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0"/>
    <p:restoredTop sz="94631"/>
  </p:normalViewPr>
  <p:slideViewPr>
    <p:cSldViewPr snapToGrid="0" snapToObjects="1">
      <p:cViewPr>
        <p:scale>
          <a:sx n="88" d="100"/>
          <a:sy n="88" d="100"/>
        </p:scale>
        <p:origin x="13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E60-1FF1-8041-AF9F-83CA885A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9F8D6-97E6-7A4E-8FAA-3939A0EAA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05C3-D891-7943-9F32-D41B86E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4C7F-6609-0240-8D93-027DE161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379B-1C5F-F74A-978F-25A71FDC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6F01-7168-1A4C-8ED4-24B4FE7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70C0-AD48-C64B-ACC7-2800B2CA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5B919-4269-6844-B330-E44F618A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9DC4-653A-4B40-AF9A-07E8A06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424B-DFDC-4E4A-AA6C-46D446B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2D16-3A31-6646-90F3-09F2F8C3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C5AFD-D7CB-FD4A-AB3E-0C028B4E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DC4E-4A3E-454A-A705-24025F9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A24E-18B0-1F41-8443-65E16766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8D80-AACF-B444-A57F-24BD133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C09C-3D0A-144C-B555-114F690C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AABD-178F-4B45-ABED-2C26D4C5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5843-48D3-B54F-8084-B1FC60D9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85BF-E28B-5341-9753-F4CDEE07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9DAC-8BF9-3047-B82E-F98B477D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8F0F-877B-8148-B99F-CC760E9C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0706-8D02-7940-A453-1D402154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94A5-D08F-A343-90F8-03222F4E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1369-F0F1-6041-9DD2-883B9F14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DEBC-3DBF-B040-8B89-37E88231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55B7-2EAF-5F4B-8575-FB9AAEA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F0DB-6A56-F645-B68F-775EA1BDF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C82C-CC53-3542-8131-05121E4A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31F6-58C6-A443-8644-B5AC2E82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A3BB-40E1-794F-AB05-627BED16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DC51-ED04-8C45-A5A0-057B223A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75C5-3CDC-0D4F-9CD4-A19E51D6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53DD-1129-F048-9310-A07C68FE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6147-60D2-4E49-9F1D-3B93D46B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9B037-1EDB-E14A-8494-A2E6A076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7CA72-D8A8-BC4D-8974-4746DBEA8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942B0-26A3-514D-B8D9-357433F0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2630F-96DF-FB40-9CA1-14DE62F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7266-EC42-944A-969E-4C3D591F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830-2F1C-CF4F-9D5B-EE00F7EB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A88F4-CBE1-B946-8736-BF26D21F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80B48-5922-2342-9D0B-321006F2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F073B-AC49-F248-9F5D-35B36F23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D6137-BABD-6D4A-9671-6430A195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AD13D-45AB-224D-9BD6-6A6AE21B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87B0-FC3D-6F47-9861-FACA2CB4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B3F2-1D90-4D40-AB68-86500AFC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593A-133C-344C-9B2D-277AE19F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26B0-437B-ED4B-88BC-10B266E0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B65F-04B9-5446-BE63-420348BF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324E-CB0C-434B-BEAE-8B510D83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46E5-B111-014F-A01E-046701FD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0083-54D7-AB48-B183-64A38024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5EECE-88BE-1349-BAB9-D5BF949E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6B821-EF26-2B45-B0FA-C59D9F0A7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2744-CD3E-F641-AE69-93AF3AF3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10D8-9713-3541-A401-E53ABA2F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DE2C-D2C2-6C4B-9558-6EE600B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EBFFC-C73D-474A-BEDB-F32FAA5C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1ECC7-2FCC-4E4A-9468-E975BA308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2E2C-6823-1B48-BE82-9753AF5F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621-4254-D146-8C49-13D9A277F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88A7-4992-1E4F-874A-EA7C2981E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33D38-31C8-2748-9904-28DE6E25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4" y="1340882"/>
            <a:ext cx="9818710" cy="4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2: QUERY BY VARIANT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6F8714-D658-AD4D-A19F-21DFC48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7" y="1015216"/>
            <a:ext cx="7080250" cy="53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2: QUERY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D8BB0-F903-4647-89EA-F83E1BD0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26" y="957161"/>
            <a:ext cx="7122559" cy="56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2: QUERY BY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27B40-EE82-664E-90D3-0D731BAB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07" y="957161"/>
            <a:ext cx="7165522" cy="5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Vasallo Vega</dc:creator>
  <cp:lastModifiedBy>Claudia Vasallo Vega</cp:lastModifiedBy>
  <cp:revision>11</cp:revision>
  <dcterms:created xsi:type="dcterms:W3CDTF">2020-04-13T04:23:35Z</dcterms:created>
  <dcterms:modified xsi:type="dcterms:W3CDTF">2020-04-13T23:41:43Z</dcterms:modified>
</cp:coreProperties>
</file>