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286" y="897924"/>
            <a:ext cx="8933464" cy="3702907"/>
          </a:xfrm>
        </p:spPr>
        <p:txBody>
          <a:bodyPr>
            <a:noAutofit/>
          </a:bodyPr>
          <a:lstStyle/>
          <a:p>
            <a:r>
              <a:rPr lang="en-AU" sz="4400" dirty="0"/>
              <a:t>final </a:t>
            </a:r>
            <a:r>
              <a:rPr lang="en-AU" sz="4400" dirty="0" smtClean="0"/>
              <a:t> Website presentation</a:t>
            </a:r>
            <a:br>
              <a:rPr lang="en-AU" sz="4400" dirty="0" smtClean="0"/>
            </a:br>
            <a:r>
              <a:rPr lang="en-AU" sz="4400" dirty="0" smtClean="0"/>
              <a:t>on “</a:t>
            </a:r>
            <a:r>
              <a:rPr lang="en-AU" sz="4400" dirty="0" err="1" smtClean="0"/>
              <a:t>kalyan</a:t>
            </a:r>
            <a:r>
              <a:rPr lang="en-AU" sz="4400" dirty="0" smtClean="0"/>
              <a:t> jewellers”</a:t>
            </a:r>
            <a:br>
              <a:rPr lang="en-AU" sz="4400" dirty="0" smtClean="0"/>
            </a:br>
            <a:r>
              <a:rPr lang="en-AU" sz="4400" dirty="0" smtClean="0"/>
              <a:t>by:TEAM05NOV16</a:t>
            </a:r>
            <a:r>
              <a:rPr lang="en-AU" sz="4400" dirty="0" smtClean="0"/>
              <a:t/>
            </a:r>
            <a:br>
              <a:rPr lang="en-AU" sz="4400" dirty="0" smtClean="0"/>
            </a:br>
            <a:r>
              <a:rPr lang="en-AU" sz="4400" dirty="0" smtClean="0"/>
              <a:t>jc440134</a:t>
            </a:r>
            <a:br>
              <a:rPr lang="en-AU" sz="4400" dirty="0" smtClean="0"/>
            </a:br>
            <a:r>
              <a:rPr lang="en-AU" sz="4400" dirty="0" smtClean="0"/>
              <a:t>jc424959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3553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Pages: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Home</a:t>
            </a:r>
          </a:p>
          <a:p>
            <a:r>
              <a:rPr lang="en-AU" dirty="0" smtClean="0"/>
              <a:t>Brand</a:t>
            </a:r>
          </a:p>
          <a:p>
            <a:r>
              <a:rPr lang="en-AU" dirty="0" smtClean="0"/>
              <a:t>Contact us</a:t>
            </a:r>
          </a:p>
          <a:p>
            <a:r>
              <a:rPr lang="en-AU" dirty="0" smtClean="0"/>
              <a:t>Collection</a:t>
            </a:r>
          </a:p>
          <a:p>
            <a:r>
              <a:rPr lang="en-AU" dirty="0" smtClean="0"/>
              <a:t>Login</a:t>
            </a:r>
          </a:p>
          <a:p>
            <a:r>
              <a:rPr lang="en-AU" dirty="0" smtClean="0"/>
              <a:t>Logout</a:t>
            </a:r>
          </a:p>
          <a:p>
            <a:r>
              <a:rPr lang="en-AU" dirty="0" err="1" smtClean="0"/>
              <a:t>Kalyan</a:t>
            </a:r>
            <a:r>
              <a:rPr lang="en-AU" dirty="0" smtClean="0"/>
              <a:t> stories</a:t>
            </a:r>
          </a:p>
          <a:p>
            <a:r>
              <a:rPr lang="en-AU" dirty="0" smtClean="0"/>
              <a:t>registration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1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50" y="0"/>
            <a:ext cx="10364451" cy="1596177"/>
          </a:xfrm>
        </p:spPr>
        <p:txBody>
          <a:bodyPr/>
          <a:lstStyle/>
          <a:p>
            <a:r>
              <a:rPr lang="en-AU" dirty="0" smtClean="0"/>
              <a:t>Home page: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76401"/>
            <a:ext cx="9524999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325904"/>
            <a:ext cx="8689976" cy="63565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About us: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128440"/>
            <a:ext cx="8242996" cy="52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562" y="310186"/>
            <a:ext cx="8689976" cy="613740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Kalyan</a:t>
            </a:r>
            <a:r>
              <a:rPr lang="en-AU" dirty="0" smtClean="0"/>
              <a:t> stories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696198"/>
            <a:ext cx="6105525" cy="45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9839950" cy="734033"/>
          </a:xfrm>
        </p:spPr>
        <p:txBody>
          <a:bodyPr/>
          <a:lstStyle/>
          <a:p>
            <a:r>
              <a:rPr lang="en-AU" dirty="0" smtClean="0"/>
              <a:t>collection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09775" y="1519999"/>
            <a:ext cx="7486650" cy="47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00237"/>
          </a:xfrm>
        </p:spPr>
        <p:txBody>
          <a:bodyPr/>
          <a:lstStyle/>
          <a:p>
            <a:r>
              <a:rPr lang="en-AU" dirty="0" smtClean="0"/>
              <a:t>brands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292744"/>
            <a:ext cx="7858125" cy="40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	CONTACT US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61209" y="1953491"/>
            <a:ext cx="9663546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930" y="490294"/>
            <a:ext cx="8689976" cy="829351"/>
          </a:xfrm>
        </p:spPr>
        <p:txBody>
          <a:bodyPr/>
          <a:lstStyle/>
          <a:p>
            <a:r>
              <a:rPr lang="en-AU" dirty="0" smtClean="0"/>
              <a:t>REGISTRATION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98" y="1657390"/>
            <a:ext cx="6339421" cy="46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178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</TotalTime>
  <Words>26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final  Website presentation on “kalyan jewellers” by:TEAM05NOV16 jc440134 jc424959</vt:lpstr>
      <vt:lpstr>Pages:</vt:lpstr>
      <vt:lpstr>Home page:</vt:lpstr>
      <vt:lpstr>About us:</vt:lpstr>
      <vt:lpstr>Kalyan stories</vt:lpstr>
      <vt:lpstr>collection</vt:lpstr>
      <vt:lpstr>brands</vt:lpstr>
      <vt:lpstr> CONTACT US</vt:lpstr>
      <vt:lpstr>REGISTRATION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 Website presentation on “kalyan jewellers” by:TEAM05NOV16 jc440134 jc424959</dc:title>
  <dc:creator>Babita</dc:creator>
  <cp:lastModifiedBy>Babita</cp:lastModifiedBy>
  <cp:revision>5</cp:revision>
  <dcterms:created xsi:type="dcterms:W3CDTF">2017-01-25T02:42:23Z</dcterms:created>
  <dcterms:modified xsi:type="dcterms:W3CDTF">2017-01-25T03:41:10Z</dcterms:modified>
</cp:coreProperties>
</file>