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6" r:id="rId8"/>
    <p:sldId id="283" r:id="rId9"/>
    <p:sldId id="287" r:id="rId10"/>
    <p:sldId id="284" r:id="rId11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82784" autoAdjust="0"/>
  </p:normalViewPr>
  <p:slideViewPr>
    <p:cSldViewPr>
      <p:cViewPr varScale="1">
        <p:scale>
          <a:sx n="96" d="100"/>
          <a:sy n="96" d="100"/>
        </p:scale>
        <p:origin x="25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4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045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21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the project title and objectives of the project  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description of the proposed system in terms of a set of integrated ideas and concepts about what it should do, behave and look like, that will understandable by the users in the manner intended.</a:t>
            </a:r>
            <a:endParaRPr kumimoji="1" lang="en-AU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Explain why this project idea is selected 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what the importance/novelty of this project is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06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Discuss the characteristics of the target users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Age: Users are likely to be under 25 …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Education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Gender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Computer experience, online shopping experience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60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29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84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40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08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42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21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styleguide.com/wsg3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556792"/>
            <a:ext cx="7772400" cy="2232248"/>
          </a:xfrm>
        </p:spPr>
        <p:txBody>
          <a:bodyPr/>
          <a:lstStyle/>
          <a:p>
            <a:r>
              <a:rPr lang="en-AU" dirty="0" smtClean="0">
                <a:latin typeface="Adobe Caslon Pro" panose="0205050205050A020403" pitchFamily="18" charset="0"/>
              </a:rPr>
              <a:t>Kalyan Jewellers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956648" y="5481228"/>
            <a:ext cx="1935832" cy="1240247"/>
          </a:xfrm>
        </p:spPr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AU" sz="1800" dirty="0" smtClean="0">
                <a:solidFill>
                  <a:schemeClr val="tx1"/>
                </a:solidFill>
              </a:rPr>
              <a:t>                                                                           TEAM05</a:t>
            </a:r>
          </a:p>
          <a:p>
            <a:pPr>
              <a:defRPr/>
            </a:pP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smtClean="0">
                <a:solidFill>
                  <a:schemeClr val="tx1"/>
                </a:solidFill>
              </a:rPr>
              <a:t>                                                                       Babita </a:t>
            </a:r>
          </a:p>
          <a:p>
            <a:pPr>
              <a:defRPr/>
            </a:pPr>
            <a:r>
              <a:rPr lang="en-AU" sz="18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AU" sz="1800" dirty="0" err="1" smtClean="0">
                <a:solidFill>
                  <a:schemeClr val="tx1"/>
                </a:solidFill>
              </a:rPr>
              <a:t>Inderpreet</a:t>
            </a:r>
            <a:r>
              <a:rPr lang="en-AU" sz="1800" dirty="0" smtClean="0">
                <a:solidFill>
                  <a:schemeClr val="tx1"/>
                </a:solidFill>
              </a:rPr>
              <a:t> Kaur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A71-BC93-459F-B25D-4C81C1D2CB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/>
              <a:t>Responsibilities</a:t>
            </a:r>
            <a:endParaRPr lang="en-AU" dirty="0" smtClean="0"/>
          </a:p>
          <a:p>
            <a:pPr lvl="1"/>
            <a:r>
              <a:rPr lang="en-AU" dirty="0" smtClean="0"/>
              <a:t>Identify the strengths and weaknesses of each member</a:t>
            </a:r>
          </a:p>
          <a:p>
            <a:pPr lvl="1"/>
            <a:r>
              <a:rPr lang="en-AU" dirty="0"/>
              <a:t>State and justify who in charge of what</a:t>
            </a:r>
            <a:endParaRPr lang="en-AU" dirty="0" smtClean="0"/>
          </a:p>
          <a:p>
            <a:r>
              <a:rPr lang="en-AU" b="1" dirty="0" smtClean="0"/>
              <a:t>Schedule</a:t>
            </a:r>
            <a:endParaRPr lang="en-AU" dirty="0" smtClean="0"/>
          </a:p>
          <a:p>
            <a:pPr lvl="1"/>
            <a:r>
              <a:rPr lang="en-AU" dirty="0" smtClean="0"/>
              <a:t>Identify the major milestones of the project</a:t>
            </a:r>
          </a:p>
          <a:p>
            <a:pPr lvl="1"/>
            <a:r>
              <a:rPr lang="en-AU" dirty="0" smtClean="0"/>
              <a:t>Indicate when each milestone should be achieved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+mj-lt"/>
              </a:rPr>
              <a:t>Project title</a:t>
            </a:r>
            <a:endParaRPr lang="en-AU" dirty="0" smtClean="0">
              <a:latin typeface="+mj-lt"/>
            </a:endParaRPr>
          </a:p>
          <a:p>
            <a:pPr marL="457200" lvl="1" indent="0">
              <a:buNone/>
            </a:pPr>
            <a:r>
              <a:rPr lang="en-AU" dirty="0" smtClean="0">
                <a:latin typeface="+mj-lt"/>
              </a:rPr>
              <a:t>Kalyan Jewellers </a:t>
            </a:r>
          </a:p>
          <a:p>
            <a:r>
              <a:rPr lang="en-AU" b="1" dirty="0" smtClean="0">
                <a:latin typeface="+mj-lt"/>
              </a:rPr>
              <a:t>The team</a:t>
            </a:r>
          </a:p>
          <a:p>
            <a:pPr lvl="1"/>
            <a:r>
              <a:rPr lang="en-AU" dirty="0" smtClean="0">
                <a:latin typeface="+mj-lt"/>
              </a:rPr>
              <a:t>Team05Nov16(</a:t>
            </a:r>
            <a:r>
              <a:rPr lang="en-AU" dirty="0" err="1" smtClean="0">
                <a:latin typeface="+mj-lt"/>
              </a:rPr>
              <a:t>Babita</a:t>
            </a:r>
            <a:r>
              <a:rPr lang="en-AU" dirty="0" smtClean="0">
                <a:latin typeface="+mj-lt"/>
              </a:rPr>
              <a:t> </a:t>
            </a:r>
            <a:r>
              <a:rPr lang="en-AU" dirty="0" smtClean="0">
                <a:latin typeface="+mj-lt"/>
              </a:rPr>
              <a:t>&amp; Inderpreet Kaur)</a:t>
            </a:r>
          </a:p>
          <a:p>
            <a:r>
              <a:rPr lang="en-AU" b="1" dirty="0" smtClean="0">
                <a:latin typeface="+mj-lt"/>
              </a:rPr>
              <a:t>Goals or Objectives</a:t>
            </a:r>
            <a:endParaRPr lang="en-AU" dirty="0" smtClean="0">
              <a:latin typeface="+mj-lt"/>
            </a:endParaRPr>
          </a:p>
          <a:p>
            <a:pPr lvl="1"/>
            <a:r>
              <a:rPr lang="en-AU" dirty="0" smtClean="0">
                <a:latin typeface="+mj-lt"/>
              </a:rPr>
              <a:t>To </a:t>
            </a:r>
            <a:r>
              <a:rPr lang="en-AU" dirty="0" smtClean="0">
                <a:latin typeface="+mj-lt"/>
              </a:rPr>
              <a:t>develop a responsive website for </a:t>
            </a:r>
            <a:r>
              <a:rPr lang="en-AU" b="1" dirty="0" smtClean="0">
                <a:latin typeface="+mj-lt"/>
              </a:rPr>
              <a:t>The Jewellery Store</a:t>
            </a:r>
            <a:r>
              <a:rPr lang="en-AU" dirty="0" smtClean="0">
                <a:latin typeface="+mj-lt"/>
              </a:rPr>
              <a:t> to make it more attractive for the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525963"/>
          </a:xfrm>
        </p:spPr>
        <p:txBody>
          <a:bodyPr>
            <a:normAutofit/>
          </a:bodyPr>
          <a:lstStyle/>
          <a:p>
            <a:r>
              <a:rPr lang="en-AU" b="1" dirty="0" smtClean="0"/>
              <a:t>Target Users</a:t>
            </a:r>
            <a:endParaRPr lang="en-AU" dirty="0" smtClean="0"/>
          </a:p>
          <a:p>
            <a:pPr lvl="1"/>
            <a:r>
              <a:rPr lang="en-AU" dirty="0" smtClean="0"/>
              <a:t>Primary users </a:t>
            </a:r>
          </a:p>
          <a:p>
            <a:pPr lvl="2"/>
            <a:r>
              <a:rPr lang="en-AU" dirty="0" smtClean="0"/>
              <a:t>Females  </a:t>
            </a:r>
            <a:endParaRPr lang="en-AU" dirty="0" smtClean="0"/>
          </a:p>
          <a:p>
            <a:pPr lvl="2"/>
            <a:r>
              <a:rPr lang="en-AU" dirty="0"/>
              <a:t>Youngsters who are planning to get </a:t>
            </a:r>
            <a:r>
              <a:rPr lang="en-AU" dirty="0" smtClean="0"/>
              <a:t>married</a:t>
            </a:r>
            <a:endParaRPr lang="en-AU" dirty="0" smtClean="0"/>
          </a:p>
          <a:p>
            <a:pPr lvl="1"/>
            <a:r>
              <a:rPr lang="en-AU" dirty="0" smtClean="0"/>
              <a:t>Secondary </a:t>
            </a:r>
            <a:r>
              <a:rPr lang="en-AU" dirty="0" smtClean="0"/>
              <a:t>users</a:t>
            </a:r>
            <a:endParaRPr lang="en-AU" dirty="0" smtClean="0"/>
          </a:p>
          <a:p>
            <a:pPr lvl="2"/>
            <a:r>
              <a:rPr lang="en-AU" dirty="0" smtClean="0"/>
              <a:t>Website visitors </a:t>
            </a:r>
          </a:p>
          <a:p>
            <a:pPr lvl="1"/>
            <a:r>
              <a:rPr lang="en-AU" dirty="0" smtClean="0"/>
              <a:t>User characteristics</a:t>
            </a:r>
          </a:p>
          <a:p>
            <a:pPr lvl="3"/>
            <a:r>
              <a:rPr lang="en-AU" dirty="0" smtClean="0"/>
              <a:t>Age and gender: 18+ females</a:t>
            </a:r>
          </a:p>
          <a:p>
            <a:pPr lvl="3"/>
            <a:r>
              <a:rPr lang="en-AU" dirty="0" smtClean="0"/>
              <a:t>Computer and web experience: Novice to expert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004556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 smtClean="0"/>
              <a:t>Features</a:t>
            </a:r>
            <a:endParaRPr lang="en-AU" dirty="0" smtClean="0"/>
          </a:p>
          <a:p>
            <a:pPr lvl="1"/>
            <a:r>
              <a:rPr lang="en-AU" dirty="0"/>
              <a:t> </a:t>
            </a:r>
            <a:r>
              <a:rPr lang="en-AU" dirty="0" smtClean="0"/>
              <a:t>Kalyan jewellers offers a wide range of jewellery to the users.</a:t>
            </a:r>
          </a:p>
          <a:p>
            <a:pPr lvl="1"/>
            <a:r>
              <a:rPr lang="en-AU" dirty="0" smtClean="0"/>
              <a:t>In collections, we have exquisite as well as contemporary jewellery designs that suit with women from all walks of life.</a:t>
            </a:r>
          </a:p>
          <a:p>
            <a:pPr lvl="1"/>
            <a:r>
              <a:rPr lang="en-AU" dirty="0" smtClean="0"/>
              <a:t>Our website exclusively provides visitors to book an appointment that is just a click away.</a:t>
            </a:r>
          </a:p>
          <a:p>
            <a:pPr lvl="1"/>
            <a:r>
              <a:rPr lang="en-AU" dirty="0" smtClean="0"/>
              <a:t>We also have search options for convenient browsing.</a:t>
            </a:r>
          </a:p>
          <a:p>
            <a:pPr lvl="1"/>
            <a:r>
              <a:rPr lang="en-AU" dirty="0" smtClean="0"/>
              <a:t>Store locator makes easier to the users to locate the nearest store.</a:t>
            </a:r>
          </a:p>
          <a:p>
            <a:pPr lvl="1"/>
            <a:r>
              <a:rPr lang="en-AU" dirty="0" smtClean="0"/>
              <a:t>We allow our users to sign up for the free membership and enjoy the discounted jewellery.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820472" cy="4788532"/>
          </a:xfrm>
        </p:spPr>
        <p:txBody>
          <a:bodyPr>
            <a:normAutofit/>
          </a:bodyPr>
          <a:lstStyle/>
          <a:p>
            <a:r>
              <a:rPr lang="en-AU" b="1" dirty="0" smtClean="0"/>
              <a:t>Features</a:t>
            </a:r>
            <a:endParaRPr lang="en-AU" dirty="0" smtClean="0"/>
          </a:p>
          <a:p>
            <a:pPr lvl="1"/>
            <a:r>
              <a:rPr lang="en-AU" dirty="0"/>
              <a:t>F</a:t>
            </a:r>
            <a:r>
              <a:rPr lang="en-AU" dirty="0" smtClean="0"/>
              <a:t>eatures to enhance user experience  </a:t>
            </a:r>
          </a:p>
          <a:p>
            <a:pPr lvl="3"/>
            <a:r>
              <a:rPr lang="en-AU" dirty="0" smtClean="0"/>
              <a:t>Home, menu, Jewellery icon, jewellery logo</a:t>
            </a:r>
          </a:p>
          <a:p>
            <a:pPr lvl="3"/>
            <a:r>
              <a:rPr lang="en-AU" dirty="0" smtClean="0"/>
              <a:t>Jewellery, Collection, latest designs, Festive offers, Store locator, Book an appointment.</a:t>
            </a:r>
          </a:p>
          <a:p>
            <a:pPr lvl="3"/>
            <a:r>
              <a:rPr lang="en-AU" dirty="0" smtClean="0"/>
              <a:t>We are using different jewellery designs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/>
              <a:t>Technologies</a:t>
            </a:r>
            <a:endParaRPr lang="en-AU" dirty="0" smtClean="0"/>
          </a:p>
          <a:p>
            <a:pPr lvl="1"/>
            <a:r>
              <a:rPr lang="en-AU" dirty="0" smtClean="0"/>
              <a:t>Front end : </a:t>
            </a:r>
            <a:r>
              <a:rPr lang="en-AU" sz="2000" dirty="0" smtClean="0">
                <a:solidFill>
                  <a:srgbClr val="0000CC"/>
                </a:solidFill>
              </a:rPr>
              <a:t>Dreamweaver, HTML, CSS, </a:t>
            </a:r>
            <a:r>
              <a:rPr lang="en-AU" sz="2000" dirty="0" err="1" smtClean="0">
                <a:solidFill>
                  <a:srgbClr val="0000CC"/>
                </a:solidFill>
              </a:rPr>
              <a:t>Javascript</a:t>
            </a:r>
            <a:endParaRPr lang="en-AU" dirty="0" smtClean="0"/>
          </a:p>
          <a:p>
            <a:pPr lvl="1"/>
            <a:r>
              <a:rPr lang="en-AU" dirty="0" smtClean="0"/>
              <a:t>Back end : </a:t>
            </a:r>
            <a:r>
              <a:rPr lang="en-AU" sz="2000" dirty="0" smtClean="0">
                <a:solidFill>
                  <a:srgbClr val="0000CC"/>
                </a:solidFill>
              </a:rPr>
              <a:t> PHP, MySQL</a:t>
            </a:r>
          </a:p>
          <a:p>
            <a:pPr lvl="1"/>
            <a:r>
              <a:rPr lang="en-AU" dirty="0" smtClean="0"/>
              <a:t> </a:t>
            </a:r>
            <a:r>
              <a:rPr lang="en-AU" dirty="0"/>
              <a:t>M</a:t>
            </a:r>
            <a:r>
              <a:rPr lang="en-AU" dirty="0" smtClean="0"/>
              <a:t>ain functions of website.</a:t>
            </a:r>
          </a:p>
          <a:p>
            <a:pPr lvl="1"/>
            <a:r>
              <a:rPr lang="en-AU" dirty="0" smtClean="0"/>
              <a:t>The home page will include the logo, contacts ,collections  and other features.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A site diagram (or blueprint)</a:t>
            </a:r>
          </a:p>
          <a:p>
            <a:pPr marL="914400" lvl="2" indent="0">
              <a:buNone/>
            </a:pPr>
            <a:r>
              <a:rPr lang="en-AU" u="sng" dirty="0" smtClean="0">
                <a:hlinkClick r:id="rId3"/>
              </a:rPr>
              <a:t>http://webstyleguide.com/wsg3/index.html</a:t>
            </a:r>
            <a:r>
              <a:rPr lang="en-AU" dirty="0" smtClean="0"/>
              <a:t>).</a:t>
            </a:r>
          </a:p>
          <a:p>
            <a:pPr lvl="1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756084"/>
          </a:xfrm>
        </p:spPr>
        <p:txBody>
          <a:bodyPr>
            <a:normAutofit/>
          </a:bodyPr>
          <a:lstStyle/>
          <a:p>
            <a:r>
              <a:rPr lang="en-AU" b="1" dirty="0" smtClean="0"/>
              <a:t>Site </a:t>
            </a:r>
            <a:r>
              <a:rPr lang="en-AU" b="1" dirty="0"/>
              <a:t>diagram </a:t>
            </a:r>
            <a:r>
              <a:rPr lang="en-AU" b="1" dirty="0" smtClean="0"/>
              <a:t>(Blueprint)</a:t>
            </a:r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735436"/>
            <a:ext cx="5642436" cy="51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1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/>
              <a:t>Technologies</a:t>
            </a:r>
            <a:endParaRPr lang="en-AU" dirty="0" smtClean="0"/>
          </a:p>
          <a:p>
            <a:pPr lvl="1"/>
            <a:r>
              <a:rPr lang="en-AU" dirty="0" smtClean="0"/>
              <a:t>A series of sketched pages </a:t>
            </a:r>
            <a:r>
              <a:rPr lang="en-AU" sz="2400" dirty="0" smtClean="0"/>
              <a:t>(home page and a few subsequent pages). They can even be an abstract visual representation of your site. To be sure that:</a:t>
            </a:r>
          </a:p>
          <a:p>
            <a:pPr lvl="2"/>
            <a:r>
              <a:rPr lang="en-AU" sz="1600" dirty="0" smtClean="0"/>
              <a:t>Users can easily find what they need (well-structured, meaningful and consistent links)</a:t>
            </a:r>
          </a:p>
          <a:p>
            <a:pPr lvl="2"/>
            <a:r>
              <a:rPr lang="en-AU" sz="1600" dirty="0" smtClean="0"/>
              <a:t>Users can move around the system easily</a:t>
            </a:r>
          </a:p>
          <a:p>
            <a:pPr lvl="2"/>
            <a:r>
              <a:rPr lang="en-AU" sz="1600" dirty="0" smtClean="0"/>
              <a:t>Provide feedback that tell users where they are</a:t>
            </a:r>
          </a:p>
          <a:p>
            <a:pPr lvl="2"/>
            <a:r>
              <a:rPr lang="en-AU" sz="1600" dirty="0" smtClean="0"/>
              <a:t>There is a </a:t>
            </a:r>
            <a:r>
              <a:rPr lang="en-AU" sz="1600" b="1" dirty="0" smtClean="0"/>
              <a:t>consistent</a:t>
            </a:r>
            <a:r>
              <a:rPr lang="en-AU" sz="1600" dirty="0" smtClean="0"/>
              <a:t> look throughout the system</a:t>
            </a:r>
          </a:p>
          <a:p>
            <a:pPr lvl="1"/>
            <a:r>
              <a:rPr lang="en-AU" dirty="0" smtClean="0"/>
              <a:t>Data requirements</a:t>
            </a:r>
          </a:p>
          <a:p>
            <a:pPr lvl="2"/>
            <a:r>
              <a:rPr lang="en-AU" sz="1600" dirty="0" smtClean="0"/>
              <a:t>For example, user info, product info, order info etc.</a:t>
            </a:r>
          </a:p>
          <a:p>
            <a:pPr lvl="2"/>
            <a:r>
              <a:rPr lang="en-AU" sz="1600" dirty="0" smtClean="0"/>
              <a:t>ER or class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756084"/>
          </a:xfrm>
        </p:spPr>
        <p:txBody>
          <a:bodyPr>
            <a:normAutofit/>
          </a:bodyPr>
          <a:lstStyle/>
          <a:p>
            <a:r>
              <a:rPr lang="en-AU" b="1" dirty="0" smtClean="0"/>
              <a:t>Abstract </a:t>
            </a:r>
            <a:r>
              <a:rPr lang="en-AU" b="1" dirty="0"/>
              <a:t>visual representation of your </a:t>
            </a:r>
            <a:r>
              <a:rPr lang="en-AU" b="1" dirty="0" smtClean="0"/>
              <a:t>site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pic>
        <p:nvPicPr>
          <p:cNvPr id="3074" name="Picture 2" descr="https://helpx.adobe.com/dreamweaver/how-to/stages-web-design/_jcr_content/main-pars/learn_multi_column_0/multi-column-2/image.img.jpg/web-design-stages-ste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79" y="1772816"/>
            <a:ext cx="69056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7544" y="6140333"/>
            <a:ext cx="84969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solidFill>
                  <a:srgbClr val="0000CC"/>
                </a:solidFill>
              </a:rPr>
              <a:t>https://helpx.adobe.com/dreamweaver/how-to/stages-web-design.html?set=dreamweaver--get-started--essential-beginners</a:t>
            </a:r>
            <a:endParaRPr lang="en-AU" sz="1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5076</TotalTime>
  <Words>507</Words>
  <Application>Microsoft Office PowerPoint</Application>
  <PresentationFormat>On-screen Show 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Caslon Pro</vt:lpstr>
      <vt:lpstr>Arial</vt:lpstr>
      <vt:lpstr>Calibri</vt:lpstr>
      <vt:lpstr>Times New Roman</vt:lpstr>
      <vt:lpstr>Office Theme</vt:lpstr>
      <vt:lpstr>Kalyan Jewellers</vt:lpstr>
      <vt:lpstr>Project First Stage: Planning</vt:lpstr>
      <vt:lpstr>Project First Stage: Planning (cont)</vt:lpstr>
      <vt:lpstr>Project First Stage: Planning (cont)</vt:lpstr>
      <vt:lpstr>Project First Stage: Planning (cont)</vt:lpstr>
      <vt:lpstr>Project First Stage: Planning (cont)</vt:lpstr>
      <vt:lpstr>Project First Stage: Planning (cont)</vt:lpstr>
      <vt:lpstr>Project First Stage: Planning (cont)</vt:lpstr>
      <vt:lpstr>Project First Stage: Planning (cont)</vt:lpstr>
      <vt:lpstr>Project First Stage: Planning (cont)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Inderpreet Kaur</cp:lastModifiedBy>
  <cp:revision>363</cp:revision>
  <cp:lastPrinted>1601-01-01T00:00:00Z</cp:lastPrinted>
  <dcterms:created xsi:type="dcterms:W3CDTF">1601-01-01T00:00:00Z</dcterms:created>
  <dcterms:modified xsi:type="dcterms:W3CDTF">2016-12-23T01:43:52Z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