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9" r:id="rId8"/>
    <p:sldId id="284" r:id="rId9"/>
  </p:sldIdLst>
  <p:sldSz cx="9144000" cy="6858000" type="screen4x3"/>
  <p:notesSz cx="6797675" cy="98710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82784" autoAdjust="0"/>
  </p:normalViewPr>
  <p:slideViewPr>
    <p:cSldViewPr>
      <p:cViewPr varScale="1">
        <p:scale>
          <a:sx n="90" d="100"/>
          <a:sy n="90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46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8" y="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5537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17" y="4688800"/>
            <a:ext cx="4986242" cy="44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601"/>
            <a:ext cx="2945980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8" y="9377601"/>
            <a:ext cx="2945979" cy="49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0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the project title and objectives of the project  </a:t>
            </a:r>
          </a:p>
          <a:p>
            <a:r>
              <a:rPr kumimoji="1"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description of the proposed system in terms of a set of integrated ideas and concepts about what it should do, behave and look like, that will understandable by the users in the manner intended.</a:t>
            </a:r>
            <a:endParaRPr kumimoji="1" lang="en-AU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Explain why this project idea is selected 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• State what the importance/novelty of this project is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06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Discuss the characteristics of the target users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Age: Users are likely to be under 25 …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Education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Gender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Computer experience, online shopping experience</a:t>
            </a:r>
          </a:p>
          <a:p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60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29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84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40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21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556792"/>
            <a:ext cx="7772400" cy="2232248"/>
          </a:xfrm>
        </p:spPr>
        <p:txBody>
          <a:bodyPr/>
          <a:lstStyle/>
          <a:p>
            <a:r>
              <a:rPr lang="en-AU" dirty="0" smtClean="0">
                <a:latin typeface="Adobe Caslon Pro" panose="0205050205050A020403" pitchFamily="18" charset="0"/>
              </a:rPr>
              <a:t>Kalyan Jewellers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956648" y="5481228"/>
            <a:ext cx="1935832" cy="1240247"/>
          </a:xfrm>
        </p:spPr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AU" sz="1800" dirty="0" smtClean="0">
                <a:solidFill>
                  <a:schemeClr val="tx1"/>
                </a:solidFill>
              </a:rPr>
              <a:t>                                                                           TEAM05</a:t>
            </a:r>
          </a:p>
          <a:p>
            <a:pPr>
              <a:defRPr/>
            </a:pPr>
            <a:r>
              <a:rPr lang="en-AU" sz="1800" dirty="0">
                <a:solidFill>
                  <a:schemeClr val="tx1"/>
                </a:solidFill>
              </a:rPr>
              <a:t> </a:t>
            </a:r>
            <a:r>
              <a:rPr lang="en-AU" sz="1800" dirty="0" smtClean="0">
                <a:solidFill>
                  <a:schemeClr val="tx1"/>
                </a:solidFill>
              </a:rPr>
              <a:t>                                                                       Babita </a:t>
            </a:r>
          </a:p>
          <a:p>
            <a:pPr>
              <a:defRPr/>
            </a:pPr>
            <a:r>
              <a:rPr lang="en-AU" sz="18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AU" sz="1800" dirty="0" err="1" smtClean="0">
                <a:solidFill>
                  <a:schemeClr val="tx1"/>
                </a:solidFill>
              </a:rPr>
              <a:t>Inderpreet</a:t>
            </a:r>
            <a:r>
              <a:rPr lang="en-AU" sz="1800" dirty="0" smtClean="0">
                <a:solidFill>
                  <a:schemeClr val="tx1"/>
                </a:solidFill>
              </a:rPr>
              <a:t> Kaur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A71-BC93-459F-B25D-4C81C1D2CBA1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AU" b="1" dirty="0" smtClean="0">
                <a:latin typeface="+mj-lt"/>
              </a:rPr>
              <a:t>Project title</a:t>
            </a:r>
            <a:endParaRPr lang="en-AU" dirty="0" smtClean="0">
              <a:latin typeface="+mj-lt"/>
            </a:endParaRPr>
          </a:p>
          <a:p>
            <a:pPr marL="457200" lvl="1" indent="0">
              <a:buNone/>
            </a:pPr>
            <a:r>
              <a:rPr lang="en-AU" dirty="0" smtClean="0">
                <a:latin typeface="+mj-lt"/>
              </a:rPr>
              <a:t>Kalyan Jewellers </a:t>
            </a:r>
          </a:p>
          <a:p>
            <a:r>
              <a:rPr lang="en-AU" b="1" dirty="0" smtClean="0">
                <a:latin typeface="+mj-lt"/>
              </a:rPr>
              <a:t>The team</a:t>
            </a:r>
          </a:p>
          <a:p>
            <a:pPr lvl="1"/>
            <a:r>
              <a:rPr lang="en-AU" smtClean="0">
                <a:latin typeface="+mj-lt"/>
              </a:rPr>
              <a:t>Team05Nov16(</a:t>
            </a:r>
            <a:r>
              <a:rPr lang="en-AU" dirty="0" err="1" smtClean="0">
                <a:latin typeface="+mj-lt"/>
              </a:rPr>
              <a:t>Babita</a:t>
            </a:r>
            <a:r>
              <a:rPr lang="en-AU" dirty="0" smtClean="0">
                <a:latin typeface="+mj-lt"/>
              </a:rPr>
              <a:t> </a:t>
            </a:r>
            <a:r>
              <a:rPr lang="en-AU" dirty="0" smtClean="0">
                <a:latin typeface="+mj-lt"/>
              </a:rPr>
              <a:t>&amp; </a:t>
            </a:r>
            <a:r>
              <a:rPr lang="en-AU" dirty="0" err="1" smtClean="0">
                <a:latin typeface="+mj-lt"/>
              </a:rPr>
              <a:t>Inderpreet</a:t>
            </a:r>
            <a:r>
              <a:rPr lang="en-AU" dirty="0" smtClean="0">
                <a:latin typeface="+mj-lt"/>
              </a:rPr>
              <a:t> Kaur)</a:t>
            </a:r>
          </a:p>
          <a:p>
            <a:r>
              <a:rPr lang="en-AU" b="1" dirty="0" smtClean="0">
                <a:latin typeface="+mj-lt"/>
              </a:rPr>
              <a:t>Goals or Objectives</a:t>
            </a:r>
            <a:endParaRPr lang="en-AU" dirty="0" smtClean="0">
              <a:latin typeface="+mj-lt"/>
            </a:endParaRPr>
          </a:p>
          <a:p>
            <a:pPr lvl="1"/>
            <a:r>
              <a:rPr lang="en-AU" dirty="0" smtClean="0">
                <a:latin typeface="+mj-lt"/>
              </a:rPr>
              <a:t>The mission</a:t>
            </a:r>
          </a:p>
          <a:p>
            <a:pPr lvl="1"/>
            <a:r>
              <a:rPr lang="en-AU" dirty="0" smtClean="0">
                <a:latin typeface="+mj-lt"/>
              </a:rPr>
              <a:t>To develop a responsive website for </a:t>
            </a:r>
            <a:r>
              <a:rPr lang="en-AU" b="1" dirty="0" smtClean="0">
                <a:latin typeface="+mj-lt"/>
              </a:rPr>
              <a:t>The Jewellery Store</a:t>
            </a:r>
            <a:r>
              <a:rPr lang="en-AU" dirty="0" smtClean="0">
                <a:latin typeface="+mj-lt"/>
              </a:rPr>
              <a:t> to make it more attractive for the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525963"/>
          </a:xfrm>
        </p:spPr>
        <p:txBody>
          <a:bodyPr>
            <a:normAutofit/>
          </a:bodyPr>
          <a:lstStyle/>
          <a:p>
            <a:r>
              <a:rPr lang="en-AU" b="1" dirty="0" smtClean="0"/>
              <a:t>Target Users</a:t>
            </a:r>
            <a:endParaRPr lang="en-AU" dirty="0" smtClean="0"/>
          </a:p>
          <a:p>
            <a:pPr lvl="1"/>
            <a:r>
              <a:rPr lang="en-AU" dirty="0" smtClean="0"/>
              <a:t>Primary users </a:t>
            </a:r>
          </a:p>
          <a:p>
            <a:pPr lvl="2"/>
            <a:r>
              <a:rPr lang="en-AU" dirty="0" smtClean="0"/>
              <a:t>Females  </a:t>
            </a:r>
          </a:p>
          <a:p>
            <a:pPr lvl="1"/>
            <a:r>
              <a:rPr lang="en-AU" dirty="0" smtClean="0"/>
              <a:t>Secondary users</a:t>
            </a:r>
          </a:p>
          <a:p>
            <a:pPr lvl="2"/>
            <a:r>
              <a:rPr lang="en-AU" dirty="0" smtClean="0"/>
              <a:t>Youngsters who are planning to get married</a:t>
            </a:r>
          </a:p>
          <a:p>
            <a:pPr lvl="2"/>
            <a:r>
              <a:rPr lang="en-AU" dirty="0" smtClean="0"/>
              <a:t>Website visitors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004556"/>
          </a:xfrm>
        </p:spPr>
        <p:txBody>
          <a:bodyPr>
            <a:normAutofit/>
          </a:bodyPr>
          <a:lstStyle/>
          <a:p>
            <a:r>
              <a:rPr lang="en-AU" b="1" dirty="0" smtClean="0"/>
              <a:t>Features</a:t>
            </a:r>
            <a:endParaRPr lang="en-AU" dirty="0" smtClean="0"/>
          </a:p>
          <a:p>
            <a:pPr lvl="1"/>
            <a:r>
              <a:rPr lang="en-AU" dirty="0"/>
              <a:t> </a:t>
            </a:r>
            <a:r>
              <a:rPr lang="en-AU" dirty="0" smtClean="0"/>
              <a:t>Kalyan jewellers offers a wide range of jewellery to the users.</a:t>
            </a:r>
          </a:p>
          <a:p>
            <a:pPr lvl="1"/>
            <a:r>
              <a:rPr lang="en-AU" dirty="0" smtClean="0"/>
              <a:t>In collections, we have exquisite as well as contemporary jewellery designs that suit with women from all walks of life.</a:t>
            </a:r>
          </a:p>
          <a:p>
            <a:pPr lvl="1"/>
            <a:r>
              <a:rPr lang="en-AU" dirty="0" smtClean="0"/>
              <a:t>Our website exclusively provides visitors to book an appointment that is just a click away.</a:t>
            </a:r>
          </a:p>
          <a:p>
            <a:pPr lvl="1"/>
            <a:r>
              <a:rPr lang="en-AU" dirty="0" smtClean="0"/>
              <a:t>We also have search options for convenient browsing.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820472" cy="4788532"/>
          </a:xfrm>
        </p:spPr>
        <p:txBody>
          <a:bodyPr>
            <a:normAutofit/>
          </a:bodyPr>
          <a:lstStyle/>
          <a:p>
            <a:r>
              <a:rPr lang="en-AU" b="1" dirty="0" smtClean="0"/>
              <a:t>Features</a:t>
            </a:r>
            <a:endParaRPr lang="en-AU" dirty="0" smtClean="0"/>
          </a:p>
          <a:p>
            <a:pPr lvl="1"/>
            <a:r>
              <a:rPr lang="en-AU" dirty="0"/>
              <a:t>F</a:t>
            </a:r>
            <a:r>
              <a:rPr lang="en-AU" dirty="0" smtClean="0"/>
              <a:t>eatures to enhance user experience  </a:t>
            </a:r>
          </a:p>
          <a:p>
            <a:pPr lvl="3"/>
            <a:r>
              <a:rPr lang="en-AU" dirty="0" smtClean="0"/>
              <a:t>Home, menu, Jewellery icon, jewellery logo</a:t>
            </a:r>
          </a:p>
          <a:p>
            <a:pPr lvl="3"/>
            <a:r>
              <a:rPr lang="en-AU" dirty="0" smtClean="0"/>
              <a:t>Jewellery, Collection, latest designs, Festive offers, Store locator, We are using different jewellery designs</a:t>
            </a:r>
          </a:p>
          <a:p>
            <a:pPr lvl="3"/>
            <a:r>
              <a:rPr lang="en-AU" dirty="0" smtClean="0"/>
              <a:t>We allow our users to sign up for the free membership and enjoy the discounted jewellery. </a:t>
            </a:r>
          </a:p>
          <a:p>
            <a:pPr lvl="3"/>
            <a:r>
              <a:rPr lang="en-AU" dirty="0"/>
              <a:t>Store locator makes easier to the users to locate the nearest store</a:t>
            </a:r>
            <a:r>
              <a:rPr lang="en-AU" dirty="0" smtClean="0"/>
              <a:t>.</a:t>
            </a:r>
          </a:p>
          <a:p>
            <a:pPr lvl="3"/>
            <a:r>
              <a:rPr lang="en-AU" dirty="0" smtClean="0"/>
              <a:t>It will introduce various brands under </a:t>
            </a:r>
            <a:r>
              <a:rPr lang="en-AU" dirty="0" err="1" smtClean="0"/>
              <a:t>kalyan</a:t>
            </a:r>
            <a:r>
              <a:rPr lang="en-AU" dirty="0" smtClean="0"/>
              <a:t> jewellers like </a:t>
            </a:r>
            <a:r>
              <a:rPr lang="en-AU" dirty="0" err="1" smtClean="0"/>
              <a:t>antara</a:t>
            </a:r>
            <a:r>
              <a:rPr lang="en-AU" dirty="0" smtClean="0"/>
              <a:t>, </a:t>
            </a:r>
            <a:r>
              <a:rPr lang="en-AU" dirty="0" err="1" smtClean="0"/>
              <a:t>tejasvi</a:t>
            </a:r>
            <a:r>
              <a:rPr lang="en-AU" dirty="0" smtClean="0"/>
              <a:t> etc.</a:t>
            </a:r>
            <a:endParaRPr lang="en-AU" dirty="0"/>
          </a:p>
          <a:p>
            <a:pPr lvl="3"/>
            <a:endParaRPr lang="en-AU" dirty="0" smtClean="0"/>
          </a:p>
          <a:p>
            <a:pPr lvl="3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/>
          </a:bodyPr>
          <a:lstStyle/>
          <a:p>
            <a:r>
              <a:rPr lang="en-AU" b="1" dirty="0" smtClean="0"/>
              <a:t>Technologies</a:t>
            </a:r>
            <a:endParaRPr lang="en-AU" dirty="0" smtClean="0"/>
          </a:p>
          <a:p>
            <a:pPr lvl="1"/>
            <a:r>
              <a:rPr lang="en-AU" dirty="0" smtClean="0"/>
              <a:t>Front end : </a:t>
            </a:r>
            <a:r>
              <a:rPr lang="en-AU" sz="2000" dirty="0" smtClean="0">
                <a:solidFill>
                  <a:srgbClr val="0000CC"/>
                </a:solidFill>
              </a:rPr>
              <a:t>Dreamweaver, HTML, CSS, </a:t>
            </a:r>
            <a:r>
              <a:rPr lang="en-AU" sz="2000" dirty="0" err="1" smtClean="0">
                <a:solidFill>
                  <a:srgbClr val="0000CC"/>
                </a:solidFill>
              </a:rPr>
              <a:t>Javascript</a:t>
            </a:r>
            <a:endParaRPr lang="en-AU" dirty="0" smtClean="0"/>
          </a:p>
          <a:p>
            <a:pPr lvl="1"/>
            <a:r>
              <a:rPr lang="en-AU" dirty="0" smtClean="0"/>
              <a:t>Back end : </a:t>
            </a:r>
            <a:r>
              <a:rPr lang="en-AU" sz="2000" dirty="0" smtClean="0">
                <a:solidFill>
                  <a:srgbClr val="0000CC"/>
                </a:solidFill>
              </a:rPr>
              <a:t> PHP</a:t>
            </a:r>
          </a:p>
          <a:p>
            <a:pPr lvl="1"/>
            <a:r>
              <a:rPr lang="en-AU" dirty="0" smtClean="0"/>
              <a:t>The home page will include the logo, contacts ,collections  and other features.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A site diagram (or blueprint)</a:t>
            </a:r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3074125" y="54672"/>
            <a:ext cx="5730386" cy="6010393"/>
            <a:chOff x="483327" y="720940"/>
            <a:chExt cx="3570512" cy="5157569"/>
          </a:xfrm>
        </p:grpSpPr>
        <p:sp>
          <p:nvSpPr>
            <p:cNvPr id="5" name="Rectangle 4"/>
            <p:cNvSpPr/>
            <p:nvPr/>
          </p:nvSpPr>
          <p:spPr>
            <a:xfrm>
              <a:off x="483327" y="3448595"/>
              <a:ext cx="1306285" cy="692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Home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0950" y="4285608"/>
              <a:ext cx="1306285" cy="692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About Us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7554" y="2773679"/>
              <a:ext cx="1306285" cy="692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Offers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3815" y="1254228"/>
              <a:ext cx="1306285" cy="692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Collection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0824" y="5186178"/>
              <a:ext cx="1306285" cy="692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Gifts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4788" y="720940"/>
              <a:ext cx="1306285" cy="522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Gold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082" y="1933720"/>
              <a:ext cx="1306285" cy="448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Diamond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51083" y="1317381"/>
              <a:ext cx="1306285" cy="4397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Silver</a:t>
              </a:r>
              <a:endParaRPr lang="en-IN" dirty="0"/>
            </a:p>
          </p:txBody>
        </p:sp>
        <p:cxnSp>
          <p:nvCxnSpPr>
            <p:cNvPr id="13" name="Straight Arrow Connector 12"/>
            <p:cNvCxnSpPr>
              <a:endCxn id="10" idx="1"/>
            </p:cNvCxnSpPr>
            <p:nvPr/>
          </p:nvCxnSpPr>
          <p:spPr>
            <a:xfrm flipV="1">
              <a:off x="1797277" y="982198"/>
              <a:ext cx="817512" cy="889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>
              <a:off x="1951954" y="1837015"/>
              <a:ext cx="699128" cy="320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2" idx="1"/>
            </p:cNvCxnSpPr>
            <p:nvPr/>
          </p:nvCxnSpPr>
          <p:spPr>
            <a:xfrm flipV="1">
              <a:off x="1889082" y="1537273"/>
              <a:ext cx="762001" cy="232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421007" y="1951906"/>
              <a:ext cx="416501" cy="1436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1"/>
            </p:cNvCxnSpPr>
            <p:nvPr/>
          </p:nvCxnSpPr>
          <p:spPr>
            <a:xfrm flipV="1">
              <a:off x="1802674" y="3119845"/>
              <a:ext cx="944880" cy="537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6" idx="1"/>
            </p:cNvCxnSpPr>
            <p:nvPr/>
          </p:nvCxnSpPr>
          <p:spPr>
            <a:xfrm>
              <a:off x="1780905" y="4146273"/>
              <a:ext cx="910045" cy="4855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73292" y="937593"/>
            <a:ext cx="2096483" cy="103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 &amp; Events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998607" y="2030365"/>
            <a:ext cx="1984670" cy="1641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4879986"/>
            <a:ext cx="2096483" cy="103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Careers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627550" y="4040167"/>
            <a:ext cx="1736948" cy="839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91022" y="4130676"/>
            <a:ext cx="431344" cy="101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16732"/>
          </a:xfrm>
        </p:spPr>
        <p:txBody>
          <a:bodyPr/>
          <a:lstStyle/>
          <a:p>
            <a:r>
              <a:rPr lang="en-AU" b="1" dirty="0" smtClean="0"/>
              <a:t>Project First Stage: Planning (cont)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20472" cy="5148572"/>
          </a:xfrm>
        </p:spPr>
        <p:txBody>
          <a:bodyPr>
            <a:normAutofit fontScale="85000" lnSpcReduction="10000"/>
          </a:bodyPr>
          <a:lstStyle/>
          <a:p>
            <a:r>
              <a:rPr lang="en-AU" b="1" dirty="0" smtClean="0"/>
              <a:t>Responsibilities</a:t>
            </a:r>
          </a:p>
          <a:p>
            <a:pPr marL="0" indent="0">
              <a:buNone/>
            </a:pPr>
            <a:r>
              <a:rPr lang="en-AU" dirty="0"/>
              <a:t>Home page &amp; About us page with Data </a:t>
            </a:r>
            <a:r>
              <a:rPr lang="en-AU" dirty="0" smtClean="0"/>
              <a:t>collection and Designing, Offers: Inderpreet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Menu </a:t>
            </a:r>
            <a:r>
              <a:rPr lang="en-AU" dirty="0" smtClean="0"/>
              <a:t>page, contact us </a:t>
            </a:r>
            <a:r>
              <a:rPr lang="en-AU" dirty="0"/>
              <a:t>, Deals and Documentation </a:t>
            </a:r>
            <a:r>
              <a:rPr lang="en-AU" dirty="0" smtClean="0"/>
              <a:t> :</a:t>
            </a:r>
            <a:r>
              <a:rPr lang="en-AU" dirty="0" err="1" smtClean="0"/>
              <a:t>Babita</a:t>
            </a:r>
            <a:endParaRPr lang="en-AU" dirty="0"/>
          </a:p>
          <a:p>
            <a:endParaRPr lang="en-AU" dirty="0" smtClean="0"/>
          </a:p>
          <a:p>
            <a:r>
              <a:rPr lang="en-AU" b="1" dirty="0" smtClean="0"/>
              <a:t>Schedule</a:t>
            </a:r>
            <a:endParaRPr lang="en-AU" dirty="0" smtClean="0"/>
          </a:p>
          <a:p>
            <a:pPr marL="0" indent="0">
              <a:buNone/>
            </a:pPr>
            <a:r>
              <a:rPr lang="en-AU" sz="3300" dirty="0"/>
              <a:t>Week 6: Blue print &amp; Website Visual Design layout.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AU" sz="3300" dirty="0"/>
              <a:t>Week 7:Designing of all the following pages and assembling their database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IN" sz="3300" dirty="0"/>
              <a:t>Week 8:Linking the Home, Menu and Offers page to the following subset web pages.</a:t>
            </a:r>
            <a:endParaRPr lang="en-AU" sz="3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AU" sz="3300" dirty="0"/>
              <a:t>Week </a:t>
            </a:r>
            <a:r>
              <a:rPr lang="en-AU" sz="3300" dirty="0" smtClean="0"/>
              <a:t>10: </a:t>
            </a:r>
            <a:r>
              <a:rPr lang="en-AU" sz="3300" dirty="0"/>
              <a:t>Final Website.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21/12/2016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406</Words>
  <Application>Microsoft Office PowerPoint</Application>
  <PresentationFormat>On-screen Show (4:3)</PresentationFormat>
  <Paragraphs>93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Caslon Pro</vt:lpstr>
      <vt:lpstr>Arial</vt:lpstr>
      <vt:lpstr>Calibri</vt:lpstr>
      <vt:lpstr>Times New Roman</vt:lpstr>
      <vt:lpstr>Office Theme</vt:lpstr>
      <vt:lpstr>Kalyan Jewellers</vt:lpstr>
      <vt:lpstr>Project First Stage: Planning</vt:lpstr>
      <vt:lpstr>Project First Stage: Planning (cont)</vt:lpstr>
      <vt:lpstr>Project First Stage: Planning (cont)</vt:lpstr>
      <vt:lpstr>Project First Stage: Planning (cont)</vt:lpstr>
      <vt:lpstr>Project First Stage: Planning (cont)</vt:lpstr>
      <vt:lpstr>PowerPoint Presentation</vt:lpstr>
      <vt:lpstr>Project First Stage: Planning (cont)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Cue Nguyen</cp:lastModifiedBy>
  <cp:revision>374</cp:revision>
  <cp:lastPrinted>1601-01-01T00:00:00Z</cp:lastPrinted>
  <dcterms:created xsi:type="dcterms:W3CDTF">1601-01-01T00:00:00Z</dcterms:created>
  <dcterms:modified xsi:type="dcterms:W3CDTF">2016-12-21T04:47:37Z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