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9772"/>
            <a:ext cx="9144000" cy="141393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Wanderlust A Personalized Travel Planning And Tracking 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E7AB9-C02B-458F-9BDE-2419256B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95" y="3813706"/>
            <a:ext cx="11616805" cy="2904594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R.BABITHA-711222104007</a:t>
            </a:r>
          </a:p>
          <a:p>
            <a:r>
              <a:rPr lang="en-US" dirty="0"/>
              <a:t>P.Hemapriya-711222104018</a:t>
            </a:r>
          </a:p>
          <a:p>
            <a:r>
              <a:rPr lang="en-US" dirty="0" err="1"/>
              <a:t>S.Amisha</a:t>
            </a:r>
            <a:r>
              <a:rPr lang="en-US" dirty="0"/>
              <a:t> chris-711222104006</a:t>
            </a:r>
          </a:p>
          <a:p>
            <a:r>
              <a:rPr lang="en-US" dirty="0"/>
              <a:t>R.Abithra-711222104003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FB864-7AB3-9AD6-26A0-15CC1B47FE6E}"/>
              </a:ext>
            </a:extLst>
          </p:cNvPr>
          <p:cNvSpPr txBox="1"/>
          <p:nvPr/>
        </p:nvSpPr>
        <p:spPr>
          <a:xfrm>
            <a:off x="270933" y="-299793"/>
            <a:ext cx="9821333" cy="715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)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Image(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painterResource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(id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R.drawable.paris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contentDescription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"",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modifier = Modifier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    .height(150.dp)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    .scale(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scaleX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1.2F,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scaleY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1F)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Text(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text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stringResource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(id = R.string.place_2),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18.sp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Text(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text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stringResource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(id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R.string.description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fontWeight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FontWeight.Light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C9CB00-1DB7-F165-0BC6-F042F0E6091C}"/>
              </a:ext>
            </a:extLst>
          </p:cNvPr>
          <p:cNvSpPr txBox="1"/>
          <p:nvPr/>
        </p:nvSpPr>
        <p:spPr>
          <a:xfrm>
            <a:off x="1083734" y="168972"/>
            <a:ext cx="8271932" cy="6520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16.sp,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textAlign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TextAlign.Center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Text(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text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stringResource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(id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R.string.plan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Color.Gray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16.sp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}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Spacer(modifier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Modifier.height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(20.dp))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//03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Card(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modifier = Modifier</a:t>
            </a:r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D1FD0C-BCB6-A4A8-1FF4-4FEEE17CBA58}"/>
              </a:ext>
            </a:extLst>
          </p:cNvPr>
          <p:cNvSpPr txBox="1"/>
          <p:nvPr/>
        </p:nvSpPr>
        <p:spPr>
          <a:xfrm>
            <a:off x="1557867" y="491066"/>
            <a:ext cx="7611532" cy="5959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.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fillMaxWidth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.height(250.dp)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.clickable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context.startActivity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Intent(context,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SingaporeActivity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::class.java)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},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elevation = 8.dp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Column(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horizontalAlignment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Alignment.CenterHorizontally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)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019189-82DD-B8DA-8C7E-762A9CD87327}"/>
              </a:ext>
            </a:extLst>
          </p:cNvPr>
          <p:cNvSpPr txBox="1"/>
          <p:nvPr/>
        </p:nvSpPr>
        <p:spPr>
          <a:xfrm>
            <a:off x="1532466" y="763975"/>
            <a:ext cx="7865533" cy="675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Image(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painterResource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(id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R.drawable.singapore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contentDescription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"",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modifier = Modifier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    .height(150.dp)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    .scale(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scaleX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1.2F,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scaleY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1F)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16.sp,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textAlign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TextAlign.Center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Text(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text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stringResource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(id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R.string.plan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Color.Gray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16.sp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}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F4D0C3-B1E1-2055-B491-C9DC54A33DBF}"/>
              </a:ext>
            </a:extLst>
          </p:cNvPr>
          <p:cNvSpPr txBox="1"/>
          <p:nvPr/>
        </p:nvSpPr>
        <p:spPr>
          <a:xfrm>
            <a:off x="1270000" y="321733"/>
            <a:ext cx="8602133" cy="675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Spacer(modifier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Modifier.height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(20.dp))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//03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Card(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 modifier = Modifier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.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fillMaxWidth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.height(250.dp)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.clickable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context.startActivity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Intent(context,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SingaporeActivity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::class.java)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},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elevation = 8.dp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2AB4BB-1B84-F1F3-1896-23C017B99D58}"/>
              </a:ext>
            </a:extLst>
          </p:cNvPr>
          <p:cNvSpPr txBox="1"/>
          <p:nvPr/>
        </p:nvSpPr>
        <p:spPr>
          <a:xfrm>
            <a:off x="1540933" y="423334"/>
            <a:ext cx="7662332" cy="6249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Column(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horizontalAlignment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Alignment.CenterHorizontally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Image(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painterResource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(id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R.drawable.singapore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contentDescription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"",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modifier = Modifier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    .height(150.dp)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    .scale(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scaleX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1.2F,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scaleY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1F)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Text(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text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stringResource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(id = R.string.place_3),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18.sp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CB8782-A97B-4675-7F4A-1F9E5A20C7BF}"/>
              </a:ext>
            </a:extLst>
          </p:cNvPr>
          <p:cNvSpPr txBox="1"/>
          <p:nvPr/>
        </p:nvSpPr>
        <p:spPr>
          <a:xfrm>
            <a:off x="1219201" y="135466"/>
            <a:ext cx="8822266" cy="675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Text(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text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stringResource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(id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R.string.description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fontWeight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FontWeight.Light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16.sp,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textAlign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TextAlign.Center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Text(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text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stringResource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(id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R.string.plan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Color.Gray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16.sp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}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53F69-0BAE-FD17-8165-5B1555F0DAD7}"/>
              </a:ext>
            </a:extLst>
          </p:cNvPr>
          <p:cNvSpPr txBox="1"/>
          <p:nvPr/>
        </p:nvSpPr>
        <p:spPr>
          <a:xfrm>
            <a:off x="1405467" y="948267"/>
            <a:ext cx="7763932" cy="2368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Spacer(modifier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Modifier.height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(20.dp))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}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}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}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0C9C6-8E27-2800-438D-DB8110DB9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33" y="775732"/>
            <a:ext cx="8578734" cy="58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643F35-0FEA-3604-E171-143520B20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561007"/>
            <a:ext cx="9052148" cy="552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24933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b="1" dirty="0">
                <a:solidFill>
                  <a:schemeClr val="accent1"/>
                </a:solidFill>
              </a:rPr>
              <a:t>Personalized Itinerary Creation </a:t>
            </a:r>
            <a:r>
              <a:rPr lang="en-US" sz="1600" dirty="0"/>
              <a:t>:Allow users to create tailored travel itineraries based on their preferences, including interests, travel style, budget, and destination-specific recommendations.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Smart Destination </a:t>
            </a:r>
            <a:r>
              <a:rPr lang="en-US" b="1" dirty="0" err="1">
                <a:solidFill>
                  <a:schemeClr val="accent1"/>
                </a:solidFill>
              </a:rPr>
              <a:t>Recommendations:</a:t>
            </a:r>
            <a:r>
              <a:rPr lang="en-US" sz="1600" dirty="0" err="1">
                <a:solidFill>
                  <a:schemeClr val="tx1"/>
                </a:solidFill>
              </a:rPr>
              <a:t>Provide</a:t>
            </a:r>
            <a:r>
              <a:rPr lang="en-US" sz="1600" dirty="0">
                <a:solidFill>
                  <a:schemeClr val="tx1"/>
                </a:solidFill>
              </a:rPr>
              <a:t> recommendations on destinations, activities, accommodations, and dining options using AI algorithms that learn from user interests, past trips.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Real-Time Travel </a:t>
            </a:r>
            <a:r>
              <a:rPr lang="en-US" b="1" dirty="0" err="1">
                <a:solidFill>
                  <a:schemeClr val="accent1"/>
                </a:solidFill>
              </a:rPr>
              <a:t>Assistance:</a:t>
            </a:r>
            <a:r>
              <a:rPr lang="en-US" sz="1600" dirty="0" err="1">
                <a:solidFill>
                  <a:schemeClr val="tx1"/>
                </a:solidFill>
              </a:rPr>
              <a:t>Offer</a:t>
            </a:r>
            <a:r>
              <a:rPr lang="en-US" sz="1600" dirty="0">
                <a:solidFill>
                  <a:schemeClr val="tx1"/>
                </a:solidFill>
              </a:rPr>
              <a:t> in-app assistance such as maps, local emergency contacts, weather updates, currency conversion, and transportation guidance to help users during their trips.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Budget Planning and </a:t>
            </a:r>
            <a:r>
              <a:rPr lang="en-US" b="1" dirty="0" err="1">
                <a:solidFill>
                  <a:schemeClr val="accent1"/>
                </a:solidFill>
              </a:rPr>
              <a:t>Tracking:</a:t>
            </a:r>
            <a:r>
              <a:rPr lang="en-US" sz="1800" dirty="0" err="1">
                <a:solidFill>
                  <a:schemeClr val="tx1"/>
                </a:solidFill>
              </a:rPr>
              <a:t>Enable</a:t>
            </a:r>
            <a:r>
              <a:rPr lang="en-US" sz="1800" dirty="0">
                <a:solidFill>
                  <a:schemeClr val="tx1"/>
                </a:solidFill>
              </a:rPr>
              <a:t> users to set budgets for their trips and track spending in real time, with cost breakdowns for flights, accommodation, meals, and activities.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Travel Tracking and </a:t>
            </a:r>
            <a:r>
              <a:rPr lang="en-US" b="1" dirty="0" err="1">
                <a:solidFill>
                  <a:schemeClr val="accent1"/>
                </a:solidFill>
              </a:rPr>
              <a:t>Memories:</a:t>
            </a:r>
            <a:r>
              <a:rPr lang="en-US" sz="1800" dirty="0" err="1">
                <a:solidFill>
                  <a:schemeClr val="tx1"/>
                </a:solidFill>
              </a:rPr>
              <a:t>Allow</a:t>
            </a:r>
            <a:r>
              <a:rPr lang="en-US" sz="1800" dirty="0">
                <a:solidFill>
                  <a:schemeClr val="tx1"/>
                </a:solidFill>
              </a:rPr>
              <a:t> users to track their journeys by logging visited locations, activities, and experiences. They can document trips with photos, notes, and shareable timelines.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653142" y="601365"/>
            <a:ext cx="8490857" cy="6353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package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com.example.travelapp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android.content.Context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android.content.Intent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android.os.Bundle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androidx.activity.ComponentActivity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androidx.activity.compose.setContent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androidx.compose.foundation.Image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androidx.compose.foundation.clickable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androidx.compose.foundation.layout.*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androidx.compose.foundation.rememberScrollState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androidx.compose.foundation.verticalScroll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androidx.compose.material.Card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androidx.compose.material.Text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androidx.compose.runtime.Composable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androidx.compose.ui.Alignment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139700" y="1"/>
            <a:ext cx="9004300" cy="7151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androidx.compose.ui.Modifier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androidx.compose.ui.draw.scale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androidx.compose.ui.graphics.Color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androidx.compose.ui.res.painterResource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androidx.compose.ui.res.stringResource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androidx.compose.ui.text.font.FontFamily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androidx.compose.ui.text.font.FontWeight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androidx.compose.ui.text.style.TextAlign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androidx.compose.ui.unit.dp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androidx.compose.ui.unit.sp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class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MainActivity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: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ComponentActivity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()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override fun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onCreate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savedInstanceState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 Bundle?)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super.onCreate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savedInstanceState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setContent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TravelApp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(this)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}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6353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@Composable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fun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TravelApp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(context: Context)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Column(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modifier = Modifier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.padding(20.dp)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.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verticalScroll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rememberScrollState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())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)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Text(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40.sp,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android.graphics.Color.rgb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(120, 40, 251)),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fontFamily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FontFamily.Cursive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text = "Wanderlust Travel"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675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Spacer(modifier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Modifier.height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(20.dp))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// 01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Card(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modifier = Modifier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.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fillMaxWidth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.height(250.dp)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.clickable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context.startActivity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Intent(context,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BaliActivity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::class.java)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},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elevation = 8.dp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6353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Column(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horizontalAlignment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Alignment.CenterHorizontally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)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Image(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painterResource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(id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R.drawable.bali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contentDescription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"",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modifier = Modifier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    .height(150.dp)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    .scale(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scaleX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1.2F,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scaleY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1F)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Text(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text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stringResource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(id = R.string.place_1),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18.sp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Text(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text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stringResource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(id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R.string.description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939320-FC76-1ADA-E5E3-5CB2BF666390}"/>
              </a:ext>
            </a:extLst>
          </p:cNvPr>
          <p:cNvSpPr txBox="1"/>
          <p:nvPr/>
        </p:nvSpPr>
        <p:spPr>
          <a:xfrm>
            <a:off x="1862667" y="457200"/>
            <a:ext cx="7306732" cy="516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fontWeight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FontWeight.Light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16.sp,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textAlign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TextAlign.Center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Text(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text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stringResource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(id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R.string.plan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Color.Gray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16.sp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}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Spacer(modifier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Modifier.height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(20.dp))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12BD88-8BE1-8C69-865B-23D566E98933}"/>
              </a:ext>
            </a:extLst>
          </p:cNvPr>
          <p:cNvSpPr txBox="1"/>
          <p:nvPr/>
        </p:nvSpPr>
        <p:spPr>
          <a:xfrm>
            <a:off x="643467" y="237067"/>
            <a:ext cx="8525932" cy="637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//02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Card(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modifier = Modifier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.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fillMaxWidth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.height(250.dp)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.clickable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context.startActivity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Intent(context,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ParisActivity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::class.java)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},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elevation = 8.dp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{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Column(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horizontalAlignment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Alignment.CenterHorizontally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79</TotalTime>
  <Words>1402</Words>
  <Application>Microsoft Office PowerPoint</Application>
  <PresentationFormat>Widescreen</PresentationFormat>
  <Paragraphs>248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    Wanderlust A Personalized Travel Planning And Tracking App 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gopika muruganantham</cp:lastModifiedBy>
  <cp:revision>11</cp:revision>
  <dcterms:created xsi:type="dcterms:W3CDTF">2024-03-18T04:06:37Z</dcterms:created>
  <dcterms:modified xsi:type="dcterms:W3CDTF">2024-11-18T05:45:47Z</dcterms:modified>
</cp:coreProperties>
</file>