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5" r:id="rId5"/>
    <p:sldId id="268" r:id="rId6"/>
    <p:sldId id="269" r:id="rId7"/>
    <p:sldId id="264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9EE2F-315B-4658-9DD1-DF12D329ECCA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C064A-D85B-4F28-8E55-CC5078CFE87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 What is </a:t>
            </a:r>
            <a:r>
              <a:rPr lang="en-US" b="1" dirty="0" err="1" smtClean="0"/>
              <a:t>Snowpipe</a:t>
            </a:r>
            <a:r>
              <a:rPr lang="en-US" b="1" dirty="0" smtClean="0"/>
              <a:t>?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err="1" smtClean="0"/>
              <a:t>Snowpipe</a:t>
            </a:r>
            <a:r>
              <a:rPr lang="en-US" dirty="0" smtClean="0"/>
              <a:t> is Snowflake's </a:t>
            </a:r>
            <a:r>
              <a:rPr lang="en-US" b="1" dirty="0" smtClean="0"/>
              <a:t>continuous data ingestion service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Allows </a:t>
            </a:r>
            <a:r>
              <a:rPr lang="en-US" b="1" dirty="0" smtClean="0"/>
              <a:t>real-time or near-real-time loading</a:t>
            </a:r>
            <a:r>
              <a:rPr lang="en-US" dirty="0" smtClean="0"/>
              <a:t> of data into Snowflake.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Automatically </a:t>
            </a:r>
            <a:r>
              <a:rPr lang="en-US" b="1" dirty="0" smtClean="0"/>
              <a:t>detects new files</a:t>
            </a:r>
            <a:r>
              <a:rPr lang="en-US" dirty="0" smtClean="0"/>
              <a:t> in a staging location (e.g., AWS S3, Azure Blob, GCS).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Eliminates the need for </a:t>
            </a:r>
            <a:r>
              <a:rPr lang="en-US" b="1" dirty="0" smtClean="0"/>
              <a:t>manual batch loads</a:t>
            </a:r>
            <a:r>
              <a:rPr lang="en-US" dirty="0" smtClean="0"/>
              <a:t> or </a:t>
            </a:r>
            <a:r>
              <a:rPr lang="en-US" b="1" dirty="0" err="1" smtClean="0"/>
              <a:t>cron</a:t>
            </a:r>
            <a:r>
              <a:rPr lang="en-US" b="1" dirty="0" smtClean="0"/>
              <a:t> jobs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Why Use </a:t>
            </a:r>
            <a:r>
              <a:rPr lang="en-US" b="1" dirty="0" err="1" smtClean="0"/>
              <a:t>Snowpipe</a:t>
            </a:r>
            <a:r>
              <a:rPr lang="en-US" b="1" dirty="0" smtClean="0"/>
              <a:t>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⏱️ </a:t>
            </a:r>
            <a:r>
              <a:rPr lang="en-US" b="1" dirty="0" smtClean="0"/>
              <a:t>Low-latency ingestion</a:t>
            </a:r>
            <a:r>
              <a:rPr lang="en-US" dirty="0" smtClean="0"/>
              <a:t> – data is available within seconds.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⚙️ </a:t>
            </a:r>
            <a:r>
              <a:rPr lang="en-US" b="1" dirty="0" smtClean="0"/>
              <a:t>Fully managed and </a:t>
            </a:r>
            <a:r>
              <a:rPr lang="en-US" b="1" dirty="0" err="1" smtClean="0"/>
              <a:t>serverless</a:t>
            </a:r>
            <a:r>
              <a:rPr lang="en-US" dirty="0" smtClean="0"/>
              <a:t> – no infrastructure to manage.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📥 </a:t>
            </a:r>
            <a:r>
              <a:rPr lang="en-US" b="1" dirty="0" smtClean="0"/>
              <a:t>Event-driven architecture</a:t>
            </a:r>
            <a:r>
              <a:rPr lang="en-US" dirty="0" smtClean="0"/>
              <a:t> – file arrival triggers ingestion.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💰 </a:t>
            </a:r>
            <a:r>
              <a:rPr lang="en-US" b="1" dirty="0" smtClean="0"/>
              <a:t>Cost-effective</a:t>
            </a:r>
            <a:r>
              <a:rPr lang="en-US" dirty="0" smtClean="0"/>
              <a:t> – pay only for ingestion, not compute.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Metadata Cache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What it Stores</a:t>
            </a:r>
            <a:r>
              <a:rPr lang="en-US" dirty="0" smtClean="0"/>
              <a:t>: Table structure, micro-partition metadata, file stats.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Where</a:t>
            </a:r>
            <a:r>
              <a:rPr lang="en-US" dirty="0" smtClean="0"/>
              <a:t>: Cloud Services layer.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Function</a:t>
            </a:r>
            <a:r>
              <a:rPr lang="en-US" dirty="0" smtClean="0"/>
              <a:t>: Used during query compilation and optimization.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Benefit</a:t>
            </a:r>
            <a:r>
              <a:rPr lang="en-US" dirty="0" smtClean="0"/>
              <a:t>: Faster query planning.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Faster access to new partitions in a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 Cache (Warehouse Cache)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What it Stores</a:t>
            </a:r>
            <a:r>
              <a:rPr lang="en-US" dirty="0" smtClean="0"/>
              <a:t>: Recently accessed data blocks.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Where</a:t>
            </a:r>
            <a:r>
              <a:rPr lang="en-US" dirty="0" smtClean="0"/>
              <a:t>: Local memory of the virtual warehouse.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When Used</a:t>
            </a:r>
            <a:r>
              <a:rPr lang="en-US" dirty="0" smtClean="0"/>
              <a:t>: When a query accesses the same or similar data shortly after.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Cleared When</a:t>
            </a:r>
            <a:r>
              <a:rPr lang="en-US" dirty="0" smtClean="0"/>
              <a:t>: Warehouse is suspended or restarted.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Not Shared</a:t>
            </a:r>
            <a:r>
              <a:rPr lang="en-US" dirty="0" smtClean="0"/>
              <a:t>: Between different warehouses.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Benefit</a:t>
            </a:r>
            <a:r>
              <a:rPr lang="en-US" dirty="0" smtClean="0"/>
              <a:t>: Improves performance (but not cost).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Example</a:t>
            </a:r>
            <a:r>
              <a:rPr lang="en-US" dirty="0" smtClean="0"/>
              <a:t>: Running similar queries back-to-back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When Caching Doesn't Work</a:t>
            </a:r>
          </a:p>
          <a:p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Result Cache Miss</a:t>
            </a:r>
            <a:r>
              <a:rPr lang="en-US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Query changed (even slightly).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has been modified (INSERT/UPDATE/DELETE).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Warehouse Restart</a:t>
            </a:r>
            <a:r>
              <a:rPr lang="en-US" dirty="0" smtClean="0"/>
              <a:t>: Clears data cache.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Different Warehouse</a:t>
            </a:r>
            <a:r>
              <a:rPr lang="en-US" dirty="0" smtClean="0"/>
              <a:t>: No access to another's data cache.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Live Pipelines</a:t>
            </a:r>
            <a:r>
              <a:rPr lang="en-US" dirty="0" smtClean="0"/>
              <a:t>: Don't benefit from caching due to constant updates.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38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Slide 7: Real-World Example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-- Initial query (cache miss)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 * FROM CUSTOMER WHERE REGION = 'WEST';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-- Identical re-run (result cache hit)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SELECT * FROM CUSTOMER WHERE REGION = 'WEST';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-- Modified query (cache miss)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SELECT * FROM CUSTOMER WHERE REGION = 'EAST';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smtClean="0"/>
              <a:t>Use Query Profile to view cache usage.</a:t>
            </a:r>
          </a:p>
          <a:p>
            <a:r>
              <a:rPr lang="en-US" dirty="0" smtClean="0"/>
              <a:t>Cached queries show little or no warehouse usage.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8382000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Best Practices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Reuse identical SQL where possible.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Keep frequently accessed warehouses warm.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Schedule warehouse suspend/resume strategically.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Monitor query history for cache usage insights.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 clustering to make data access patterns more cache-friendly.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8305800" cy="6601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 </a:t>
            </a:r>
            <a:r>
              <a:rPr lang="en-US" b="1" dirty="0" err="1" smtClean="0"/>
              <a:t>Snowpipe</a:t>
            </a:r>
            <a:r>
              <a:rPr lang="en-US" b="1" dirty="0" smtClean="0"/>
              <a:t> + Azure Architecture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Azure Components: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Azure Blob Storage</a:t>
            </a:r>
            <a:r>
              <a:rPr lang="en-US" dirty="0" smtClean="0"/>
              <a:t>: Landing zone for raw files.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Event Grid</a:t>
            </a:r>
            <a:r>
              <a:rPr lang="en-US" dirty="0" smtClean="0"/>
              <a:t>: Detects new file uploads.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Azure Queue Storage</a:t>
            </a:r>
            <a:r>
              <a:rPr lang="en-US" dirty="0" smtClean="0"/>
              <a:t>: Sends events to Snowflake.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Snowflake Components: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b="1" dirty="0" smtClean="0"/>
              <a:t>External Stage</a:t>
            </a:r>
            <a:r>
              <a:rPr lang="en-US" dirty="0" smtClean="0"/>
              <a:t>: Reference to the Azure Blob container.</a:t>
            </a:r>
          </a:p>
          <a:p>
            <a:pPr lvl="1">
              <a:lnSpc>
                <a:spcPct val="150000"/>
              </a:lnSpc>
            </a:pPr>
            <a:r>
              <a:rPr lang="en-US" b="1" dirty="0" smtClean="0"/>
              <a:t>Pipe</a:t>
            </a:r>
            <a:r>
              <a:rPr lang="en-US" dirty="0" smtClean="0"/>
              <a:t>: Contains logic to load files using COPY INTO.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Step-by-Step Setup Overview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Upload file to </a:t>
            </a:r>
            <a:r>
              <a:rPr lang="en-US" b="1" dirty="0" smtClean="0"/>
              <a:t>Azure Blob Storage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Event Grid</a:t>
            </a:r>
            <a:r>
              <a:rPr lang="en-US" dirty="0" smtClean="0"/>
              <a:t> detects new blob.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Event triggers </a:t>
            </a:r>
            <a:r>
              <a:rPr lang="en-US" b="1" dirty="0" smtClean="0"/>
              <a:t>Azure Queue</a:t>
            </a:r>
            <a:r>
              <a:rPr lang="en-US" dirty="0" smtClean="0"/>
              <a:t> message.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Snowflake </a:t>
            </a:r>
            <a:r>
              <a:rPr lang="en-US" b="1" dirty="0" smtClean="0"/>
              <a:t>listens for the queue</a:t>
            </a:r>
            <a:r>
              <a:rPr lang="en-US" dirty="0" smtClean="0"/>
              <a:t> using a </a:t>
            </a:r>
            <a:r>
              <a:rPr lang="en-US" b="1" dirty="0" smtClean="0"/>
              <a:t>notification integration</a:t>
            </a:r>
            <a:r>
              <a:rPr lang="en-US" dirty="0" smtClean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 smtClean="0"/>
              <a:t>Snowpipe</a:t>
            </a:r>
            <a:r>
              <a:rPr lang="en-US" dirty="0" smtClean="0"/>
              <a:t> </a:t>
            </a:r>
            <a:r>
              <a:rPr lang="en-US" b="1" dirty="0" smtClean="0"/>
              <a:t>loads the file</a:t>
            </a:r>
            <a:r>
              <a:rPr lang="en-US" dirty="0" smtClean="0"/>
              <a:t> into the target table.</a:t>
            </a:r>
          </a:p>
          <a:p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152400"/>
            <a:ext cx="830580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Monitoring Loads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Views for monitoring: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INFORMATION_SCHEMA.LOAD_HISTORY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COPY_HISTORY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PIPE_USAGE_HISTORY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Cost Model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Pay only for files ingested</a:t>
            </a:r>
            <a:r>
              <a:rPr lang="en-US" dirty="0" smtClean="0"/>
              <a:t> (per 1000 files).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No need to keep virtual warehouses running.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Cost efficiency increases with automation.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2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What is Snowflake Time Travel?</a:t>
            </a:r>
          </a:p>
          <a:p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A feature that allows users to access historical data.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Enables querying, restoring, and cloning data as it existed at a previous point in time.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Useful for: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Accidentally deleted or modified data recovery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Auditing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Data pipeline debugging</a:t>
            </a:r>
          </a:p>
          <a:p>
            <a:pPr lvl="1"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Key Capabilities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Query Historical Data</a:t>
            </a:r>
            <a:r>
              <a:rPr lang="en-US" dirty="0" smtClean="0"/>
              <a:t>: Query data "as it was" using a specific timestamp or offset.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Restore Tables/Drops</a:t>
            </a:r>
            <a:r>
              <a:rPr lang="en-US" dirty="0" smtClean="0"/>
              <a:t>: Recover dropped tables, schemas, or databases.</a:t>
            </a:r>
          </a:p>
          <a:p>
            <a:pPr>
              <a:lnSpc>
                <a:spcPct val="150000"/>
              </a:lnSpc>
            </a:pPr>
            <a:r>
              <a:rPr lang="en-US" b="1" dirty="0" err="1" smtClean="0"/>
              <a:t>Undrop</a:t>
            </a:r>
            <a:r>
              <a:rPr lang="en-US" dirty="0" smtClean="0"/>
              <a:t>: Use UNDROP to recover dropped objects.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Clone Historical Data</a:t>
            </a:r>
            <a:r>
              <a:rPr lang="en-US" dirty="0" smtClean="0"/>
              <a:t>: Create zero-copy clones from historical points.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What Are Streams in Snowflake?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b="1" dirty="0" smtClean="0"/>
              <a:t>Stream</a:t>
            </a:r>
            <a:r>
              <a:rPr lang="en-US" dirty="0" smtClean="0"/>
              <a:t> in Snowflake is a </a:t>
            </a:r>
            <a:r>
              <a:rPr lang="en-US" b="1" dirty="0" smtClean="0"/>
              <a:t>change data capture (CDC)</a:t>
            </a:r>
            <a:r>
              <a:rPr lang="en-US" dirty="0" smtClean="0"/>
              <a:t> object that tracks </a:t>
            </a:r>
            <a:r>
              <a:rPr lang="en-US" b="1" dirty="0" smtClean="0"/>
              <a:t>inserts, updates, and deletes</a:t>
            </a:r>
            <a:r>
              <a:rPr lang="en-US" dirty="0" smtClean="0"/>
              <a:t> to a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Think of a Stream like a </a:t>
            </a:r>
            <a:r>
              <a:rPr lang="en-US" b="1" dirty="0" smtClean="0"/>
              <a:t>bookmark</a:t>
            </a:r>
            <a:r>
              <a:rPr lang="en-US" dirty="0" smtClean="0"/>
              <a:t> for changes in a table.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It doesn’t store the data, only the </a:t>
            </a:r>
            <a:r>
              <a:rPr lang="en-US" b="1" dirty="0" smtClean="0"/>
              <a:t>change metadata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You query it like a table to </a:t>
            </a:r>
            <a:r>
              <a:rPr lang="en-US" b="1" dirty="0" smtClean="0"/>
              <a:t>process only new or changed rows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Why Use Streams?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ETL / ELT workflows</a:t>
            </a:r>
            <a:r>
              <a:rPr lang="en-US" dirty="0" smtClean="0"/>
              <a:t>: Only process changed data.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Auditing</a:t>
            </a:r>
            <a:r>
              <a:rPr lang="en-US" dirty="0" smtClean="0"/>
              <a:t>: Track who changed what and when.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Real-time dashboards</a:t>
            </a:r>
            <a:r>
              <a:rPr lang="en-US" dirty="0" smtClean="0"/>
              <a:t>: Reflect recent changes.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Micro-batching</a:t>
            </a:r>
            <a:r>
              <a:rPr lang="en-US" dirty="0" smtClean="0"/>
              <a:t>: Combine with tasks for automation.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How Streams Work</a:t>
            </a:r>
          </a:p>
          <a:p>
            <a:r>
              <a:rPr lang="en-US" dirty="0" smtClean="0"/>
              <a:t>You create a Stream </a:t>
            </a:r>
            <a:r>
              <a:rPr lang="en-US" b="1" dirty="0" smtClean="0"/>
              <a:t>on a table or view</a:t>
            </a:r>
            <a:r>
              <a:rPr lang="en-US" dirty="0" smtClean="0"/>
              <a:t>.</a:t>
            </a:r>
          </a:p>
          <a:p>
            <a:r>
              <a:rPr lang="en-US" dirty="0" smtClean="0"/>
              <a:t>Snowflake starts tracking </a:t>
            </a:r>
            <a:r>
              <a:rPr lang="en-US" b="1" dirty="0" smtClean="0"/>
              <a:t>DML operations</a:t>
            </a:r>
            <a:r>
              <a:rPr lang="en-US" dirty="0" smtClean="0"/>
              <a:t> (INSERT, UPDATE, DELETE).</a:t>
            </a:r>
          </a:p>
          <a:p>
            <a:r>
              <a:rPr lang="en-US" dirty="0" smtClean="0"/>
              <a:t>When you query the stream, you get </a:t>
            </a:r>
            <a:r>
              <a:rPr lang="en-US" b="1" dirty="0" smtClean="0"/>
              <a:t>only the changes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After querying, Snowflake </a:t>
            </a:r>
            <a:r>
              <a:rPr lang="en-US" b="1" dirty="0" smtClean="0"/>
              <a:t>advances the stream offset</a:t>
            </a:r>
            <a:r>
              <a:rPr lang="en-US" dirty="0" smtClean="0"/>
              <a:t> — so next query gives only </a:t>
            </a:r>
            <a:r>
              <a:rPr lang="en-US" b="1" dirty="0" smtClean="0"/>
              <a:t>newer changes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sz="2000" b="1" dirty="0" smtClean="0"/>
              <a:t>Stream Types</a:t>
            </a:r>
            <a:endParaRPr lang="en-US" sz="2000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Standard </a:t>
            </a:r>
            <a:r>
              <a:rPr lang="en-US" b="1" dirty="0" err="1" smtClean="0"/>
              <a:t>Streams</a:t>
            </a:r>
            <a:r>
              <a:rPr lang="en-US" dirty="0" err="1" smtClean="0"/>
              <a:t>T</a:t>
            </a:r>
            <a:r>
              <a:rPr lang="en-US" dirty="0" smtClean="0"/>
              <a:t> rack </a:t>
            </a:r>
            <a:r>
              <a:rPr lang="en-US" dirty="0" smtClean="0"/>
              <a:t>DML changes (insert/update/delete</a:t>
            </a:r>
            <a:r>
              <a:rPr lang="en-US" dirty="0" smtClean="0"/>
              <a:t>).</a:t>
            </a:r>
          </a:p>
          <a:p>
            <a:pPr>
              <a:lnSpc>
                <a:spcPct val="150000"/>
              </a:lnSpc>
            </a:pPr>
            <a:endParaRPr lang="en-US" b="1" dirty="0" smtClean="0"/>
          </a:p>
          <a:p>
            <a:pPr>
              <a:lnSpc>
                <a:spcPct val="150000"/>
              </a:lnSpc>
            </a:pPr>
            <a:r>
              <a:rPr lang="en-US" b="1" dirty="0" smtClean="0"/>
              <a:t>Append-</a:t>
            </a:r>
            <a:r>
              <a:rPr lang="en-US" b="1" dirty="0" err="1" smtClean="0"/>
              <a:t>Only</a:t>
            </a:r>
            <a:r>
              <a:rPr lang="en-US" dirty="0" err="1" smtClean="0"/>
              <a:t>Track</a:t>
            </a:r>
            <a:r>
              <a:rPr lang="en-US" dirty="0" smtClean="0"/>
              <a:t> </a:t>
            </a:r>
            <a:r>
              <a:rPr lang="en-US" dirty="0" smtClean="0"/>
              <a:t>only inserts — more efficient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Introduction to Snowflake Caching</a:t>
            </a:r>
          </a:p>
          <a:p>
            <a:endParaRPr lang="en-US" dirty="0" smtClean="0"/>
          </a:p>
          <a:p>
            <a:r>
              <a:rPr lang="en-US" b="1" dirty="0" smtClean="0"/>
              <a:t>Definition</a:t>
            </a:r>
            <a:r>
              <a:rPr lang="en-US" dirty="0" smtClean="0"/>
              <a:t>: Caching in Snowflake refers to the storage of data, metadata, or query results to speed up future query execution and reduce costs.</a:t>
            </a:r>
          </a:p>
          <a:p>
            <a:endParaRPr lang="en-US" dirty="0" smtClean="0"/>
          </a:p>
          <a:p>
            <a:r>
              <a:rPr lang="en-US" b="1" dirty="0" smtClean="0"/>
              <a:t>Purpose</a:t>
            </a:r>
            <a:r>
              <a:rPr lang="en-US" dirty="0" smtClean="0"/>
              <a:t>: Enhances performance, lowers query latency, and decreases compute costs.</a:t>
            </a:r>
          </a:p>
          <a:p>
            <a:endParaRPr lang="en-US" dirty="0" smtClean="0"/>
          </a:p>
          <a:p>
            <a:r>
              <a:rPr lang="en-US" b="1" dirty="0" smtClean="0"/>
              <a:t>Core Idea</a:t>
            </a:r>
            <a:r>
              <a:rPr lang="en-US" dirty="0" smtClean="0"/>
              <a:t>: Instead of re-processing the same query or reading data from storage repeatedly, Snowflake leverages cached layers.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" y="762000"/>
            <a:ext cx="8305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Types of Caches in Snowflake</a:t>
            </a:r>
          </a:p>
          <a:p>
            <a:endParaRPr lang="en-US" dirty="0" smtClean="0"/>
          </a:p>
          <a:p>
            <a:r>
              <a:rPr lang="en-US" b="1" dirty="0" smtClean="0"/>
              <a:t>1. Result Cache</a:t>
            </a:r>
            <a:r>
              <a:rPr lang="en-US" dirty="0" smtClean="0"/>
              <a:t>: Stores query results for reuse (global) .</a:t>
            </a:r>
          </a:p>
          <a:p>
            <a:r>
              <a:rPr lang="en-US" b="1" dirty="0" smtClean="0"/>
              <a:t>2. Metadata Cache</a:t>
            </a:r>
            <a:r>
              <a:rPr lang="en-US" dirty="0" smtClean="0"/>
              <a:t>: Keeps table/file metadata for faster planning.</a:t>
            </a:r>
          </a:p>
          <a:p>
            <a:r>
              <a:rPr lang="en-US" b="1" dirty="0" smtClean="0"/>
              <a:t>3. Data Cache (Warehouse Cache)</a:t>
            </a:r>
            <a:r>
              <a:rPr lang="en-US" dirty="0" smtClean="0"/>
              <a:t>: Stores recently accessed data in virtual warehouse memory.</a:t>
            </a:r>
          </a:p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How Snowflake stores data in Cloud Services, Warehouse and Cloud Storage Lay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743200"/>
            <a:ext cx="7478704" cy="3581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685800"/>
            <a:ext cx="7924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Result Cache</a:t>
            </a:r>
          </a:p>
          <a:p>
            <a:endParaRPr lang="en-US" dirty="0" smtClean="0"/>
          </a:p>
          <a:p>
            <a:r>
              <a:rPr lang="en-US" b="1" dirty="0" smtClean="0"/>
              <a:t>Scope</a:t>
            </a:r>
            <a:r>
              <a:rPr lang="en-US" dirty="0" smtClean="0"/>
              <a:t>: Global across all users and virtual warehouses.</a:t>
            </a:r>
          </a:p>
          <a:p>
            <a:r>
              <a:rPr lang="en-US" b="1" dirty="0" smtClean="0"/>
              <a:t>Duration</a:t>
            </a:r>
            <a:r>
              <a:rPr lang="en-US" dirty="0" smtClean="0"/>
              <a:t>: Cached for 24 hours.</a:t>
            </a:r>
          </a:p>
          <a:p>
            <a:endParaRPr lang="en-US" dirty="0" smtClean="0"/>
          </a:p>
          <a:p>
            <a:r>
              <a:rPr lang="en-US" b="1" dirty="0" smtClean="0"/>
              <a:t>Requirements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Query must be textually identical.</a:t>
            </a:r>
          </a:p>
          <a:p>
            <a:pPr lvl="1"/>
            <a:r>
              <a:rPr lang="en-US" dirty="0" smtClean="0"/>
              <a:t>No underlying data changes.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Benefit</a:t>
            </a:r>
            <a:r>
              <a:rPr lang="en-US" dirty="0" smtClean="0"/>
              <a:t>: Zero cost, no warehouse involvement.</a:t>
            </a:r>
          </a:p>
          <a:p>
            <a:endParaRPr lang="en-US" dirty="0" smtClean="0"/>
          </a:p>
          <a:p>
            <a:r>
              <a:rPr lang="en-US" b="1" dirty="0" smtClean="0"/>
              <a:t>Use Case</a:t>
            </a:r>
            <a:r>
              <a:rPr lang="en-US" dirty="0" smtClean="0"/>
              <a:t>: BI dashboards with repetitive queries.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smtClean="0"/>
              <a:t>SELECT * FROM SALES WHERE REGION = 'EAST';-- Rerunning the same query within 24h (with no data change) uses the result cache.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981</Words>
  <Application>Microsoft Office PowerPoint</Application>
  <PresentationFormat>On-screen Show (4:3)</PresentationFormat>
  <Paragraphs>147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babjee reddy</dc:creator>
  <cp:lastModifiedBy>babjee reddy</cp:lastModifiedBy>
  <cp:revision>3</cp:revision>
  <dcterms:created xsi:type="dcterms:W3CDTF">2025-04-22T10:11:11Z</dcterms:created>
  <dcterms:modified xsi:type="dcterms:W3CDTF">2025-04-25T07:34:22Z</dcterms:modified>
</cp:coreProperties>
</file>