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833C-16C4-438C-807A-664BE9C0E98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61D78-1AF7-41C4-91CD-008643D109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Batch Processing</a:t>
            </a:r>
          </a:p>
          <a:p>
            <a:r>
              <a:rPr lang="en-US" b="1" dirty="0" smtClean="0"/>
              <a:t>Batch processing</a:t>
            </a:r>
            <a:r>
              <a:rPr lang="en-US" dirty="0" smtClean="0"/>
              <a:t> means processing data in </a:t>
            </a:r>
            <a:r>
              <a:rPr lang="en-US" b="1" dirty="0" smtClean="0"/>
              <a:t>chunks (batches)</a:t>
            </a:r>
            <a:r>
              <a:rPr lang="en-US" dirty="0" smtClean="0"/>
              <a:t> at scheduled times.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Characteristics:</a:t>
            </a:r>
          </a:p>
          <a:p>
            <a:r>
              <a:rPr lang="en-US" dirty="0" smtClean="0"/>
              <a:t>Processes </a:t>
            </a:r>
            <a:r>
              <a:rPr lang="en-US" b="1" dirty="0" smtClean="0"/>
              <a:t>a large volume</a:t>
            </a:r>
            <a:r>
              <a:rPr lang="en-US" dirty="0" smtClean="0"/>
              <a:t> of data at once</a:t>
            </a:r>
          </a:p>
          <a:p>
            <a:r>
              <a:rPr lang="en-US" dirty="0" smtClean="0"/>
              <a:t>Runs </a:t>
            </a:r>
            <a:r>
              <a:rPr lang="en-US" b="1" dirty="0" smtClean="0"/>
              <a:t>on a schedule</a:t>
            </a:r>
            <a:r>
              <a:rPr lang="en-US" dirty="0" smtClean="0"/>
              <a:t> (e.g., hourly, daily)</a:t>
            </a:r>
          </a:p>
          <a:p>
            <a:r>
              <a:rPr lang="en-US" dirty="0" smtClean="0"/>
              <a:t>Used for </a:t>
            </a:r>
            <a:r>
              <a:rPr lang="en-US" b="1" dirty="0" smtClean="0"/>
              <a:t>historical</a:t>
            </a:r>
            <a:r>
              <a:rPr lang="en-US" dirty="0" smtClean="0"/>
              <a:t> or </a:t>
            </a:r>
            <a:r>
              <a:rPr lang="en-US" b="1" dirty="0" smtClean="0"/>
              <a:t>non-time-critical</a:t>
            </a:r>
            <a:r>
              <a:rPr lang="en-US" dirty="0" smtClean="0"/>
              <a:t> data</a:t>
            </a:r>
          </a:p>
          <a:p>
            <a:r>
              <a:rPr lang="en-US" dirty="0" smtClean="0"/>
              <a:t>High </a:t>
            </a:r>
            <a:r>
              <a:rPr lang="en-US" b="1" dirty="0" smtClean="0"/>
              <a:t>throughput</a:t>
            </a:r>
            <a:r>
              <a:rPr lang="en-US" dirty="0" smtClean="0"/>
              <a:t>, but higher </a:t>
            </a:r>
            <a:r>
              <a:rPr lang="en-US" b="1" dirty="0" smtClean="0"/>
              <a:t>latency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run a job every night at 2 AM to analyze yesterday’s website traffic logs.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74345"/>
            <a:ext cx="8991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Streaming Processing</a:t>
            </a:r>
          </a:p>
          <a:p>
            <a:r>
              <a:rPr lang="en-US" dirty="0" smtClean="0"/>
              <a:t>Streaming processing (also called real-time or event processing) handles data as it arrives, continuously.</a:t>
            </a:r>
          </a:p>
          <a:p>
            <a:endParaRPr lang="en-US" dirty="0" smtClean="0"/>
          </a:p>
          <a:p>
            <a:r>
              <a:rPr lang="en-US" b="1" dirty="0" smtClean="0"/>
              <a:t>Characteristics:</a:t>
            </a:r>
          </a:p>
          <a:p>
            <a:r>
              <a:rPr lang="en-US" dirty="0" smtClean="0"/>
              <a:t>Processes data in real time</a:t>
            </a:r>
          </a:p>
          <a:p>
            <a:endParaRPr lang="en-US" dirty="0" smtClean="0"/>
          </a:p>
          <a:p>
            <a:r>
              <a:rPr lang="en-US" dirty="0" smtClean="0"/>
              <a:t>Ideal for time-sensitive tasks</a:t>
            </a:r>
          </a:p>
          <a:p>
            <a:endParaRPr lang="en-US" dirty="0" smtClean="0"/>
          </a:p>
          <a:p>
            <a:r>
              <a:rPr lang="en-US" dirty="0" smtClean="0"/>
              <a:t>Lower latency, often just seconds or milliseconds</a:t>
            </a:r>
          </a:p>
          <a:p>
            <a:endParaRPr lang="en-US" dirty="0" smtClean="0"/>
          </a:p>
          <a:p>
            <a:r>
              <a:rPr lang="en-US" dirty="0" smtClean="0"/>
              <a:t>Typically processes smaller chunks (records, micro-batches)</a:t>
            </a:r>
          </a:p>
          <a:p>
            <a:endParaRPr lang="en-US" dirty="0" smtClean="0"/>
          </a:p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A fraud detection system that processes credit card transactions as they happen and raises alerts immediately.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4572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Structured Streaming?</a:t>
            </a:r>
          </a:p>
          <a:p>
            <a:endParaRPr lang="en-US" dirty="0" smtClean="0"/>
          </a:p>
          <a:p>
            <a:r>
              <a:rPr lang="en-US" dirty="0" smtClean="0"/>
              <a:t>Structured Streaming is a streaming engine built on top of Spark SQL that lets you process real-time data streams using the same </a:t>
            </a:r>
            <a:r>
              <a:rPr lang="en-US" dirty="0" err="1" smtClean="0"/>
              <a:t>DataFrame</a:t>
            </a:r>
            <a:r>
              <a:rPr lang="en-US" dirty="0" smtClean="0"/>
              <a:t> and SQL API as batch jobs.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key idea in Structured Streaming is to treat a live data stream as a table(</a:t>
            </a:r>
            <a:r>
              <a:rPr lang="en-US" dirty="0" smtClean="0"/>
              <a:t>unbounded) </a:t>
            </a:r>
            <a:r>
              <a:rPr lang="en-US" dirty="0" smtClean="0"/>
              <a:t> that is being continuously appended and you can write queries on it just like you would with a batch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146" name="Picture 2" descr="Stream as a 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733800"/>
            <a:ext cx="8229600" cy="3124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32766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very data item that is arriving on the stream is like a new row being appended to the Input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6553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Input Sources</a:t>
            </a:r>
          </a:p>
          <a:p>
            <a:r>
              <a:rPr lang="en-US" dirty="0" smtClean="0"/>
              <a:t>Structured Streaming supports sources like:</a:t>
            </a:r>
          </a:p>
          <a:p>
            <a:r>
              <a:rPr lang="en-US" dirty="0" smtClean="0"/>
              <a:t>File system (e.g., CSV, JSON, Parquet)</a:t>
            </a:r>
          </a:p>
          <a:p>
            <a:r>
              <a:rPr lang="en-US" dirty="0" smtClean="0"/>
              <a:t>Kafka</a:t>
            </a:r>
          </a:p>
          <a:p>
            <a:r>
              <a:rPr lang="en-US" dirty="0" smtClean="0"/>
              <a:t>Socket</a:t>
            </a:r>
          </a:p>
          <a:p>
            <a:r>
              <a:rPr lang="en-US" dirty="0" smtClean="0"/>
              <a:t>Custom sources</a:t>
            </a:r>
          </a:p>
          <a:p>
            <a:endParaRPr lang="en-US" dirty="0"/>
          </a:p>
          <a:p>
            <a:r>
              <a:rPr lang="en-US" b="1" dirty="0" smtClean="0"/>
              <a:t>Triggers</a:t>
            </a:r>
          </a:p>
          <a:p>
            <a:r>
              <a:rPr lang="en-US" dirty="0" smtClean="0"/>
              <a:t>Controls how frequently Spark processes data:</a:t>
            </a:r>
          </a:p>
          <a:p>
            <a:r>
              <a:rPr lang="en-US" dirty="0" smtClean="0"/>
              <a:t>default: processes as fast as it can</a:t>
            </a:r>
          </a:p>
          <a:p>
            <a:r>
              <a:rPr lang="en-US" dirty="0" err="1" smtClean="0"/>
              <a:t>Trigger.ProcessingTime</a:t>
            </a:r>
            <a:r>
              <a:rPr lang="en-US" dirty="0" smtClean="0"/>
              <a:t>("10 seconds"): processes every 10 seconds</a:t>
            </a:r>
          </a:p>
          <a:p>
            <a:r>
              <a:rPr lang="en-US" dirty="0" err="1" smtClean="0"/>
              <a:t>Trigger.Once</a:t>
            </a:r>
            <a:r>
              <a:rPr lang="en-US" dirty="0" smtClean="0"/>
              <a:t>(): runs only once (used for micro-batch-style queries)</a:t>
            </a:r>
          </a:p>
          <a:p>
            <a:endParaRPr lang="en-US" dirty="0"/>
          </a:p>
          <a:p>
            <a:r>
              <a:rPr lang="en-US" b="1" dirty="0" smtClean="0"/>
              <a:t>Output Modes</a:t>
            </a:r>
          </a:p>
          <a:p>
            <a:r>
              <a:rPr lang="en-US" dirty="0" smtClean="0"/>
              <a:t>Defines </a:t>
            </a:r>
            <a:r>
              <a:rPr lang="en-US" b="1" dirty="0" smtClean="0"/>
              <a:t>how results</a:t>
            </a:r>
            <a:r>
              <a:rPr lang="en-US" dirty="0" smtClean="0"/>
              <a:t> are written:</a:t>
            </a:r>
          </a:p>
          <a:p>
            <a:r>
              <a:rPr lang="en-US" dirty="0" smtClean="0"/>
              <a:t>append: only new rows are written to the sink</a:t>
            </a:r>
          </a:p>
          <a:p>
            <a:r>
              <a:rPr lang="en-US" dirty="0" smtClean="0"/>
              <a:t>complete: all rows are written every time (used with aggregations)</a:t>
            </a:r>
          </a:p>
          <a:p>
            <a:r>
              <a:rPr lang="en-US" dirty="0" smtClean="0"/>
              <a:t>update: only changed rows are written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33400"/>
            <a:ext cx="655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Sinks (Outputs)</a:t>
            </a:r>
          </a:p>
          <a:p>
            <a:r>
              <a:rPr lang="en-US" dirty="0" smtClean="0"/>
              <a:t>Where the results go:</a:t>
            </a:r>
          </a:p>
          <a:p>
            <a:r>
              <a:rPr lang="en-US" dirty="0" smtClean="0"/>
              <a:t>Console</a:t>
            </a:r>
          </a:p>
          <a:p>
            <a:r>
              <a:rPr lang="en-US" dirty="0" smtClean="0"/>
              <a:t>File</a:t>
            </a:r>
          </a:p>
          <a:p>
            <a:r>
              <a:rPr lang="en-US" dirty="0" smtClean="0"/>
              <a:t>Kafka</a:t>
            </a:r>
          </a:p>
          <a:p>
            <a:r>
              <a:rPr lang="en-US" dirty="0" smtClean="0"/>
              <a:t>Memory (for debugging)</a:t>
            </a:r>
          </a:p>
          <a:p>
            <a:r>
              <a:rPr lang="en-US" dirty="0" err="1" smtClean="0"/>
              <a:t>Foreach</a:t>
            </a:r>
            <a:r>
              <a:rPr lang="en-US" dirty="0" smtClean="0"/>
              <a:t> (custom logic)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345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babjee reddy</dc:creator>
  <cp:lastModifiedBy>babjee reddy</cp:lastModifiedBy>
  <cp:revision>1</cp:revision>
  <dcterms:created xsi:type="dcterms:W3CDTF">2025-04-16T03:47:16Z</dcterms:created>
  <dcterms:modified xsi:type="dcterms:W3CDTF">2025-04-16T08:44:00Z</dcterms:modified>
</cp:coreProperties>
</file>