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06" r:id="rId37"/>
    <p:sldId id="30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0304"/>
            <a:ext cx="8229600" cy="146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ru-RU" dirty="0" smtClean="0"/>
              <a:t>Топологии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" y="2209800"/>
            <a:ext cx="6991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Полносвязная</a:t>
            </a:r>
            <a:r>
              <a:rPr lang="ru-RU" dirty="0" smtClean="0"/>
              <a:t> топология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13" y="1600200"/>
            <a:ext cx="64501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2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Ячеистая топология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79" y="1600200"/>
            <a:ext cx="64428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звезда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14" y="1600200"/>
            <a:ext cx="67425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3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кольцо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кольцо</a:t>
            </a:r>
            <a:endParaRPr lang="ru-RU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7" y="1295400"/>
            <a:ext cx="696831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дерево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4" y="1600200"/>
            <a:ext cx="81050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3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общая шина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1581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Смешанная топология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1" y="1600200"/>
            <a:ext cx="7456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Физическая и логическая топология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200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0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лекции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942"/>
            <a:ext cx="8229600" cy="451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8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1099"/>
            <a:ext cx="8229600" cy="348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Коммутируемый </a:t>
            </a:r>
            <a:r>
              <a:rPr lang="en-US" dirty="0" smtClean="0"/>
              <a:t>Ethernet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2998"/>
            <a:ext cx="8229600" cy="358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0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58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ru-RU" dirty="0" smtClean="0"/>
              <a:t>Зачем нужны стандарты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1981200"/>
            <a:ext cx="80391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4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стандартов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2182019"/>
            <a:ext cx="82200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3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для сетей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4" y="1600200"/>
            <a:ext cx="79581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IEEE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0065"/>
            <a:ext cx="8229600" cy="42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5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 по архитектуре Интернета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58144"/>
            <a:ext cx="82010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6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 </a:t>
            </a:r>
            <a:r>
              <a:rPr lang="en-US" dirty="0" smtClean="0"/>
              <a:t>RFC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039144"/>
            <a:ext cx="60198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Консорциум </a:t>
            </a:r>
            <a:r>
              <a:rPr lang="en-US" dirty="0" smtClean="0"/>
              <a:t>W3C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67669"/>
            <a:ext cx="81343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лекции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8176"/>
            <a:ext cx="8229600" cy="38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ru-RU" dirty="0" smtClean="0"/>
              <a:t>Сложность создания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3" y="1600200"/>
            <a:ext cx="71913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6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Декомпозиция: шаблон «Уровни»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37" y="1600200"/>
            <a:ext cx="63469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7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понятия компьютерных сетей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8" y="1600200"/>
            <a:ext cx="75621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и интерфейс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2402"/>
            <a:ext cx="8229600" cy="350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сети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2" y="1600200"/>
            <a:ext cx="79383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6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Эталонные модели организации сетей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7" y="1600200"/>
            <a:ext cx="7904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5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391400" cy="396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162800" cy="335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10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0150"/>
            <a:ext cx="8229600" cy="420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3163"/>
            <a:ext cx="8229600" cy="428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ru-RU" dirty="0" smtClean="0"/>
              <a:t>Классификация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81262"/>
            <a:ext cx="6290137" cy="303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13"/>
            <a:ext cx="8229600" cy="43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8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1514"/>
            <a:ext cx="8229600" cy="426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2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ru-RU" dirty="0" smtClean="0"/>
              <a:t>Эталонные модели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662113"/>
            <a:ext cx="86010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OSI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5439"/>
            <a:ext cx="8229600" cy="39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6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OSI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86719"/>
            <a:ext cx="81343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2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модели </a:t>
            </a:r>
            <a:r>
              <a:rPr lang="en-US" dirty="0" smtClean="0"/>
              <a:t>OSI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07" y="1600200"/>
            <a:ext cx="70439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8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модели </a:t>
            </a:r>
            <a:r>
              <a:rPr lang="en-US" dirty="0" smtClean="0"/>
              <a:t>OSI</a:t>
            </a:r>
            <a:r>
              <a:rPr lang="ru-RU" dirty="0" smtClean="0"/>
              <a:t> (англ.)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8" y="1600200"/>
            <a:ext cx="70132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5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уровень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29600" cy="22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Канальный уровень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2401094"/>
            <a:ext cx="80676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уровень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043906"/>
            <a:ext cx="81153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коммутации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0" y="1600200"/>
            <a:ext cx="74762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8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Транспортный уровень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4" y="1600200"/>
            <a:ext cx="75136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1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048669"/>
            <a:ext cx="7896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2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0136"/>
            <a:ext cx="8229600" cy="346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39181"/>
            <a:ext cx="77343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1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передаваемых данных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8378"/>
            <a:ext cx="8229600" cy="408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оборудование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1071"/>
            <a:ext cx="8229600" cy="280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коммутации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8048" cy="46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3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маршрутизации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8" y="1600200"/>
            <a:ext cx="719742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9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передачи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5" y="1600200"/>
            <a:ext cx="7474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9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Протяженность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6978"/>
            <a:ext cx="8229600" cy="371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127</Words>
  <Application>Microsoft Office PowerPoint</Application>
  <PresentationFormat>Экран (4:3)</PresentationFormat>
  <Paragraphs>55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Office Theme</vt:lpstr>
      <vt:lpstr>Литература</vt:lpstr>
      <vt:lpstr>Вопросы к лекции</vt:lpstr>
      <vt:lpstr>Вопросы к лекции</vt:lpstr>
      <vt:lpstr>Классификация сетей</vt:lpstr>
      <vt:lpstr>Тип коммутации</vt:lpstr>
      <vt:lpstr>Тип коммутации</vt:lpstr>
      <vt:lpstr>Задача маршрутизации</vt:lpstr>
      <vt:lpstr>Технология передачи</vt:lpstr>
      <vt:lpstr>Протяженность</vt:lpstr>
      <vt:lpstr>Топологии сетей</vt:lpstr>
      <vt:lpstr>Полносвязная топология</vt:lpstr>
      <vt:lpstr>Ячеистая топология</vt:lpstr>
      <vt:lpstr>Топология звезда</vt:lpstr>
      <vt:lpstr>Топология кольцо</vt:lpstr>
      <vt:lpstr>Топология кольцо</vt:lpstr>
      <vt:lpstr>Топология дерево</vt:lpstr>
      <vt:lpstr>Топология общая шина</vt:lpstr>
      <vt:lpstr>Смешанная топология</vt:lpstr>
      <vt:lpstr>Физическая и логическая топология</vt:lpstr>
      <vt:lpstr>Классический Ethernet</vt:lpstr>
      <vt:lpstr>Коммутируемый Ethernet</vt:lpstr>
      <vt:lpstr>WiFi</vt:lpstr>
      <vt:lpstr>Зачем нужны стандарты</vt:lpstr>
      <vt:lpstr>Типы стандартов</vt:lpstr>
      <vt:lpstr>Стандарты для сетей</vt:lpstr>
      <vt:lpstr>Стандарты IEEE</vt:lpstr>
      <vt:lpstr>Совет по архитектуре Интернета</vt:lpstr>
      <vt:lpstr>Документы RFC</vt:lpstr>
      <vt:lpstr>Консорциум W3C</vt:lpstr>
      <vt:lpstr>Сложность создания сетей</vt:lpstr>
      <vt:lpstr>Декомпозиция: шаблон «Уровни»</vt:lpstr>
      <vt:lpstr>Базовые понятия компьютерных сетей</vt:lpstr>
      <vt:lpstr>Протокол и интерфейс</vt:lpstr>
      <vt:lpstr>Архитектура сети</vt:lpstr>
      <vt:lpstr>Эталонные модели организации сетей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Эталонные модели сети</vt:lpstr>
      <vt:lpstr>Модель OSI</vt:lpstr>
      <vt:lpstr>Модель OSI</vt:lpstr>
      <vt:lpstr>Уровни модели OSI</vt:lpstr>
      <vt:lpstr>Уровни модели OSI (англ.)</vt:lpstr>
      <vt:lpstr>Физический уровень</vt:lpstr>
      <vt:lpstr>Канальный уровень</vt:lpstr>
      <vt:lpstr>Сетевой уровень</vt:lpstr>
      <vt:lpstr>Транспортный уровень</vt:lpstr>
      <vt:lpstr>Сеансовый уровень</vt:lpstr>
      <vt:lpstr>Уровень представления</vt:lpstr>
      <vt:lpstr>Прикладной уровень</vt:lpstr>
      <vt:lpstr>Единицы передаваемых данных</vt:lpstr>
      <vt:lpstr>Сетевое оборудование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сетей</dc:title>
  <dc:creator>user</dc:creator>
  <cp:lastModifiedBy>user</cp:lastModifiedBy>
  <cp:revision>5</cp:revision>
  <dcterms:created xsi:type="dcterms:W3CDTF">2006-08-16T00:00:00Z</dcterms:created>
  <dcterms:modified xsi:type="dcterms:W3CDTF">2023-12-12T19:53:51Z</dcterms:modified>
</cp:coreProperties>
</file>