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ТСР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7" y="1600200"/>
            <a:ext cx="7920225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96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доставки: повторная отправка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81" y="1600200"/>
            <a:ext cx="6131837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21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ТСР: скользящее окно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8321"/>
            <a:ext cx="8229600" cy="2689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81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следования сообщений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7386"/>
            <a:ext cx="8229600" cy="2851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20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Дублирование </a:t>
            </a:r>
            <a:r>
              <a:rPr lang="ru-RU" dirty="0" err="1" smtClean="0"/>
              <a:t>сенментов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1" y="1600200"/>
            <a:ext cx="6798257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90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Дублирование сегментов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86" y="1600200"/>
            <a:ext cx="6232628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98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следования сообщений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8215"/>
            <a:ext cx="8229600" cy="35099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156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Нумерация байтов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97" y="1600200"/>
            <a:ext cx="6327006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13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Нумерация байтов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55" y="1600200"/>
            <a:ext cx="6408689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04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Нумерация байтов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71" y="1600200"/>
            <a:ext cx="6254058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1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Нумерация байтов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07" y="1600200"/>
            <a:ext cx="6473185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95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ТСР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2852"/>
            <a:ext cx="8229600" cy="3520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6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Дублирование сегментов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76" y="1600200"/>
            <a:ext cx="6250047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18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Соединение ТСР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5769"/>
            <a:ext cx="8229600" cy="431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92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35527"/>
            <a:ext cx="8229600" cy="225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6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4149"/>
            <a:ext cx="8229600" cy="279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4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7281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6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1033"/>
            <a:ext cx="8229600" cy="298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ТСР: подтверждение доставки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0217"/>
            <a:ext cx="8229600" cy="306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1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Варианты подтверждения доставки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9" y="1600200"/>
            <a:ext cx="76949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передачи сообщения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778"/>
            <a:ext cx="8229600" cy="440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ТСР: подтверждение доставки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681956"/>
            <a:ext cx="81248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7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байт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5514"/>
            <a:ext cx="8229600" cy="43753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38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Скользящее окно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456"/>
            <a:ext cx="8229600" cy="352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Скользящее окно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3510"/>
            <a:ext cx="8229600" cy="299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4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Скользящее окно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7565"/>
            <a:ext cx="8229600" cy="33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Скользящее окно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0785"/>
            <a:ext cx="8229600" cy="342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ТСР: тип подтверждения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91506"/>
            <a:ext cx="77152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4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ТСР: соединение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7572"/>
            <a:ext cx="8229600" cy="327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4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соединения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71" y="1600200"/>
            <a:ext cx="56996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1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соединения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16" y="1600200"/>
            <a:ext cx="55679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соединения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74" y="1600200"/>
            <a:ext cx="57922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1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соединения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09" y="1600200"/>
            <a:ext cx="58001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3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доставки: подтверждение получения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04" y="1600200"/>
            <a:ext cx="6244792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07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15319"/>
            <a:ext cx="82105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7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44" y="1600200"/>
            <a:ext cx="61917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4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69" y="1600200"/>
            <a:ext cx="58014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63" y="1600200"/>
            <a:ext cx="55238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3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33" y="1600200"/>
            <a:ext cx="54587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0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соединения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34" y="1600200"/>
            <a:ext cx="56047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8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ТСР: формат заголовка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7" y="1600200"/>
            <a:ext cx="80903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531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Порядковый номер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94834"/>
            <a:ext cx="8229600" cy="233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90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ТСР: формат заголовка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8" y="1600200"/>
            <a:ext cx="79354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207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Номер подтверждения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077244"/>
            <a:ext cx="7077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40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доставки: подтверждение получения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40" y="1600200"/>
            <a:ext cx="6348920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3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ТСР: формат заголовка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7" y="1600200"/>
            <a:ext cx="80903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1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</a:t>
            </a:r>
            <a:endParaRPr lang="ru-RU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1138"/>
            <a:ext cx="8229600" cy="40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714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ТСР: формат заголовка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4" y="1600200"/>
            <a:ext cx="81973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747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1" y="1600200"/>
            <a:ext cx="79681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9" y="1143000"/>
            <a:ext cx="802825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6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48" y="1219200"/>
            <a:ext cx="6726051" cy="53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6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71108"/>
            <a:ext cx="7331123" cy="548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8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6" y="1143000"/>
            <a:ext cx="7401704" cy="548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9433"/>
            <a:ext cx="7467600" cy="549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0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9099"/>
            <a:ext cx="8229600" cy="382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2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доставки: подтверждение получения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86" y="1600200"/>
            <a:ext cx="6097828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28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38" y="1066800"/>
            <a:ext cx="7172762" cy="546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0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2066"/>
            <a:ext cx="7924799" cy="542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9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2" y="1066800"/>
            <a:ext cx="804411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доставки: ошибка передачи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38" y="1600200"/>
            <a:ext cx="6135723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84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доставки: ошибка передачи</a:t>
            </a: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86" y="1600200"/>
            <a:ext cx="5879428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14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Гарантия доставки: повторная отправка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57" y="1600200"/>
            <a:ext cx="6521885" cy="4525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08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Экран (4:3)</PresentationFormat>
  <Paragraphs>48</Paragraphs>
  <Slides>62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Office Theme</vt:lpstr>
      <vt:lpstr>Протокол ТСР</vt:lpstr>
      <vt:lpstr>Протокол ТСР</vt:lpstr>
      <vt:lpstr>Поток байт</vt:lpstr>
      <vt:lpstr>Гарантия доставки: подтверждение получения</vt:lpstr>
      <vt:lpstr>Гарантия доставки: подтверждение получения</vt:lpstr>
      <vt:lpstr>Гарантия доставки: подтверждение получения</vt:lpstr>
      <vt:lpstr>Гарантия доставки: ошибка передачи</vt:lpstr>
      <vt:lpstr>Гарантия доставки: ошибка передачи</vt:lpstr>
      <vt:lpstr>Гарантия доставки: повторная отправка</vt:lpstr>
      <vt:lpstr>Гарантия доставки: повторная отправка</vt:lpstr>
      <vt:lpstr>Протокол ТСР: скользящее окно</vt:lpstr>
      <vt:lpstr>Порядок следования сообщений</vt:lpstr>
      <vt:lpstr>Дублирование сенментов</vt:lpstr>
      <vt:lpstr>Дублирование сегментов</vt:lpstr>
      <vt:lpstr>Порядок следования сообщений</vt:lpstr>
      <vt:lpstr>Нумерация байтов</vt:lpstr>
      <vt:lpstr>Нумерация байтов</vt:lpstr>
      <vt:lpstr>Нумерация байтов</vt:lpstr>
      <vt:lpstr>Нумерация байтов</vt:lpstr>
      <vt:lpstr>Дублирование сегментов</vt:lpstr>
      <vt:lpstr>Соединение ТСР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 ТСР: подтверждение доставки</vt:lpstr>
      <vt:lpstr>Варианты подтверждения доставки</vt:lpstr>
      <vt:lpstr>Время передачи сообщения</vt:lpstr>
      <vt:lpstr>Протокол ТСР: подтверждение доставки</vt:lpstr>
      <vt:lpstr>Скользящее окно</vt:lpstr>
      <vt:lpstr>Скользящее окно</vt:lpstr>
      <vt:lpstr>Скользящее окно</vt:lpstr>
      <vt:lpstr>Скользящее окно</vt:lpstr>
      <vt:lpstr>Протокол ТСР: тип подтверждения</vt:lpstr>
      <vt:lpstr>Протокол ТСР: соединение</vt:lpstr>
      <vt:lpstr>Установка соединения</vt:lpstr>
      <vt:lpstr>Установка соединения</vt:lpstr>
      <vt:lpstr>Установка соединения</vt:lpstr>
      <vt:lpstr>Установка соединения</vt:lpstr>
      <vt:lpstr>Разрыв соединения</vt:lpstr>
      <vt:lpstr>Разрыв соединения</vt:lpstr>
      <vt:lpstr>Разрыв соединения</vt:lpstr>
      <vt:lpstr>Разрыв соединения</vt:lpstr>
      <vt:lpstr>Разрыв соединения</vt:lpstr>
      <vt:lpstr>Разрыв соединения</vt:lpstr>
      <vt:lpstr>Протокол ТСР: формат заголовка</vt:lpstr>
      <vt:lpstr>Порядковый номер</vt:lpstr>
      <vt:lpstr>Протокол ТСР: формат заголовка</vt:lpstr>
      <vt:lpstr>Номер подтверждения</vt:lpstr>
      <vt:lpstr>Протокол ТСР: формат заголовка</vt:lpstr>
      <vt:lpstr>Параметры</vt:lpstr>
      <vt:lpstr>Протокол ТСР: формат заголовка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ТСР</dc:title>
  <dc:creator>user</dc:creator>
  <cp:lastModifiedBy>user</cp:lastModifiedBy>
  <cp:revision>1</cp:revision>
  <dcterms:created xsi:type="dcterms:W3CDTF">2006-08-16T00:00:00Z</dcterms:created>
  <dcterms:modified xsi:type="dcterms:W3CDTF">2023-12-17T11:29:29Z</dcterms:modified>
</cp:coreProperties>
</file>