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7EE71-C53D-4614-B713-34AE964C00EA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0772-2EAB-41E4-8554-5C1235422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36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A9408-9513-45A8-ACC7-73713C0E3BD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5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потоком в ТСР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4249"/>
            <a:ext cx="8229600" cy="451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0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96" y="1600200"/>
            <a:ext cx="61764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7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88" y="1600200"/>
            <a:ext cx="60048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53381"/>
            <a:ext cx="6705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ru-RU" dirty="0" smtClean="0"/>
              <a:t>потоком </a:t>
            </a:r>
            <a:r>
              <a:rPr lang="ru-RU" dirty="0"/>
              <a:t>в ТСР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970"/>
            <a:ext cx="8229600" cy="390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7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перегрузкой в ТСР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8872"/>
            <a:ext cx="8229600" cy="350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26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перегрузкой в ТСР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5765"/>
            <a:ext cx="8229600" cy="413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3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Коллапс перегрузки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4" y="1600200"/>
            <a:ext cx="7431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1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перегрузки в ТСР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733"/>
            <a:ext cx="8229600" cy="440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0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скоростью передачи в ТСР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0687"/>
            <a:ext cx="8229600" cy="41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60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етод  </a:t>
            </a:r>
            <a:r>
              <a:rPr lang="ru-RU" dirty="0"/>
              <a:t>аддитивного увеличения мультипликативного </a:t>
            </a:r>
            <a:r>
              <a:rPr lang="ru-RU" dirty="0" smtClean="0"/>
              <a:t>уменьшения (</a:t>
            </a:r>
            <a:r>
              <a:rPr lang="en-US" dirty="0" smtClean="0"/>
              <a:t>AIMD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294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0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потоком в ТСР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9" y="1600200"/>
            <a:ext cx="81273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2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Размер окна </a:t>
            </a:r>
            <a:r>
              <a:rPr lang="en-US" dirty="0" smtClean="0"/>
              <a:t>AIMD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5" y="1600200"/>
            <a:ext cx="79319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9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о перегрузке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05881"/>
            <a:ext cx="5829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Медленный старт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7" y="1600200"/>
            <a:ext cx="79488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5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Медленный старт и </a:t>
            </a:r>
            <a:r>
              <a:rPr lang="en-US" dirty="0" smtClean="0"/>
              <a:t>AIMD</a:t>
            </a:r>
            <a:r>
              <a:rPr lang="ru-RU" dirty="0" smtClean="0"/>
              <a:t> в</a:t>
            </a:r>
            <a:r>
              <a:rPr lang="en-US" dirty="0" smtClean="0"/>
              <a:t> TCP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3" y="1600200"/>
            <a:ext cx="80331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67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перегрузкой в ТСР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9349"/>
            <a:ext cx="8229600" cy="400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о перегрузке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29706"/>
            <a:ext cx="55054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4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сигнала «Потеря сегмента»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4800"/>
            <a:ext cx="8229600" cy="441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6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Задержка сегмента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2" y="1600200"/>
            <a:ext cx="76297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51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Задержка сегмента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6" y="1600200"/>
            <a:ext cx="773736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88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сигнала «задержка сегмента»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6004"/>
            <a:ext cx="8229600" cy="387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28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потоком в ТСР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4648"/>
            <a:ext cx="8229600" cy="39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Сигнал о перегрузке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553494"/>
            <a:ext cx="5372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31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74" y="1600200"/>
            <a:ext cx="75522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98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42" y="1600200"/>
            <a:ext cx="78267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010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2" y="1600200"/>
            <a:ext cx="75107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25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r>
              <a:rPr lang="ru-RU" dirty="0" smtClean="0"/>
              <a:t> в заголовке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2" y="1600200"/>
            <a:ext cx="810503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54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r>
              <a:rPr lang="ru-RU" dirty="0" smtClean="0"/>
              <a:t> в заголовке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8" y="1600200"/>
            <a:ext cx="76637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7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r>
              <a:rPr lang="ru-RU" dirty="0" smtClean="0"/>
              <a:t> в заголовке </a:t>
            </a:r>
            <a:r>
              <a:rPr lang="en-US" dirty="0" smtClean="0"/>
              <a:t>IP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7162"/>
            <a:ext cx="8229600" cy="415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727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транспортного уровня</a:t>
            </a:r>
            <a:r>
              <a:rPr lang="en-US" dirty="0" smtClean="0"/>
              <a:t> TCP/IP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3291"/>
            <a:ext cx="8229600" cy="42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8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Сокеты </a:t>
            </a:r>
            <a:r>
              <a:rPr lang="ru-RU" dirty="0" err="1" smtClean="0"/>
              <a:t>Бекли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9" y="1600200"/>
            <a:ext cx="79932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сокетов Беркли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7150"/>
            <a:ext cx="8229600" cy="41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9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потоком в ТСР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9848"/>
            <a:ext cx="8229600" cy="41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5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клиент-сервер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6389"/>
            <a:ext cx="8229600" cy="427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9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4" y="1600200"/>
            <a:ext cx="70947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5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0" y="1600200"/>
            <a:ext cx="792497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7136"/>
            <a:ext cx="8229600" cy="451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6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8" y="1600200"/>
            <a:ext cx="77720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4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" y="1600200"/>
            <a:ext cx="78878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3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9850"/>
            <a:ext cx="8229600" cy="438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0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4" y="1600200"/>
            <a:ext cx="79272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9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701"/>
            <a:ext cx="8229600" cy="43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0604"/>
            <a:ext cx="8229600" cy="390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3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в заголовке ТСР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7" y="1600200"/>
            <a:ext cx="79414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7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0604"/>
            <a:ext cx="8229600" cy="390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3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9742"/>
            <a:ext cx="8229600" cy="38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226"/>
            <a:ext cx="8229600" cy="398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0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6149"/>
            <a:ext cx="8229600" cy="395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2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498"/>
            <a:ext cx="8229600" cy="390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593"/>
            <a:ext cx="8229600" cy="400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сокетов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3794"/>
            <a:ext cx="8229600" cy="411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5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на </a:t>
            </a:r>
            <a:r>
              <a:rPr lang="en-US" dirty="0" smtClean="0"/>
              <a:t>Python</a:t>
            </a:r>
            <a:r>
              <a:rPr lang="ru-RU" dirty="0" smtClean="0"/>
              <a:t>. Серверный сокет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6493"/>
            <a:ext cx="8229600" cy="39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0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r>
              <a:rPr lang="ru-RU" dirty="0" smtClean="0"/>
              <a:t>. Типы сокетов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6651"/>
            <a:ext cx="8229600" cy="427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на </a:t>
            </a:r>
            <a:r>
              <a:rPr lang="en-US" dirty="0" smtClean="0"/>
              <a:t>Python</a:t>
            </a:r>
            <a:r>
              <a:rPr lang="ru-RU" dirty="0" smtClean="0"/>
              <a:t>. Клиентский сокет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1893"/>
            <a:ext cx="8229600" cy="300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0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74" y="1600200"/>
            <a:ext cx="61916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понятия компьютерных сетей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0" y="1600200"/>
            <a:ext cx="77207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1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Транспортный уровень протокола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7" y="1600200"/>
            <a:ext cx="80518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6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разделять протокол и интерфейс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440"/>
            <a:ext cx="8229600" cy="406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разделять</a:t>
            </a:r>
            <a:r>
              <a:rPr lang="ru-RU" dirty="0"/>
              <a:t> </a:t>
            </a:r>
            <a:r>
              <a:rPr lang="ru-RU" dirty="0" smtClean="0"/>
              <a:t>и интерфейс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сервис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2" y="1600200"/>
            <a:ext cx="77186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0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Сервисы – абстрактное описание функций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77" y="1600200"/>
            <a:ext cx="69688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09" y="1600200"/>
            <a:ext cx="60317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92" y="1600200"/>
            <a:ext cx="63686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0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окна ТСР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28" y="1600200"/>
            <a:ext cx="61453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0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Экран (4:3)</PresentationFormat>
  <Paragraphs>65</Paragraphs>
  <Slides>64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Office Theme</vt:lpstr>
      <vt:lpstr>Управление потоком в ТСР</vt:lpstr>
      <vt:lpstr>Управление потоком в ТСР</vt:lpstr>
      <vt:lpstr>Управление потоком в ТСР</vt:lpstr>
      <vt:lpstr>Управление потоком в ТСР</vt:lpstr>
      <vt:lpstr>Размер окна в заголовке ТСР</vt:lpstr>
      <vt:lpstr>Размер окна ТСР</vt:lpstr>
      <vt:lpstr>Размер окна ТСР</vt:lpstr>
      <vt:lpstr>Размер окна ТСР</vt:lpstr>
      <vt:lpstr>Размер окна ТСР</vt:lpstr>
      <vt:lpstr>Размер окна ТСР</vt:lpstr>
      <vt:lpstr>Размер окна ТСР</vt:lpstr>
      <vt:lpstr>Размер окна ТСР</vt:lpstr>
      <vt:lpstr>Управление потоком в ТСР</vt:lpstr>
      <vt:lpstr>Управление перегрузкой в ТСР</vt:lpstr>
      <vt:lpstr>Управление перегрузкой в ТСР</vt:lpstr>
      <vt:lpstr>Коллапс перегрузки</vt:lpstr>
      <vt:lpstr>Окно перегрузки в ТСР</vt:lpstr>
      <vt:lpstr>Управление скоростью передачи в ТСР</vt:lpstr>
      <vt:lpstr>Метод  аддитивного увеличения мультипликативного уменьшения (AIMD)</vt:lpstr>
      <vt:lpstr>Размер окна AIMD</vt:lpstr>
      <vt:lpstr>Сигнал о перегрузке</vt:lpstr>
      <vt:lpstr>Медленный старт</vt:lpstr>
      <vt:lpstr>Медленный старт и AIMD в TCP</vt:lpstr>
      <vt:lpstr>Управление перегрузкой в ТСР</vt:lpstr>
      <vt:lpstr>Сигнал о перегрузке</vt:lpstr>
      <vt:lpstr>Проблемы сигнала «Потеря сегмента»</vt:lpstr>
      <vt:lpstr>Задержка сегмента</vt:lpstr>
      <vt:lpstr>Задержка сегмента</vt:lpstr>
      <vt:lpstr>Проблемы сигнала «задержка сегмента»</vt:lpstr>
      <vt:lpstr>Сигнал о перегрузке</vt:lpstr>
      <vt:lpstr>Explicit Congestion Notification</vt:lpstr>
      <vt:lpstr>Explicit Congestion Notification</vt:lpstr>
      <vt:lpstr>Explicit Congestion Notification</vt:lpstr>
      <vt:lpstr>ECN в заголовке IP</vt:lpstr>
      <vt:lpstr>ECN в заголовке IP</vt:lpstr>
      <vt:lpstr>ECN в заголовке IP</vt:lpstr>
      <vt:lpstr>Интерфейс транспортного уровня TCP/IP </vt:lpstr>
      <vt:lpstr>Сокеты Бекли</vt:lpstr>
      <vt:lpstr>Операции сокетов Беркли</vt:lpstr>
      <vt:lpstr>Модель клиент-сервер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Работа сокетов</vt:lpstr>
      <vt:lpstr>Пример на Python. Серверный сокет</vt:lpstr>
      <vt:lpstr>Python. Типы сокетов</vt:lpstr>
      <vt:lpstr>Пример на Python. Клиентский сокет</vt:lpstr>
      <vt:lpstr>Базовые понятия компьютерных сетей</vt:lpstr>
      <vt:lpstr>Транспортный уровень протокола TCP/IP</vt:lpstr>
      <vt:lpstr>Зачем разделять протокол и интерфейс</vt:lpstr>
      <vt:lpstr>Зачем разделять и интерфейс сервис</vt:lpstr>
      <vt:lpstr>Сервисы – абстрактное описание функций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потоком в ТСР</dc:title>
  <dc:creator>user</dc:creator>
  <cp:lastModifiedBy>user</cp:lastModifiedBy>
  <cp:revision>2</cp:revision>
  <dcterms:created xsi:type="dcterms:W3CDTF">2006-08-16T00:00:00Z</dcterms:created>
  <dcterms:modified xsi:type="dcterms:W3CDTF">2023-12-17T11:45:14Z</dcterms:modified>
</cp:coreProperties>
</file>