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Место в стеке протоколов </a:t>
            </a:r>
            <a:r>
              <a:rPr lang="en-US" dirty="0" smtClean="0"/>
              <a:t>TCP/IP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05781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5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доменного имени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" y="2296319"/>
            <a:ext cx="69246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978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доменного имени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" y="2310606"/>
            <a:ext cx="719137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8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Корневой домен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" y="2234406"/>
            <a:ext cx="74580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8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 доменных имен</a:t>
            </a:r>
            <a:endParaRPr lang="ru-R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" y="1734344"/>
            <a:ext cx="782002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9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Доменная зона</a:t>
            </a:r>
            <a:endParaRPr lang="ru-RU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34356"/>
            <a:ext cx="76200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31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Доменная зона</a:t>
            </a:r>
            <a:endParaRPr lang="ru-RU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1891506"/>
            <a:ext cx="762952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01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Инфраструктура доменных имен</a:t>
            </a:r>
            <a:endParaRPr lang="ru-RU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9940"/>
            <a:ext cx="8229600" cy="4166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9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доменных имен</a:t>
            </a:r>
            <a:endParaRPr lang="ru-RU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" y="1891506"/>
            <a:ext cx="806767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6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Зоны </a:t>
            </a:r>
            <a:r>
              <a:rPr lang="en-US" dirty="0" err="1" smtClean="0"/>
              <a:t>ru</a:t>
            </a:r>
            <a:r>
              <a:rPr lang="ru-RU" dirty="0" smtClean="0"/>
              <a:t> и </a:t>
            </a:r>
            <a:r>
              <a:rPr lang="ru-RU" dirty="0" err="1" smtClean="0"/>
              <a:t>рф</a:t>
            </a:r>
            <a:endParaRPr lang="ru-RU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939131"/>
            <a:ext cx="80010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70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работы </a:t>
            </a:r>
            <a:r>
              <a:rPr lang="en-US" dirty="0" smtClean="0"/>
              <a:t>DNS</a:t>
            </a:r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5690"/>
            <a:ext cx="8229600" cy="415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15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</a:t>
            </a:r>
            <a:r>
              <a:rPr lang="en-US" dirty="0" smtClean="0"/>
              <a:t>DNS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7" y="3148806"/>
            <a:ext cx="35528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80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работы </a:t>
            </a:r>
            <a:r>
              <a:rPr lang="en-US" dirty="0" smtClean="0"/>
              <a:t>DNS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7885"/>
            <a:ext cx="8229600" cy="3590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88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Инфраструктура </a:t>
            </a:r>
            <a:r>
              <a:rPr lang="en-US" dirty="0" smtClean="0"/>
              <a:t>DNS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7598"/>
            <a:ext cx="8229600" cy="417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78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Сервер разрешения доменных имен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58872"/>
            <a:ext cx="8229600" cy="320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69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Кэширование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09800"/>
            <a:ext cx="8229600" cy="410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6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ответов </a:t>
            </a:r>
            <a:r>
              <a:rPr lang="en-US" dirty="0" smtClean="0"/>
              <a:t>DNS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7688"/>
            <a:ext cx="8229600" cy="401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4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</a:t>
            </a:r>
            <a:r>
              <a:rPr lang="en-US" dirty="0" smtClean="0"/>
              <a:t>DNS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643981"/>
            <a:ext cx="5334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5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пакета </a:t>
            </a:r>
            <a:r>
              <a:rPr lang="en-US" dirty="0" smtClean="0"/>
              <a:t>DNS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1581"/>
            <a:ext cx="8229600" cy="392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Флаги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67" y="1600200"/>
            <a:ext cx="783806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80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запроса </a:t>
            </a:r>
            <a:r>
              <a:rPr lang="en-US" dirty="0" smtClean="0"/>
              <a:t>DNS</a:t>
            </a:r>
            <a:endParaRPr lang="ru-RU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7" y="2905919"/>
            <a:ext cx="70961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61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запроса </a:t>
            </a:r>
            <a:r>
              <a:rPr lang="en-US" dirty="0" smtClean="0"/>
              <a:t>DNS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915319"/>
            <a:ext cx="70866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87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</a:t>
            </a:r>
            <a:r>
              <a:rPr lang="en-US" dirty="0" smtClean="0"/>
              <a:t>DNS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2858294"/>
            <a:ext cx="38481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4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ответа </a:t>
            </a:r>
            <a:r>
              <a:rPr lang="en-US" dirty="0" smtClean="0"/>
              <a:t>DNS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2329656"/>
            <a:ext cx="68961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76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ответа </a:t>
            </a:r>
            <a:r>
              <a:rPr lang="en-US" dirty="0" smtClean="0"/>
              <a:t>DNS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7" y="2348706"/>
            <a:ext cx="686752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9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7148"/>
            <a:ext cx="8229600" cy="3952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6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42" y="1600200"/>
            <a:ext cx="715231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08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32384"/>
            <a:ext cx="8229600" cy="266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73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70" y="990600"/>
            <a:ext cx="7107530" cy="555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38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01" y="1600200"/>
            <a:ext cx="726039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05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7710"/>
            <a:ext cx="8229600" cy="437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9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45" y="1600200"/>
            <a:ext cx="711510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4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</a:t>
            </a:r>
            <a:r>
              <a:rPr lang="en-US" dirty="0" smtClean="0"/>
              <a:t>DNS?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55" y="1600200"/>
            <a:ext cx="745149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35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</a:t>
            </a:r>
            <a:r>
              <a:rPr lang="en-US" dirty="0" smtClean="0"/>
              <a:t>DNS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53506"/>
            <a:ext cx="41148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67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записи </a:t>
            </a:r>
            <a:r>
              <a:rPr lang="en-US" dirty="0" smtClean="0"/>
              <a:t>DNS?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" y="2182019"/>
            <a:ext cx="79914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85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 записей разных типов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1691481"/>
            <a:ext cx="60293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1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 записей разных типов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2415381"/>
            <a:ext cx="64960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03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r>
              <a:rPr lang="ru-RU" dirty="0" smtClean="0"/>
              <a:t> псевдонимы</a:t>
            </a:r>
            <a:endParaRPr lang="ru-RU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10644"/>
            <a:ext cx="82296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48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Адреса почтового сервера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3039269"/>
            <a:ext cx="59531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4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Адреса почтового сервера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7" y="1958181"/>
            <a:ext cx="61436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99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Адреса сетевых сервисов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1801019"/>
            <a:ext cx="76485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8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Делегирование ответственности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772444"/>
            <a:ext cx="72961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4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Записи серверов имен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93" y="1600200"/>
            <a:ext cx="78142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1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имени по </a:t>
            </a:r>
            <a:r>
              <a:rPr lang="en-US" dirty="0" smtClean="0"/>
              <a:t>IP-</a:t>
            </a:r>
            <a:r>
              <a:rPr lang="ru-RU" dirty="0" smtClean="0"/>
              <a:t>адресу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0967"/>
            <a:ext cx="8229600" cy="4264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2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</a:t>
            </a:r>
            <a:r>
              <a:rPr lang="en-US" dirty="0" smtClean="0"/>
              <a:t>DNS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1672431"/>
            <a:ext cx="814387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8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2" y="2501106"/>
            <a:ext cx="490537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5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2" y="3001169"/>
            <a:ext cx="49053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21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7" y="2724944"/>
            <a:ext cx="52292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34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77" y="1600200"/>
            <a:ext cx="728464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2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70" y="1600200"/>
            <a:ext cx="671045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38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7" y="2501106"/>
            <a:ext cx="671512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9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501106"/>
            <a:ext cx="67437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05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88" y="1600200"/>
            <a:ext cx="719182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0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402" y="1600200"/>
            <a:ext cx="495519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34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05" y="2667000"/>
            <a:ext cx="845858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19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Утилита </a:t>
            </a:r>
            <a:r>
              <a:rPr lang="en-US" dirty="0" err="1" smtClean="0"/>
              <a:t>nslookup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361" y="1600200"/>
            <a:ext cx="46572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8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1" y="1600200"/>
            <a:ext cx="793925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00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32" y="1600200"/>
            <a:ext cx="742153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2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/hosts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39094"/>
            <a:ext cx="76200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63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доменного имени</a:t>
            </a:r>
            <a:endParaRPr lang="ru-RU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2" y="2786856"/>
            <a:ext cx="68103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5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доменного имени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72506"/>
            <a:ext cx="64008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5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Экран (4:3)</PresentationFormat>
  <Paragraphs>42</Paragraphs>
  <Slides>61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2" baseType="lpstr">
      <vt:lpstr>Office Theme</vt:lpstr>
      <vt:lpstr>Место в стеке протоколов TCP/IP</vt:lpstr>
      <vt:lpstr>Зачем нужен DNS?</vt:lpstr>
      <vt:lpstr>Зачем нужен DNS?</vt:lpstr>
      <vt:lpstr>Зачем нужен DNS?</vt:lpstr>
      <vt:lpstr>Зачем нужен DNS?</vt:lpstr>
      <vt:lpstr>Утилита nslookup</vt:lpstr>
      <vt:lpstr>Файл /etc/hosts</vt:lpstr>
      <vt:lpstr>Структура доменного имени</vt:lpstr>
      <vt:lpstr>Структура доменного имени</vt:lpstr>
      <vt:lpstr>Структура доменного имени</vt:lpstr>
      <vt:lpstr>Структура доменного имени</vt:lpstr>
      <vt:lpstr>Корневой домен</vt:lpstr>
      <vt:lpstr>Дерево доменных имен</vt:lpstr>
      <vt:lpstr>Доменная зона</vt:lpstr>
      <vt:lpstr>Доменная зона</vt:lpstr>
      <vt:lpstr>Инфраструктура доменных имен</vt:lpstr>
      <vt:lpstr>Распределение доменных имен</vt:lpstr>
      <vt:lpstr>Зоны ru и рф</vt:lpstr>
      <vt:lpstr>Схема работы DNS</vt:lpstr>
      <vt:lpstr>Режимы работы DNS</vt:lpstr>
      <vt:lpstr>Инфраструктура DNS</vt:lpstr>
      <vt:lpstr>Сервер разрешения доменных имен</vt:lpstr>
      <vt:lpstr>Кэширование</vt:lpstr>
      <vt:lpstr>Типы ответов DNS</vt:lpstr>
      <vt:lpstr>Протокол DNS</vt:lpstr>
      <vt:lpstr>Формат пакета DNS</vt:lpstr>
      <vt:lpstr>Флаги</vt:lpstr>
      <vt:lpstr>Формат запроса DNS</vt:lpstr>
      <vt:lpstr>Пример запроса DNS</vt:lpstr>
      <vt:lpstr>Формат ответа DNS</vt:lpstr>
      <vt:lpstr>Пример ответа DNS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Зачем нужен DNS?</vt:lpstr>
      <vt:lpstr>Тип записи DNS?</vt:lpstr>
      <vt:lpstr>Запрос записей разных типов</vt:lpstr>
      <vt:lpstr>Запрос записей разных типов</vt:lpstr>
      <vt:lpstr>DNS псевдонимы</vt:lpstr>
      <vt:lpstr>Адреса почтового сервера</vt:lpstr>
      <vt:lpstr>Адреса почтового сервера</vt:lpstr>
      <vt:lpstr>Адреса сетевых сервисов</vt:lpstr>
      <vt:lpstr>Делегирование ответственности</vt:lpstr>
      <vt:lpstr>Записи серверов имен</vt:lpstr>
      <vt:lpstr>Определение имени по IP-адресу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Место в стеке протоколов TCP/IP</dc:title>
  <dc:creator>user</dc:creator>
  <cp:lastModifiedBy>user</cp:lastModifiedBy>
  <cp:revision>1</cp:revision>
  <dcterms:created xsi:type="dcterms:W3CDTF">2006-08-16T00:00:00Z</dcterms:created>
  <dcterms:modified xsi:type="dcterms:W3CDTF">2023-12-17T14:29:40Z</dcterms:modified>
</cp:coreProperties>
</file>