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477294"/>
            <a:ext cx="67437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2320131"/>
            <a:ext cx="67341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7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37" y="1600200"/>
            <a:ext cx="62277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8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059" y="1600200"/>
            <a:ext cx="520788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6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9194"/>
            <a:ext cx="67056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7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HTTP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30" y="1600200"/>
            <a:ext cx="72865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Гипертекст и </a:t>
            </a:r>
            <a:r>
              <a:rPr lang="en-US" dirty="0" smtClean="0"/>
              <a:t>HTML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30" y="1600200"/>
            <a:ext cx="72865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3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Гипертекст и </a:t>
            </a:r>
            <a:r>
              <a:rPr lang="en-US" dirty="0" smtClean="0"/>
              <a:t>HTML</a:t>
            </a:r>
            <a:endParaRPr lang="ru-R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1160"/>
            <a:ext cx="8229600" cy="396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3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2553494"/>
            <a:ext cx="7419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2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1624806"/>
            <a:ext cx="75152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5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Место в стеке протоколов </a:t>
            </a:r>
            <a:r>
              <a:rPr lang="en-US" dirty="0" smtClean="0"/>
              <a:t>TCP/IP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8791"/>
            <a:ext cx="8229600" cy="442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1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14" y="1600200"/>
            <a:ext cx="64153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1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 smtClean="0"/>
              <a:t>HTT</a:t>
            </a:r>
            <a:r>
              <a:rPr lang="ru-RU" dirty="0" smtClean="0"/>
              <a:t>Р</a:t>
            </a:r>
            <a:endParaRPr lang="ru-RU" dirty="0"/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715294"/>
            <a:ext cx="61150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4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протокола </a:t>
            </a:r>
            <a:r>
              <a:rPr lang="en-US" dirty="0" smtClean="0"/>
              <a:t>HTT</a:t>
            </a:r>
            <a:r>
              <a:rPr lang="ru-RU" dirty="0" smtClean="0"/>
              <a:t>Р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9438"/>
            <a:ext cx="8229600" cy="37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9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пакета </a:t>
            </a:r>
            <a:r>
              <a:rPr lang="en-US" dirty="0" smtClean="0"/>
              <a:t>HTT</a:t>
            </a:r>
            <a:r>
              <a:rPr lang="ru-RU" dirty="0" smtClean="0"/>
              <a:t>Р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715294"/>
            <a:ext cx="72485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3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HTT</a:t>
            </a:r>
            <a:r>
              <a:rPr lang="ru-RU" dirty="0" smtClean="0"/>
              <a:t>Р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19" y="1600200"/>
            <a:ext cx="75747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5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Статусы </a:t>
            </a:r>
            <a:r>
              <a:rPr lang="en-US" dirty="0" smtClean="0"/>
              <a:t>HTT</a:t>
            </a:r>
            <a:r>
              <a:rPr lang="ru-RU" dirty="0" smtClean="0"/>
              <a:t>Р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8"/>
            <a:ext cx="8229600" cy="416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4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запроса </a:t>
            </a:r>
            <a:r>
              <a:rPr lang="en-US" dirty="0" smtClean="0"/>
              <a:t>HTT</a:t>
            </a:r>
            <a:r>
              <a:rPr lang="ru-RU" dirty="0" smtClean="0"/>
              <a:t>Р</a:t>
            </a:r>
            <a:endParaRPr lang="ru-RU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7769"/>
            <a:ext cx="74676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2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ответа </a:t>
            </a:r>
            <a:r>
              <a:rPr lang="en-US" dirty="0" smtClean="0"/>
              <a:t>HTT</a:t>
            </a:r>
            <a:r>
              <a:rPr lang="ru-RU" dirty="0" smtClean="0"/>
              <a:t>Р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08" y="1600200"/>
            <a:ext cx="686638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5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Современный </a:t>
            </a:r>
            <a:r>
              <a:rPr lang="en-US" dirty="0" smtClean="0"/>
              <a:t> Web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2" y="1600200"/>
            <a:ext cx="82067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3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нескольких ресурсов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78" y="1600200"/>
            <a:ext cx="454224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0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нескольких ресурсов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28" y="1600200"/>
            <a:ext cx="47145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73" y="1600200"/>
            <a:ext cx="522045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8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нескольких ресурсов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039" y="1600200"/>
            <a:ext cx="46679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62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нескольких ресурсов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85" y="1600200"/>
            <a:ext cx="492282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9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нескольких ресурсов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1724819"/>
            <a:ext cx="50196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8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нескольких ресурсов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87" y="1600200"/>
            <a:ext cx="44498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70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нескольких ресурсов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02" y="1600200"/>
            <a:ext cx="46013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7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Постоянное соединение в </a:t>
            </a:r>
            <a:r>
              <a:rPr lang="en-US" dirty="0" smtClean="0"/>
              <a:t>HTTP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65" y="1600200"/>
            <a:ext cx="501846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0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Постоянное соединение в </a:t>
            </a:r>
            <a:r>
              <a:rPr lang="en-US" dirty="0" smtClean="0"/>
              <a:t>HTTP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53394"/>
            <a:ext cx="81534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4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Постоянное соединение в </a:t>
            </a:r>
            <a:r>
              <a:rPr lang="en-US" dirty="0" smtClean="0"/>
              <a:t>HTTP</a:t>
            </a:r>
            <a:r>
              <a:rPr lang="ru-RU" dirty="0" smtClean="0"/>
              <a:t> 1.0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16" y="1600200"/>
            <a:ext cx="783896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2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Постоянное соединение в </a:t>
            </a:r>
            <a:r>
              <a:rPr lang="en-US" dirty="0" smtClean="0"/>
              <a:t>HTTP</a:t>
            </a:r>
            <a:r>
              <a:rPr lang="ru-RU" dirty="0" smtClean="0"/>
              <a:t> 1.0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777331"/>
            <a:ext cx="61150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1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Постоянное соединение в </a:t>
            </a:r>
            <a:r>
              <a:rPr lang="en-US" dirty="0" smtClean="0"/>
              <a:t>HTTP</a:t>
            </a:r>
            <a:r>
              <a:rPr lang="ru-RU" dirty="0" smtClean="0"/>
              <a:t> 1.0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97" y="1600200"/>
            <a:ext cx="679320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6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03" y="1600200"/>
            <a:ext cx="51159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Постоянное соединение в </a:t>
            </a:r>
            <a:r>
              <a:rPr lang="en-US" dirty="0" smtClean="0"/>
              <a:t>HTTP</a:t>
            </a:r>
            <a:r>
              <a:rPr lang="ru-RU" dirty="0" smtClean="0"/>
              <a:t> 1.1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3712"/>
            <a:ext cx="8229600" cy="36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1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постоянного соединения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08495"/>
            <a:ext cx="8229600" cy="310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7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Конвейерная обработка </a:t>
            </a:r>
            <a:r>
              <a:rPr lang="en-US" dirty="0" smtClean="0"/>
              <a:t>HTTP (pipelining)</a:t>
            </a:r>
            <a:endParaRPr lang="ru-R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432" y="1600200"/>
            <a:ext cx="50791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1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Конвейерная обработка </a:t>
            </a:r>
            <a:r>
              <a:rPr lang="en-US" dirty="0" smtClean="0"/>
              <a:t>HTTP (pipelining)</a:t>
            </a:r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33" y="1600200"/>
            <a:ext cx="46357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Конвейерная обработка </a:t>
            </a:r>
            <a:r>
              <a:rPr lang="en-US" dirty="0" smtClean="0"/>
              <a:t>HTTP (pipelining)</a:t>
            </a:r>
            <a:endParaRPr lang="ru-RU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26" y="1600200"/>
            <a:ext cx="44349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5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Несколько </a:t>
            </a:r>
            <a:r>
              <a:rPr lang="en-US" dirty="0" smtClean="0"/>
              <a:t>HTTP </a:t>
            </a:r>
            <a:r>
              <a:rPr lang="ru-RU" dirty="0" smtClean="0"/>
              <a:t>соединений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786731"/>
            <a:ext cx="66579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4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Кеширование в </a:t>
            </a:r>
            <a:r>
              <a:rPr lang="en-US" dirty="0" smtClean="0"/>
              <a:t>HTTP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1" y="1600200"/>
            <a:ext cx="805497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3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Кеширование в </a:t>
            </a:r>
            <a:r>
              <a:rPr lang="en-US" dirty="0" smtClean="0"/>
              <a:t>HTTP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182144"/>
            <a:ext cx="71437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6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Кеширование в </a:t>
            </a:r>
            <a:r>
              <a:rPr lang="en-US" dirty="0" smtClean="0"/>
              <a:t>HTTP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272506"/>
            <a:ext cx="82010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4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Кеширование в </a:t>
            </a:r>
            <a:r>
              <a:rPr lang="en-US" dirty="0" smtClean="0"/>
              <a:t>HTTP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3" y="1600200"/>
            <a:ext cx="732091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65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23" y="1600200"/>
            <a:ext cx="38661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8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</a:t>
            </a:r>
            <a:r>
              <a:rPr lang="en-US" dirty="0" smtClean="0"/>
              <a:t>GET</a:t>
            </a:r>
            <a:r>
              <a:rPr lang="ru-RU" dirty="0" smtClean="0"/>
              <a:t> с условием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762919"/>
            <a:ext cx="81343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 на запрос </a:t>
            </a:r>
            <a:r>
              <a:rPr lang="en-US" dirty="0" smtClean="0"/>
              <a:t>GET</a:t>
            </a:r>
            <a:r>
              <a:rPr lang="ru-RU" dirty="0" smtClean="0"/>
              <a:t> с условием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10594"/>
            <a:ext cx="74295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24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Etag</a:t>
            </a:r>
            <a:r>
              <a:rPr lang="ru-RU" dirty="0" smtClean="0"/>
              <a:t> в запросах </a:t>
            </a:r>
            <a:r>
              <a:rPr lang="en-US" dirty="0" smtClean="0"/>
              <a:t>GET</a:t>
            </a:r>
            <a:r>
              <a:rPr lang="ru-RU" dirty="0" smtClean="0"/>
              <a:t> с условием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705769"/>
            <a:ext cx="78105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4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</a:t>
            </a:r>
            <a:r>
              <a:rPr lang="en-US" dirty="0" smtClean="0"/>
              <a:t>Cache-Control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029619"/>
            <a:ext cx="71437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3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ru-RU" dirty="0" smtClean="0"/>
              <a:t>прокси сервер</a:t>
            </a:r>
            <a:r>
              <a:rPr lang="en-US" dirty="0" smtClean="0"/>
              <a:t> (proxy server)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13" y="1600200"/>
            <a:ext cx="68983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8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Обратный</a:t>
            </a:r>
            <a:r>
              <a:rPr lang="en-US" dirty="0" smtClean="0"/>
              <a:t> </a:t>
            </a:r>
            <a:r>
              <a:rPr lang="ru-RU" dirty="0" smtClean="0"/>
              <a:t>прокси сервер</a:t>
            </a:r>
            <a:r>
              <a:rPr lang="en-US" dirty="0" smtClean="0"/>
              <a:t> (reverse proxy)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685" y="1600200"/>
            <a:ext cx="627463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7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16" y="1600200"/>
            <a:ext cx="55639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2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47" y="1600200"/>
            <a:ext cx="537930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1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4305"/>
            <a:ext cx="8229600" cy="423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25" y="1600200"/>
            <a:ext cx="51045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Экран (4:3)</PresentationFormat>
  <Paragraphs>42</Paragraphs>
  <Slides>55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Протокол HTTP</vt:lpstr>
      <vt:lpstr>Гипертекст и HTML</vt:lpstr>
      <vt:lpstr>Гипертекст и HTML</vt:lpstr>
      <vt:lpstr>URL</vt:lpstr>
      <vt:lpstr>URL</vt:lpstr>
      <vt:lpstr>Место в стеке протоколов TCP/IP</vt:lpstr>
      <vt:lpstr>Протокол HTTР</vt:lpstr>
      <vt:lpstr>Версии протокола HTTР</vt:lpstr>
      <vt:lpstr>Структура пакета HTTР</vt:lpstr>
      <vt:lpstr>Методы HTTР</vt:lpstr>
      <vt:lpstr>Статусы HTTР</vt:lpstr>
      <vt:lpstr>Пример запроса HTTР</vt:lpstr>
      <vt:lpstr>Пример ответа HTTР</vt:lpstr>
      <vt:lpstr>Современный  Web</vt:lpstr>
      <vt:lpstr>Загрузка нескольких ресурсов</vt:lpstr>
      <vt:lpstr>Загрузка нескольких ресурсов</vt:lpstr>
      <vt:lpstr>Загрузка нескольких ресурсов</vt:lpstr>
      <vt:lpstr>Загрузка нескольких ресурсов</vt:lpstr>
      <vt:lpstr>Загрузка нескольких ресурсов</vt:lpstr>
      <vt:lpstr>Загрузка нескольких ресурсов</vt:lpstr>
      <vt:lpstr>Загрузка нескольких ресурсов</vt:lpstr>
      <vt:lpstr>Постоянное соединение в HTTP</vt:lpstr>
      <vt:lpstr>Постоянное соединение в HTTP</vt:lpstr>
      <vt:lpstr>Постоянное соединение в HTTP 1.0</vt:lpstr>
      <vt:lpstr>Постоянное соединение в HTTP 1.0</vt:lpstr>
      <vt:lpstr>Постоянное соединение в HTTP 1.0</vt:lpstr>
      <vt:lpstr>Постоянное соединение в HTTP 1.1</vt:lpstr>
      <vt:lpstr>Недостатки постоянного соединения</vt:lpstr>
      <vt:lpstr>Конвейерная обработка HTTP (pipelining)</vt:lpstr>
      <vt:lpstr>Конвейерная обработка HTTP (pipelining)</vt:lpstr>
      <vt:lpstr>Конвейерная обработка HTTP (pipelining)</vt:lpstr>
      <vt:lpstr>Несколько HTTP соединений</vt:lpstr>
      <vt:lpstr>Кеширование в HTTP</vt:lpstr>
      <vt:lpstr>Кеширование в HTTP</vt:lpstr>
      <vt:lpstr>Кеширование в HTTP</vt:lpstr>
      <vt:lpstr>Кеширование в HTTP</vt:lpstr>
      <vt:lpstr>Запрос GET с условием</vt:lpstr>
      <vt:lpstr>Ответ на запрос GET с условием</vt:lpstr>
      <vt:lpstr>Etag в запросах GET с условием</vt:lpstr>
      <vt:lpstr>Заголовок Cache-Control</vt:lpstr>
      <vt:lpstr>Web прокси сервер (proxy server)</vt:lpstr>
      <vt:lpstr>Обратный прокси сервер (reverse proxy)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2006-08-16T00:00:00Z</dcterms:created>
  <dcterms:modified xsi:type="dcterms:W3CDTF">2023-12-17T14:41:19Z</dcterms:modified>
</cp:coreProperties>
</file>