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B0859-9806-4559-AE97-0BB04F129DC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DBE24-F3D9-4510-B28D-E897BF8A6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614D2-722D-4E7C-BAEB-FF6BF59D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7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748631"/>
            <a:ext cx="43434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9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электронной почты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49" y="1600200"/>
            <a:ext cx="74935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 адреса электронной почты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3325019"/>
            <a:ext cx="40290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2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почтовый сервер?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215481"/>
            <a:ext cx="53149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0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почтовый сервер?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2177256"/>
            <a:ext cx="60864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9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SMTP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529681"/>
            <a:ext cx="80295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6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электронной почты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1" y="1600200"/>
            <a:ext cx="74788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7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стеке протоколов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8935"/>
            <a:ext cx="8229600" cy="430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транспортными протоколами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88" y="1600200"/>
            <a:ext cx="73224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4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88" y="1600200"/>
            <a:ext cx="73224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2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SMTP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248819"/>
            <a:ext cx="58864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858169"/>
            <a:ext cx="63341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0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SMTP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52736"/>
            <a:ext cx="8229600" cy="262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2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 </a:t>
            </a:r>
            <a:r>
              <a:rPr lang="en-US" dirty="0" smtClean="0"/>
              <a:t>SMTP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9524"/>
            <a:ext cx="8229600" cy="422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4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письма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5000"/>
            <a:ext cx="8229600" cy="38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4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сеанса </a:t>
            </a:r>
            <a:r>
              <a:rPr lang="en-US" dirty="0" smtClean="0"/>
              <a:t>SMTP</a:t>
            </a:r>
            <a:endParaRPr lang="ru-RU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801019"/>
            <a:ext cx="76962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9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сеанса </a:t>
            </a:r>
            <a:r>
              <a:rPr lang="en-US" dirty="0" smtClean="0"/>
              <a:t>SMTP</a:t>
            </a:r>
            <a:endParaRPr lang="ru-RU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643856"/>
            <a:ext cx="80486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7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Расширение </a:t>
            </a:r>
            <a:r>
              <a:rPr lang="en-US" dirty="0" smtClean="0"/>
              <a:t>SMTP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55" y="1600200"/>
            <a:ext cx="75858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EHLO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1600994"/>
            <a:ext cx="4752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и спам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94" y="1600200"/>
            <a:ext cx="75004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5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2599"/>
            <a:ext cx="8229600" cy="430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SMTP</a:t>
            </a:r>
            <a:r>
              <a:rPr lang="ru-RU" dirty="0" smtClean="0"/>
              <a:t> сессии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5724"/>
            <a:ext cx="8229600" cy="34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0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02" y="1600200"/>
            <a:ext cx="57531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49" y="1753099"/>
            <a:ext cx="4305901" cy="422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2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49" y="1600200"/>
            <a:ext cx="60223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3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11" y="1867415"/>
            <a:ext cx="6287378" cy="399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7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3491"/>
            <a:ext cx="8229600" cy="325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7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POP3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9119"/>
            <a:ext cx="8229600" cy="338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0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электронной почты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29" y="1600200"/>
            <a:ext cx="73535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6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РОР3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9" y="1600200"/>
            <a:ext cx="74950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3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стеке протоколов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1" y="1743573"/>
            <a:ext cx="8183118" cy="423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2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транспортными протоколами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43" y="2824811"/>
            <a:ext cx="5649114" cy="207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2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сеанса РОР3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30" y="1895994"/>
            <a:ext cx="8154539" cy="393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9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2572544"/>
            <a:ext cx="41814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РОР3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3105838"/>
            <a:ext cx="6011114" cy="15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5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РОР3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3" y="1600200"/>
            <a:ext cx="77318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2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 РОР3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53" y="3105838"/>
            <a:ext cx="6582694" cy="15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сеанса РОР3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02" y="1600200"/>
            <a:ext cx="66611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0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сеанса РОР3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2" y="2219889"/>
            <a:ext cx="7487696" cy="32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7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26" y="1600200"/>
            <a:ext cx="53057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2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93" y="1600200"/>
            <a:ext cx="53016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7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67681"/>
            <a:ext cx="43053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3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929606"/>
            <a:ext cx="63055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5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электронной почты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6" y="1600200"/>
            <a:ext cx="737806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3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Экран (4:3)</PresentationFormat>
  <Paragraphs>31</Paragraphs>
  <Slides>44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Архитектура электронной почты</vt:lpstr>
      <vt:lpstr>Архитектура электронной почты</vt:lpstr>
      <vt:lpstr>Формат адреса электронной почты</vt:lpstr>
      <vt:lpstr>Как найти почтовый сервер?</vt:lpstr>
      <vt:lpstr>Как найти почтовый сервер?</vt:lpstr>
      <vt:lpstr>Протокол SMTP</vt:lpstr>
      <vt:lpstr>Архитектура электронной почты</vt:lpstr>
      <vt:lpstr>Место в стеке протоколов TCP/IP</vt:lpstr>
      <vt:lpstr>Взаимодействие с транспортными протоколами</vt:lpstr>
      <vt:lpstr>Презентация PowerPoint</vt:lpstr>
      <vt:lpstr>Протокол SMTP</vt:lpstr>
      <vt:lpstr>Протокол SMTP</vt:lpstr>
      <vt:lpstr>Ответы SMTP</vt:lpstr>
      <vt:lpstr>Заголовки письма</vt:lpstr>
      <vt:lpstr>Пример сеанса SMTP</vt:lpstr>
      <vt:lpstr>Пример сеанса SMTP</vt:lpstr>
      <vt:lpstr>Расширение SMTP</vt:lpstr>
      <vt:lpstr>Команда EHLO</vt:lpstr>
      <vt:lpstr>Безопасность и спам</vt:lpstr>
      <vt:lpstr>Презентация PowerPoint</vt:lpstr>
      <vt:lpstr>Пример SMTP сессии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 POP3</vt:lpstr>
      <vt:lpstr>Архитектура электронной почты</vt:lpstr>
      <vt:lpstr>Протокол РОР3</vt:lpstr>
      <vt:lpstr>Место в стеке протоколов TCP/IP</vt:lpstr>
      <vt:lpstr>Взаимодействие с транспортными протоколами</vt:lpstr>
      <vt:lpstr>Состояния сеанса РОР3</vt:lpstr>
      <vt:lpstr>Протокол РОР3</vt:lpstr>
      <vt:lpstr>Команды РОР3</vt:lpstr>
      <vt:lpstr>Ответы РОР3</vt:lpstr>
      <vt:lpstr>Пример сеанса РОР3</vt:lpstr>
      <vt:lpstr>Пример сеанса РОР3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2006-08-16T00:00:00Z</dcterms:created>
  <dcterms:modified xsi:type="dcterms:W3CDTF">2023-12-17T14:49:11Z</dcterms:modified>
</cp:coreProperties>
</file>