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27" y="2496153"/>
            <a:ext cx="6058746" cy="273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07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 smtClean="0"/>
              <a:t>IMAP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60" y="1600200"/>
            <a:ext cx="789327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0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Место в стеке </a:t>
            </a:r>
            <a:r>
              <a:rPr lang="en-US" dirty="0" smtClean="0"/>
              <a:t>TCP/IP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7156"/>
            <a:ext cx="8229600" cy="4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1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Взаимодействие с </a:t>
            </a:r>
            <a:r>
              <a:rPr lang="ru-RU" dirty="0" err="1" smtClean="0"/>
              <a:t>транспотным</a:t>
            </a:r>
            <a:r>
              <a:rPr lang="ru-RU" dirty="0" smtClean="0"/>
              <a:t> уровнем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63" y="2853390"/>
            <a:ext cx="6249273" cy="201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3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Папки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9534"/>
            <a:ext cx="8229600" cy="284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Флаги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34" y="1600200"/>
            <a:ext cx="740293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37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Состояния сеанса </a:t>
            </a:r>
            <a:r>
              <a:rPr lang="en-US" dirty="0" smtClean="0"/>
              <a:t>IMAP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78" y="1600200"/>
            <a:ext cx="805244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5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 smtClean="0"/>
              <a:t>IMAP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72" y="1600200"/>
            <a:ext cx="698345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7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Ответы </a:t>
            </a:r>
            <a:r>
              <a:rPr lang="en-US" dirty="0" smtClean="0"/>
              <a:t>IMAP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79" y="2310389"/>
            <a:ext cx="6925642" cy="3105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сеанса </a:t>
            </a:r>
            <a:r>
              <a:rPr lang="en-US" dirty="0" smtClean="0"/>
              <a:t>IMAP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5796"/>
            <a:ext cx="8229600" cy="4494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0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папки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05" y="1862652"/>
            <a:ext cx="7630590" cy="400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79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977"/>
            <a:ext cx="7162800" cy="668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6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Просмотр списка писем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97" y="1600200"/>
            <a:ext cx="673740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2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Чтение письма и установка флагов</a:t>
            </a:r>
            <a:endParaRPr lang="ru-R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84926"/>
            <a:ext cx="8229600" cy="355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46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писем и выход</a:t>
            </a:r>
            <a:endParaRPr lang="ru-RU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365" y="2267521"/>
            <a:ext cx="4801270" cy="319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24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команды </a:t>
            </a:r>
            <a:r>
              <a:rPr lang="en-US" dirty="0" smtClean="0"/>
              <a:t>IMAP</a:t>
            </a:r>
            <a:endParaRPr lang="ru-RU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495" y="1843599"/>
            <a:ext cx="6335010" cy="403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8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3" y="1295400"/>
            <a:ext cx="8504627" cy="5247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21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0"/>
            <a:ext cx="8739017" cy="152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97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0" y="2514600"/>
            <a:ext cx="8734155" cy="266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3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6" y="2590800"/>
            <a:ext cx="8811844" cy="251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9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38823"/>
            <a:ext cx="6629400" cy="633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35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84" y="381000"/>
            <a:ext cx="637116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17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58" y="228600"/>
            <a:ext cx="6039642" cy="636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1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15" y="2667627"/>
            <a:ext cx="7840170" cy="239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05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19" y="1600200"/>
            <a:ext cx="50801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81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41" y="3353523"/>
            <a:ext cx="7821117" cy="1019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1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78" y="3082022"/>
            <a:ext cx="7830643" cy="15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4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4" y="3253496"/>
            <a:ext cx="7811591" cy="1219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24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41" y="3234443"/>
            <a:ext cx="7821117" cy="125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90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15" y="2410416"/>
            <a:ext cx="7840170" cy="290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4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4" y="2662864"/>
            <a:ext cx="7811591" cy="240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8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 smtClean="0"/>
              <a:t>FTP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68" y="2115100"/>
            <a:ext cx="7802064" cy="349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0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Место в стеке </a:t>
            </a:r>
            <a:r>
              <a:rPr lang="en-US" dirty="0" smtClean="0"/>
              <a:t>TCP/IP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3169"/>
            <a:ext cx="8229600" cy="44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95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88" y="2743200"/>
            <a:ext cx="865716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18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 smtClean="0"/>
              <a:t>FTP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95530"/>
            <a:ext cx="8229600" cy="3335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5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 URL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282"/>
            <a:ext cx="8229600" cy="346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4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 smtClean="0"/>
              <a:t>FTP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05334"/>
            <a:ext cx="8229600" cy="311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3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Взаимодействие с транспортным уровнем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443" y="2215126"/>
            <a:ext cx="6011114" cy="329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0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Активный режим </a:t>
            </a:r>
            <a:r>
              <a:rPr lang="en-US" dirty="0" smtClean="0"/>
              <a:t>FTP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36290"/>
            <a:ext cx="8229600" cy="325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6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Пассивный режим </a:t>
            </a:r>
            <a:r>
              <a:rPr lang="en-US" dirty="0" smtClean="0"/>
              <a:t>FTP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88" y="2386600"/>
            <a:ext cx="8221223" cy="295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92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Аутентификация в </a:t>
            </a:r>
            <a:r>
              <a:rPr lang="en-US" dirty="0" smtClean="0"/>
              <a:t>FTP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36" y="2667627"/>
            <a:ext cx="7354327" cy="239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2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 smtClean="0"/>
              <a:t>FTP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56" y="1600200"/>
            <a:ext cx="745588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1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сеанса </a:t>
            </a:r>
            <a:r>
              <a:rPr lang="en-US" dirty="0" smtClean="0"/>
              <a:t>FTP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2" y="1600200"/>
            <a:ext cx="724501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3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сеанса </a:t>
            </a:r>
            <a:r>
              <a:rPr lang="en-US" dirty="0" smtClean="0"/>
              <a:t>FTP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3831"/>
            <a:ext cx="8229600" cy="401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3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43" y="2362200"/>
            <a:ext cx="866052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1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0" y="2667000"/>
            <a:ext cx="8721524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7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50" y="1981200"/>
            <a:ext cx="8630386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1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 smtClean="0"/>
              <a:t>IMAP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9530"/>
            <a:ext cx="8229600" cy="304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9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электронной почты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6" y="1600200"/>
            <a:ext cx="765350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707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77</Words>
  <Application>Microsoft Office PowerPoint</Application>
  <PresentationFormat>Экран (4:3)</PresentationFormat>
  <Paragraphs>28</Paragraphs>
  <Slides>49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0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Протокол IMAP</vt:lpstr>
      <vt:lpstr>Архитектура электронной почты</vt:lpstr>
      <vt:lpstr>Протокол IMAP</vt:lpstr>
      <vt:lpstr>Место в стеке TCP/IP</vt:lpstr>
      <vt:lpstr>Взаимодействие с транспотным уровнем</vt:lpstr>
      <vt:lpstr>Папки</vt:lpstr>
      <vt:lpstr>Флаги</vt:lpstr>
      <vt:lpstr>Состояния сеанса IMAP</vt:lpstr>
      <vt:lpstr>Протокол IMAP</vt:lpstr>
      <vt:lpstr>Ответы IMAP</vt:lpstr>
      <vt:lpstr>Пример сеанса IMAP</vt:lpstr>
      <vt:lpstr>Выбор папки</vt:lpstr>
      <vt:lpstr>Просмотр списка писем</vt:lpstr>
      <vt:lpstr>Чтение письма и установка флагов</vt:lpstr>
      <vt:lpstr>Удаление писем и выход</vt:lpstr>
      <vt:lpstr>Другие команды IMAP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Протокол FTP</vt:lpstr>
      <vt:lpstr>Место в стеке TCP/IP</vt:lpstr>
      <vt:lpstr>Протокол FTP</vt:lpstr>
      <vt:lpstr>FTP URL</vt:lpstr>
      <vt:lpstr>Протокол FTP</vt:lpstr>
      <vt:lpstr>Взаимодействие с транспортным уровнем</vt:lpstr>
      <vt:lpstr>Активный режим FTP</vt:lpstr>
      <vt:lpstr>Пассивный режим FTP</vt:lpstr>
      <vt:lpstr>Аутентификация в FTP</vt:lpstr>
      <vt:lpstr>Протокол FTP</vt:lpstr>
      <vt:lpstr>Пример сеанса FTP</vt:lpstr>
      <vt:lpstr>Пример сеанса FTP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</cp:revision>
  <dcterms:created xsi:type="dcterms:W3CDTF">2006-08-16T00:00:00Z</dcterms:created>
  <dcterms:modified xsi:type="dcterms:W3CDTF">2023-12-17T15:04:50Z</dcterms:modified>
</cp:coreProperties>
</file>