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Вопросы </a:t>
            </a:r>
            <a:r>
              <a:rPr lang="ru-RU" dirty="0" smtClean="0"/>
              <a:t>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648200"/>
          </a:xfrm>
        </p:spPr>
        <p:txBody>
          <a:bodyPr>
            <a:noAutofit/>
          </a:bodyPr>
          <a:lstStyle/>
          <a:p>
            <a:pPr lvl="0"/>
            <a:r>
              <a:rPr lang="ru-RU" sz="1550" dirty="0"/>
              <a:t>Для чего был создан протокол TCP/IP? Какие уровни включает модель TCP/IP? Что общего и в чем различие между моделями TCP/IP и </a:t>
            </a:r>
            <a:r>
              <a:rPr lang="en-US" sz="1550" dirty="0"/>
              <a:t>OSI</a:t>
            </a:r>
            <a:r>
              <a:rPr lang="ru-RU" sz="1550" dirty="0"/>
              <a:t>? В чем преимущество и в чем недостатки моделей TCP/IP и </a:t>
            </a:r>
            <a:r>
              <a:rPr lang="en-US" sz="1550" dirty="0"/>
              <a:t>OSI</a:t>
            </a:r>
            <a:r>
              <a:rPr lang="ru-RU" sz="1550" dirty="0"/>
              <a:t>?</a:t>
            </a:r>
          </a:p>
          <a:p>
            <a:pPr lvl="0"/>
            <a:r>
              <a:rPr lang="ru-RU" sz="1550" dirty="0"/>
              <a:t>Каковы характеристики канала связи? Что такое симплексные, дуплексные и полудуплексные каналы связи?</a:t>
            </a:r>
          </a:p>
          <a:p>
            <a:pPr lvl="0"/>
            <a:r>
              <a:rPr lang="ru-RU" sz="1550" dirty="0"/>
              <a:t>Какие среды передачи данных вы знаете? Охарактеризуйте каждую из них. Какие среды передачи данных наиболее широко используются сейчас?</a:t>
            </a:r>
          </a:p>
          <a:p>
            <a:pPr lvl="0"/>
            <a:r>
              <a:rPr lang="ru-RU" sz="1550" dirty="0"/>
              <a:t>Что используется для беспроводной передачи данных? Какие частоты используются для сетей </a:t>
            </a:r>
            <a:r>
              <a:rPr lang="en-US" sz="1550" dirty="0"/>
              <a:t>G</a:t>
            </a:r>
            <a:r>
              <a:rPr lang="ru-RU" sz="1550" dirty="0"/>
              <a:t>SM и для сетей </a:t>
            </a:r>
            <a:r>
              <a:rPr lang="ru-RU" sz="1550" dirty="0" err="1"/>
              <a:t>Wi-Fi</a:t>
            </a:r>
            <a:r>
              <a:rPr lang="ru-RU" sz="1550" dirty="0"/>
              <a:t>? Что такое кодирование, модуляция и демодуляция? В каких случаях они применяются?</a:t>
            </a:r>
          </a:p>
          <a:p>
            <a:pPr lvl="0"/>
            <a:r>
              <a:rPr lang="ru-RU" sz="1550" dirty="0"/>
              <a:t>Каковы задачи канального уровня? Что представляет собой кадр?</a:t>
            </a:r>
          </a:p>
          <a:p>
            <a:pPr lvl="0"/>
            <a:r>
              <a:rPr lang="ru-RU" sz="1550" dirty="0"/>
              <a:t>Как можно определить, где в потоке бит начинаются и заканчиваются отдельные кадры?</a:t>
            </a:r>
          </a:p>
          <a:p>
            <a:pPr lvl="0"/>
            <a:r>
              <a:rPr lang="ru-RU" sz="1550" dirty="0"/>
              <a:t>Что такое преамбула и где она применяется? Расскажите как используется преамбула при передаче данных по сети.</a:t>
            </a:r>
          </a:p>
          <a:p>
            <a:pPr lvl="0"/>
            <a:r>
              <a:rPr lang="ru-RU" sz="1550" dirty="0"/>
              <a:t>Какие могут быть варианты обнаружения и исправления ошибок на канальном уровне?</a:t>
            </a:r>
          </a:p>
          <a:p>
            <a:pPr lvl="0"/>
            <a:r>
              <a:rPr lang="ru-RU" sz="1550" dirty="0"/>
              <a:t>Что такое скользящее окно и как оно работает?</a:t>
            </a:r>
          </a:p>
          <a:p>
            <a:pPr lvl="0"/>
            <a:r>
              <a:rPr lang="ru-RU" sz="1550" dirty="0"/>
              <a:t> Что такое управление потоком? Как работает затопление?</a:t>
            </a:r>
          </a:p>
          <a:p>
            <a:pPr lvl="0"/>
            <a:r>
              <a:rPr lang="ru-RU" sz="1550" dirty="0"/>
              <a:t> Что такое коллизия? Какие есть методы управления доступом к разделяемой среде?</a:t>
            </a:r>
          </a:p>
          <a:p>
            <a:endParaRPr lang="ru-RU" sz="1550" dirty="0"/>
          </a:p>
        </p:txBody>
      </p:sp>
    </p:spTree>
    <p:extLst>
      <p:ext uri="{BB962C8B-B14F-4D97-AF65-F5344CB8AC3E}">
        <p14:creationId xmlns:p14="http://schemas.microsoft.com/office/powerpoint/2010/main" val="18737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из пакетов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1581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из пакетов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12" y="1600200"/>
            <a:ext cx="41759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из пакетов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40" y="1600200"/>
            <a:ext cx="57581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8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документов</a:t>
            </a:r>
            <a:r>
              <a:rPr lang="en-US" dirty="0" smtClean="0"/>
              <a:t> RFC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1065"/>
            <a:ext cx="8229600" cy="368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 </a:t>
            </a:r>
            <a:r>
              <a:rPr lang="en-US" smtClean="0"/>
              <a:t>RFC 791</a:t>
            </a:r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4" y="1600200"/>
            <a:ext cx="71248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1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 после скачивания файла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5012"/>
            <a:ext cx="8229600" cy="327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после скачивания файла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3681"/>
            <a:ext cx="8229600" cy="32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1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Сохранение скачанного файла из </a:t>
            </a:r>
            <a:r>
              <a:rPr lang="en-US" dirty="0" smtClean="0"/>
              <a:t>Wireshark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73" y="1600200"/>
            <a:ext cx="55804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Сохранение скачанного файла из </a:t>
            </a:r>
            <a:r>
              <a:rPr lang="en-US" dirty="0"/>
              <a:t>Wireshark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10519"/>
            <a:ext cx="7505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Редактирование полученного файла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434431"/>
            <a:ext cx="595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3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624806"/>
            <a:ext cx="5610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4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Редактирование полученного файла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94" y="1600200"/>
            <a:ext cx="66028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81113"/>
            <a:ext cx="79438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сигналов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17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1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сигналов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58231"/>
            <a:ext cx="7934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1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сигналов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667669"/>
            <a:ext cx="7858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канала связи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4" y="1600200"/>
            <a:ext cx="73886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передачи данных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11" y="1600200"/>
            <a:ext cx="53357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Витая пара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32" y="1600200"/>
            <a:ext cx="59565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Оптический кабель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715294"/>
            <a:ext cx="65722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Радиоволны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9" y="1600200"/>
            <a:ext cx="80019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0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Пятиуровневая модель «</a:t>
            </a:r>
            <a:r>
              <a:rPr lang="en-US" dirty="0" smtClean="0"/>
              <a:t>OSI + TCP/IP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233737" cy="3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в каналах связи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8096"/>
            <a:ext cx="8229600" cy="313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6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897"/>
            <a:ext cx="8229600" cy="451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36343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кадрами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5255"/>
            <a:ext cx="8229600" cy="35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кадров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9939"/>
            <a:ext cx="8229600" cy="40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6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выделения кадров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453481"/>
            <a:ext cx="58483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Указатель количества байт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8212"/>
            <a:ext cx="8229600" cy="266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байтов и битов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929"/>
            <a:ext cx="8229600" cy="43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физического уровня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7592"/>
            <a:ext cx="8229600" cy="393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Обнаружение и исправление ошибок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9807"/>
            <a:ext cx="8229600" cy="428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Модель и стек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14475"/>
            <a:ext cx="83248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9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90" y="1600200"/>
            <a:ext cx="63040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11" y="1600200"/>
            <a:ext cx="62981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0" y="1600200"/>
            <a:ext cx="65255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97" y="1600200"/>
            <a:ext cx="65604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0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10" y="1600200"/>
            <a:ext cx="64117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отправка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70" y="1600200"/>
            <a:ext cx="63222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повторной отправки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8687"/>
            <a:ext cx="8229600" cy="402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Обнаружение и исправление ошибок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5111"/>
            <a:ext cx="8229600" cy="387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1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Множественный доступ к каналам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3" y="1600200"/>
            <a:ext cx="80199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1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Подуровни канального доступа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5047"/>
            <a:ext cx="8229600" cy="359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OSI TCP/IP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10519"/>
            <a:ext cx="79629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8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 подуровня </a:t>
            </a:r>
            <a:r>
              <a:rPr lang="en-US" dirty="0" smtClean="0"/>
              <a:t>LLC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9600" cy="261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Множественный доступ к каналу связи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798"/>
            <a:ext cx="8229600" cy="439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канального уровня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058194"/>
            <a:ext cx="382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7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05756"/>
            <a:ext cx="81343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362200"/>
            <a:ext cx="76485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 </a:t>
            </a:r>
            <a:r>
              <a:rPr lang="en-US" dirty="0" smtClean="0"/>
              <a:t>Wireshark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04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8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из пакетов</a:t>
            </a:r>
            <a:endParaRPr lang="ru-R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961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Экран (4:3)</PresentationFormat>
  <Paragraphs>63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Office Theme</vt:lpstr>
      <vt:lpstr>Вопросы лекции</vt:lpstr>
      <vt:lpstr>Модель TCP/IP</vt:lpstr>
      <vt:lpstr>Пятиуровневая модель «OSI + TCP/IP»</vt:lpstr>
      <vt:lpstr>Модель и стек протоколов TCP/IP</vt:lpstr>
      <vt:lpstr>Сравнение OSI TCP/IP</vt:lpstr>
      <vt:lpstr>Стек протоколов TCP/IP</vt:lpstr>
      <vt:lpstr>Интерфейсы</vt:lpstr>
      <vt:lpstr>Окна Wireshark</vt:lpstr>
      <vt:lpstr>Один из пакетов</vt:lpstr>
      <vt:lpstr>Один из пакетов</vt:lpstr>
      <vt:lpstr>Один из пакетов</vt:lpstr>
      <vt:lpstr>Один из пакетов</vt:lpstr>
      <vt:lpstr>Адреса документов RFC </vt:lpstr>
      <vt:lpstr>Документ RFC 791</vt:lpstr>
      <vt:lpstr>Пакеты после скачивания файла</vt:lpstr>
      <vt:lpstr>Пакеты после скачивания файла</vt:lpstr>
      <vt:lpstr>Сохранение скачанного файла из Wireshark</vt:lpstr>
      <vt:lpstr>Сохранение скачанного файла из Wireshark</vt:lpstr>
      <vt:lpstr>Редактирование полученного файла</vt:lpstr>
      <vt:lpstr>Редактирование полученного файла</vt:lpstr>
      <vt:lpstr>Место в модели OSI </vt:lpstr>
      <vt:lpstr>Представление сигналов</vt:lpstr>
      <vt:lpstr>Представление сигналов</vt:lpstr>
      <vt:lpstr>Представление сигналов</vt:lpstr>
      <vt:lpstr>Модель канала связи</vt:lpstr>
      <vt:lpstr>Среды передачи данных</vt:lpstr>
      <vt:lpstr>Витая пара</vt:lpstr>
      <vt:lpstr>Оптический кабель</vt:lpstr>
      <vt:lpstr>Радиоволны</vt:lpstr>
      <vt:lpstr>Ошибки в каналах связи</vt:lpstr>
      <vt:lpstr>Представление информации</vt:lpstr>
      <vt:lpstr>Место в модели OSI</vt:lpstr>
      <vt:lpstr>Работа с кадрами</vt:lpstr>
      <vt:lpstr>Формирование кадров</vt:lpstr>
      <vt:lpstr>Методы выделения кадров</vt:lpstr>
      <vt:lpstr>Указатель количества байт</vt:lpstr>
      <vt:lpstr>Вставка байтов и битов</vt:lpstr>
      <vt:lpstr>Средства физического уровня</vt:lpstr>
      <vt:lpstr>Обнаружение и исправление ошибок</vt:lpstr>
      <vt:lpstr>Повторная отправка</vt:lpstr>
      <vt:lpstr>Повторная отправка</vt:lpstr>
      <vt:lpstr>Повторная отправка</vt:lpstr>
      <vt:lpstr>Повторная отправка</vt:lpstr>
      <vt:lpstr>Повторная отправка</vt:lpstr>
      <vt:lpstr>Повторная отправка</vt:lpstr>
      <vt:lpstr>Методы повторной отправки</vt:lpstr>
      <vt:lpstr>Обнаружение и исправление ошибок</vt:lpstr>
      <vt:lpstr>Множественный доступ к каналам</vt:lpstr>
      <vt:lpstr>Подуровни канального доступа</vt:lpstr>
      <vt:lpstr>Услуги подуровня LLC</vt:lpstr>
      <vt:lpstr>Множественный доступ к каналу связи</vt:lpstr>
      <vt:lpstr>Технологии канального уровня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TCP/IP</dc:title>
  <dc:creator>user</dc:creator>
  <cp:lastModifiedBy>user</cp:lastModifiedBy>
  <cp:revision>2</cp:revision>
  <dcterms:created xsi:type="dcterms:W3CDTF">2006-08-16T00:00:00Z</dcterms:created>
  <dcterms:modified xsi:type="dcterms:W3CDTF">2023-12-13T18:07:53Z</dcterms:modified>
</cp:coreProperties>
</file>