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600" dirty="0"/>
              <a:t>Опишите историю создания </a:t>
            </a:r>
            <a:r>
              <a:rPr lang="ru-RU" sz="1600" dirty="0" err="1"/>
              <a:t>Ethernet</a:t>
            </a:r>
            <a:r>
              <a:rPr lang="ru-RU" sz="1600" dirty="0"/>
              <a:t>.</a:t>
            </a:r>
          </a:p>
          <a:p>
            <a:pPr lvl="0"/>
            <a:r>
              <a:rPr lang="ru-RU" sz="1600" dirty="0"/>
              <a:t>Как работают и в чем отличие между классическим </a:t>
            </a:r>
            <a:r>
              <a:rPr lang="ru-RU" sz="1600" dirty="0" err="1"/>
              <a:t>Ethernet</a:t>
            </a:r>
            <a:r>
              <a:rPr lang="ru-RU" sz="1600" dirty="0"/>
              <a:t> и коммутируемым </a:t>
            </a:r>
            <a:r>
              <a:rPr lang="ru-RU" sz="1600" dirty="0" err="1"/>
              <a:t>Ethernet</a:t>
            </a:r>
            <a:r>
              <a:rPr lang="ru-RU" sz="1600" dirty="0"/>
              <a:t>?</a:t>
            </a:r>
          </a:p>
          <a:p>
            <a:pPr lvl="0"/>
            <a:r>
              <a:rPr lang="ru-RU" sz="1600" dirty="0"/>
              <a:t>Какие типы кадров используются для передачи данных в </a:t>
            </a:r>
            <a:r>
              <a:rPr lang="ru-RU" sz="1600" dirty="0" err="1"/>
              <a:t>Ethernet</a:t>
            </a:r>
            <a:r>
              <a:rPr lang="ru-RU" sz="1600" dirty="0"/>
              <a:t> на канальном уровне?</a:t>
            </a:r>
          </a:p>
          <a:p>
            <a:pPr lvl="0"/>
            <a:r>
              <a:rPr lang="ru-RU" sz="1600" dirty="0"/>
              <a:t>Что представляет собой MАС-адрес? Какие типы МАС-адресов вы знаете? Кто и как присваивает MАС-адреса? Как можно увидеть какой MАС-адрес присвоен сетевой карте компьютера?</a:t>
            </a:r>
          </a:p>
          <a:p>
            <a:pPr lvl="0"/>
            <a:r>
              <a:rPr lang="ru-RU" sz="1600" dirty="0"/>
              <a:t>Что такое коллизия?</a:t>
            </a:r>
          </a:p>
          <a:p>
            <a:pPr lvl="0"/>
            <a:r>
              <a:rPr lang="ru-RU" sz="1600" dirty="0"/>
              <a:t>Какой метод доступа к разделяемой среде C</a:t>
            </a:r>
            <a:r>
              <a:rPr lang="en-US" sz="1600" dirty="0"/>
              <a:t>S</a:t>
            </a:r>
            <a:r>
              <a:rPr lang="ru-RU" sz="1600" dirty="0"/>
              <a:t>MA-CD используется в классическом </a:t>
            </a:r>
            <a:r>
              <a:rPr lang="ru-RU" sz="1600" dirty="0" err="1"/>
              <a:t>Ethernet</a:t>
            </a:r>
            <a:r>
              <a:rPr lang="ru-RU" sz="1600" dirty="0"/>
              <a:t>?</a:t>
            </a:r>
          </a:p>
          <a:p>
            <a:pPr lvl="0"/>
            <a:r>
              <a:rPr lang="ru-RU" sz="1600" dirty="0"/>
              <a:t>Как в целом устроен метод доступа к среде С</a:t>
            </a:r>
            <a:r>
              <a:rPr lang="en-US" sz="1600" dirty="0"/>
              <a:t>S</a:t>
            </a:r>
            <a:r>
              <a:rPr lang="ru-RU" sz="1600" dirty="0"/>
              <a:t>МА/</a:t>
            </a:r>
            <a:r>
              <a:rPr lang="en-US" sz="1600" dirty="0"/>
              <a:t>CD</a:t>
            </a:r>
            <a:r>
              <a:rPr lang="ru-RU" sz="1600" dirty="0"/>
              <a:t>?</a:t>
            </a:r>
          </a:p>
          <a:p>
            <a:pPr lvl="0"/>
            <a:r>
              <a:rPr lang="ru-RU" sz="1600" dirty="0"/>
              <a:t>Как происходит передача кадров в классическом </a:t>
            </a:r>
            <a:r>
              <a:rPr lang="ru-RU" sz="1600" dirty="0" err="1"/>
              <a:t>Ethernet</a:t>
            </a:r>
            <a:r>
              <a:rPr lang="ru-RU" sz="1600" dirty="0"/>
              <a:t>? Зачем нужен неразборчивый режим работы сетевого адаптера?</a:t>
            </a:r>
          </a:p>
          <a:p>
            <a:pPr lvl="0"/>
            <a:r>
              <a:rPr lang="ru-RU" sz="1600" dirty="0"/>
              <a:t>Как выбирается время для ожиданий в период конкуренции?</a:t>
            </a:r>
          </a:p>
          <a:p>
            <a:pPr lvl="0"/>
            <a:r>
              <a:rPr lang="ru-RU" sz="1600" dirty="0"/>
              <a:t> В чем похожи и в чем отличаются концентраторы и коммутаторы?</a:t>
            </a:r>
          </a:p>
          <a:p>
            <a:pPr lvl="0"/>
            <a:r>
              <a:rPr lang="ru-RU" sz="1600" dirty="0"/>
              <a:t> Что такое алгоритм обратного обучения?</a:t>
            </a:r>
          </a:p>
          <a:p>
            <a:pPr lvl="0"/>
            <a:r>
              <a:rPr lang="ru-RU" sz="1600" dirty="0"/>
              <a:t> Что такое алгоритм прозрачного моста</a:t>
            </a:r>
            <a:r>
              <a:rPr lang="ru-RU" sz="1600" dirty="0" smtClean="0"/>
              <a:t>?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5590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кадра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2140"/>
            <a:ext cx="8229600" cy="322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кадра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0780"/>
            <a:ext cx="8229600" cy="354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Данные кадра </a:t>
            </a: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7350"/>
            <a:ext cx="8839200" cy="35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2160270"/>
            <a:ext cx="900282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7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r>
              <a:rPr lang="ru-RU" dirty="0" smtClean="0"/>
              <a:t> - адреса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2502"/>
            <a:ext cx="8229600" cy="362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MAC</a:t>
            </a:r>
            <a:r>
              <a:rPr lang="ru-RU" dirty="0" smtClean="0"/>
              <a:t> - адресов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0228"/>
            <a:ext cx="8229600" cy="31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1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Уникальность </a:t>
            </a:r>
            <a:r>
              <a:rPr lang="en-US" dirty="0" smtClean="0"/>
              <a:t>MAC</a:t>
            </a:r>
            <a:r>
              <a:rPr lang="ru-RU" dirty="0" smtClean="0"/>
              <a:t> - 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6888"/>
            <a:ext cx="8915400" cy="315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назначения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0913"/>
            <a:ext cx="8229600" cy="450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3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назначения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9588"/>
            <a:ext cx="8839200" cy="49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0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посмотреть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4" y="1600200"/>
            <a:ext cx="70330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905000"/>
            <a:ext cx="9014460" cy="424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5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16944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4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6766"/>
            <a:ext cx="8229600" cy="375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6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5420"/>
            <a:ext cx="8915400" cy="399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9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1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6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среде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8509"/>
            <a:ext cx="8229600" cy="352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52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Прослушивание несущей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9089"/>
            <a:ext cx="8229600" cy="414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36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коллизий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9267"/>
            <a:ext cx="8229600" cy="38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21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CSMA/CD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4006"/>
            <a:ext cx="8229600" cy="25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86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 передачи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" y="1676400"/>
            <a:ext cx="86296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3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 передачи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462088"/>
            <a:ext cx="8734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87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1771"/>
            <a:ext cx="8229600" cy="444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 передачи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991600" cy="496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 передачи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71600"/>
            <a:ext cx="908316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5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CSMA/CD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1481"/>
            <a:ext cx="8229600" cy="258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44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Период конкуренции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173"/>
            <a:ext cx="8229600" cy="405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6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Отсрочка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4379"/>
            <a:ext cx="8229600" cy="391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84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Отсрочка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13"/>
            <a:ext cx="8953972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373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классического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8475"/>
            <a:ext cx="8229600" cy="376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856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371600"/>
            <a:ext cx="82772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768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Концентратор и коммутатор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5830"/>
            <a:ext cx="8229600" cy="33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509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Концентратор и коммутатор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5830"/>
            <a:ext cx="8229600" cy="33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71600"/>
            <a:ext cx="8610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8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7747"/>
            <a:ext cx="8229600" cy="445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2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работы коммутаторов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591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8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коммутации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9241"/>
            <a:ext cx="8229600" cy="45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55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обратного обучения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991"/>
            <a:ext cx="8229600" cy="39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999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обратного обучения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991"/>
            <a:ext cx="8229600" cy="39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43025"/>
            <a:ext cx="9067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64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обратного обучения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991"/>
            <a:ext cx="8229600" cy="39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43025"/>
            <a:ext cx="9067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3025"/>
            <a:ext cx="8991600" cy="46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8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обратного обучения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991"/>
            <a:ext cx="8229600" cy="39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43025"/>
            <a:ext cx="9067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3025"/>
            <a:ext cx="8991600" cy="46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47800"/>
            <a:ext cx="9105900" cy="468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мост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3610"/>
            <a:ext cx="8229600" cy="293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28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прозрачного моста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777206"/>
            <a:ext cx="8220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72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прозрачного моста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777206"/>
            <a:ext cx="8220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4925"/>
            <a:ext cx="9144000" cy="42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7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прозрачного моста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777206"/>
            <a:ext cx="8220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4925"/>
            <a:ext cx="9144000" cy="42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78255"/>
            <a:ext cx="90487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5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Две технологии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6596"/>
            <a:ext cx="8229600" cy="311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прозрачного моста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777206"/>
            <a:ext cx="8220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4925"/>
            <a:ext cx="9144000" cy="42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78255"/>
            <a:ext cx="90487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3979"/>
            <a:ext cx="88392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394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прозрачного моста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5155"/>
            <a:ext cx="8229600" cy="409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409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Коммутатор и коллизии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53394"/>
            <a:ext cx="81343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42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1" y="1600200"/>
            <a:ext cx="8041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Концентраторы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237"/>
            <a:ext cx="8229600" cy="406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7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и канальный уровни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7570"/>
            <a:ext cx="8229600" cy="333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кадра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119"/>
            <a:ext cx="8229600" cy="370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5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Экран (4:3)</PresentationFormat>
  <Paragraphs>64</Paragraphs>
  <Slides>52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Office Theme</vt:lpstr>
      <vt:lpstr>Вопросы лекции</vt:lpstr>
      <vt:lpstr>Место в модели OSI</vt:lpstr>
      <vt:lpstr>История создания Ethernet</vt:lpstr>
      <vt:lpstr>Типы Ethernet</vt:lpstr>
      <vt:lpstr>Две технологии Ethernet</vt:lpstr>
      <vt:lpstr>Классический Ethernet</vt:lpstr>
      <vt:lpstr>Концентраторы Ethernet</vt:lpstr>
      <vt:lpstr>Физический и канальный уровни</vt:lpstr>
      <vt:lpstr>Форматы кадра Ethernet</vt:lpstr>
      <vt:lpstr>Формат кадра Ethernet</vt:lpstr>
      <vt:lpstr>Формат кадра Ethernet</vt:lpstr>
      <vt:lpstr>Поле Данные кадра Ethernet</vt:lpstr>
      <vt:lpstr>Место в модели OSI</vt:lpstr>
      <vt:lpstr>MAC - адреса</vt:lpstr>
      <vt:lpstr>Типы MAC - адресов</vt:lpstr>
      <vt:lpstr>Уникальность MAC - адресов</vt:lpstr>
      <vt:lpstr>Способы назначения</vt:lpstr>
      <vt:lpstr>Способы назначения</vt:lpstr>
      <vt:lpstr>Как посмотреть</vt:lpstr>
      <vt:lpstr>Технология Ethernet</vt:lpstr>
      <vt:lpstr>Коллизии</vt:lpstr>
      <vt:lpstr>Коллизии</vt:lpstr>
      <vt:lpstr>Коллизии</vt:lpstr>
      <vt:lpstr>Доступ к среде</vt:lpstr>
      <vt:lpstr>Прослушивание несущей</vt:lpstr>
      <vt:lpstr>Обнаружение коллизий</vt:lpstr>
      <vt:lpstr>Модель CSMA/CD</vt:lpstr>
      <vt:lpstr>Период передачи</vt:lpstr>
      <vt:lpstr>Период передачи</vt:lpstr>
      <vt:lpstr>Период передачи</vt:lpstr>
      <vt:lpstr>Период передачи</vt:lpstr>
      <vt:lpstr>Модель CSMA/CD</vt:lpstr>
      <vt:lpstr>Период конкуренции</vt:lpstr>
      <vt:lpstr>Отсрочка</vt:lpstr>
      <vt:lpstr>Отсрочка</vt:lpstr>
      <vt:lpstr>Недостатки классического Ethernet</vt:lpstr>
      <vt:lpstr>Типы Ethernet</vt:lpstr>
      <vt:lpstr>Концентратор и коммутатор</vt:lpstr>
      <vt:lpstr>Концентратор и коммутатор</vt:lpstr>
      <vt:lpstr>Особенности работы коммутаторов</vt:lpstr>
      <vt:lpstr>Таблица коммутации</vt:lpstr>
      <vt:lpstr>Алгоритм обратного обучения</vt:lpstr>
      <vt:lpstr>Алгоритм обратного обучения</vt:lpstr>
      <vt:lpstr>Алгоритм обратного обучения</vt:lpstr>
      <vt:lpstr>Алгоритм обратного обучения</vt:lpstr>
      <vt:lpstr>Сетевой мост</vt:lpstr>
      <vt:lpstr>Алгоритм прозрачного моста</vt:lpstr>
      <vt:lpstr>Алгоритм прозрачного моста</vt:lpstr>
      <vt:lpstr>Алгоритм прозрачного моста</vt:lpstr>
      <vt:lpstr>Алгоритм прозрачного моста</vt:lpstr>
      <vt:lpstr>Алгоритм прозрачного моста</vt:lpstr>
      <vt:lpstr>Коммутатор и коллизии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Вопросы лекции</dc:title>
  <dc:creator>user</dc:creator>
  <cp:lastModifiedBy>user</cp:lastModifiedBy>
  <cp:revision>1</cp:revision>
  <dcterms:created xsi:type="dcterms:W3CDTF">2006-08-16T00:00:00Z</dcterms:created>
  <dcterms:modified xsi:type="dcterms:W3CDTF">2023-12-15T19:09:25Z</dcterms:modified>
</cp:coreProperties>
</file>