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Вопросы лекции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Опишите технологию VLAN?</a:t>
            </a:r>
          </a:p>
          <a:p>
            <a:pPr lvl="0"/>
            <a:r>
              <a:rPr lang="ru-RU" dirty="0"/>
              <a:t>Что хорошего можно получить от изоляции сети?</a:t>
            </a:r>
          </a:p>
          <a:p>
            <a:pPr lvl="0"/>
            <a:r>
              <a:rPr lang="ru-RU" dirty="0"/>
              <a:t>Как технология VLAN реализуется в коммутаторах?</a:t>
            </a:r>
          </a:p>
          <a:p>
            <a:pPr lvl="0"/>
            <a:r>
              <a:rPr lang="ru-RU" dirty="0"/>
              <a:t>Что было предложено в стандарте </a:t>
            </a:r>
            <a:r>
              <a:rPr lang="en-US" dirty="0"/>
              <a:t>IEE</a:t>
            </a:r>
            <a:r>
              <a:rPr lang="ru-RU" dirty="0"/>
              <a:t> 802.1Q?</a:t>
            </a:r>
          </a:p>
          <a:p>
            <a:pPr lvl="0"/>
            <a:r>
              <a:rPr lang="ru-RU" dirty="0"/>
              <a:t>Что такое широковещательный шторм? Как он появляется?</a:t>
            </a:r>
          </a:p>
          <a:p>
            <a:pPr lvl="0"/>
            <a:r>
              <a:rPr lang="ru-RU" dirty="0"/>
              <a:t>Для чего предназначен протокол STP?</a:t>
            </a:r>
          </a:p>
          <a:p>
            <a:pPr lvl="0"/>
            <a:r>
              <a:rPr lang="ru-RU" dirty="0"/>
              <a:t>Как работает протокол STP?</a:t>
            </a:r>
          </a:p>
          <a:p>
            <a:pPr lvl="0"/>
            <a:r>
              <a:rPr lang="ru-RU" dirty="0"/>
              <a:t>Как рассчитываются кратчайшие пути между коммутаторами?</a:t>
            </a:r>
          </a:p>
          <a:p>
            <a:pPr lvl="0"/>
            <a:r>
              <a:rPr lang="ru-RU" dirty="0"/>
              <a:t>Какие режимы работы портов использует протокол </a:t>
            </a:r>
            <a:r>
              <a:rPr lang="en-US" dirty="0"/>
              <a:t>STP</a:t>
            </a:r>
            <a:r>
              <a:rPr lang="ru-RU" dirty="0"/>
              <a:t>?</a:t>
            </a:r>
          </a:p>
          <a:p>
            <a:pPr lvl="0"/>
            <a:r>
              <a:rPr lang="ru-RU" dirty="0"/>
              <a:t> Для чего был разработан новый протокол RSTP?</a:t>
            </a:r>
          </a:p>
          <a:p>
            <a:pPr lvl="0"/>
            <a:r>
              <a:rPr lang="ru-RU" dirty="0"/>
              <a:t> В каких режимах может работать </a:t>
            </a:r>
            <a:r>
              <a:rPr lang="ru-RU" dirty="0" err="1"/>
              <a:t>Wi</a:t>
            </a:r>
            <a:r>
              <a:rPr lang="ru-RU" dirty="0"/>
              <a:t>-</a:t>
            </a:r>
            <a:r>
              <a:rPr lang="ru-RU" dirty="0" err="1"/>
              <a:t>Fi</a:t>
            </a:r>
            <a:r>
              <a:rPr lang="ru-RU" dirty="0"/>
              <a:t>-роутер? Какие уровни модели </a:t>
            </a:r>
            <a:r>
              <a:rPr lang="en-US" dirty="0"/>
              <a:t>OSI</a:t>
            </a:r>
            <a:r>
              <a:rPr lang="ru-RU" dirty="0"/>
              <a:t> использует </a:t>
            </a:r>
            <a:r>
              <a:rPr lang="ru-RU" dirty="0" err="1"/>
              <a:t>Wi-Fi</a:t>
            </a:r>
            <a:r>
              <a:rPr lang="ru-RU" dirty="0"/>
              <a:t> технология? </a:t>
            </a:r>
          </a:p>
          <a:p>
            <a:pPr lvl="0"/>
            <a:r>
              <a:rPr lang="ru-RU" dirty="0"/>
              <a:t> Какие стандарты используются в </a:t>
            </a:r>
            <a:r>
              <a:rPr lang="ru-RU" dirty="0" err="1"/>
              <a:t>Wi-Fi</a:t>
            </a:r>
            <a:r>
              <a:rPr lang="ru-RU" dirty="0"/>
              <a:t>?</a:t>
            </a:r>
          </a:p>
          <a:p>
            <a:pPr lvl="0"/>
            <a:r>
              <a:rPr lang="ru-RU" dirty="0"/>
              <a:t> В каких диапазонах может работать </a:t>
            </a:r>
            <a:r>
              <a:rPr lang="ru-RU" dirty="0" err="1"/>
              <a:t>Wi</a:t>
            </a:r>
            <a:r>
              <a:rPr lang="ru-RU" dirty="0"/>
              <a:t>-</a:t>
            </a:r>
            <a:r>
              <a:rPr lang="ru-RU" dirty="0" err="1"/>
              <a:t>Fi</a:t>
            </a:r>
            <a:r>
              <a:rPr lang="ru-RU" dirty="0"/>
              <a:t>-роутер? Для чего используется увеличение ширины канала? Для чего увеличивается количество антенн у </a:t>
            </a:r>
            <a:r>
              <a:rPr lang="ru-RU" dirty="0" err="1"/>
              <a:t>Wi</a:t>
            </a:r>
            <a:r>
              <a:rPr lang="ru-RU" dirty="0"/>
              <a:t>-</a:t>
            </a:r>
            <a:r>
              <a:rPr lang="ru-RU" dirty="0" err="1"/>
              <a:t>Fi</a:t>
            </a:r>
            <a:r>
              <a:rPr lang="ru-RU" dirty="0"/>
              <a:t>-роутера?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52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VLAN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752600"/>
            <a:ext cx="82200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</a:t>
            </a:r>
            <a:r>
              <a:rPr lang="en-US" dirty="0" smtClean="0"/>
              <a:t>VLAN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282031"/>
            <a:ext cx="7305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0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в коммутаторах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667669"/>
            <a:ext cx="7362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35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коммутации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029"/>
            <a:ext cx="8229600" cy="445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9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05794"/>
            <a:ext cx="7181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40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IEE 802.1Q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2494"/>
            <a:ext cx="8229600" cy="21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16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IEE 802.1Q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9342"/>
            <a:ext cx="8229600" cy="316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40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298" y="1600200"/>
            <a:ext cx="59274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72" y="1600200"/>
            <a:ext cx="56632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8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1" y="1600200"/>
            <a:ext cx="67771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ru-RU" dirty="0" smtClean="0"/>
              <a:t>Окно в </a:t>
            </a:r>
            <a:r>
              <a:rPr lang="en-US" dirty="0" smtClean="0"/>
              <a:t>Wireshark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014"/>
            <a:ext cx="9144000" cy="232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6" y="1600200"/>
            <a:ext cx="63531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44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r>
              <a:rPr lang="ru-RU" dirty="0"/>
              <a:t> </a:t>
            </a:r>
            <a:r>
              <a:rPr lang="ru-RU" dirty="0" smtClean="0"/>
              <a:t>между коммутаторами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55" y="1600200"/>
            <a:ext cx="56612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6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ru-RU" dirty="0" smtClean="0"/>
              <a:t>Кольцевое соединение коммутаторов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676400"/>
            <a:ext cx="87820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9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шторм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6" y="1600200"/>
            <a:ext cx="80863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43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шторм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600200"/>
            <a:ext cx="81951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41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шторм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8" y="1600200"/>
            <a:ext cx="80068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41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шторм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" y="1600200"/>
            <a:ext cx="82121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40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шторм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355"/>
            <a:ext cx="8229600" cy="443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STP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581"/>
            <a:ext cx="8229600" cy="4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3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891506"/>
            <a:ext cx="3257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1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заголовка кадра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4"/>
            <a:ext cx="9067800" cy="201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Отключение соединений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9" y="1600200"/>
            <a:ext cx="81502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062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2" y="1600200"/>
            <a:ext cx="78797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9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Автоматическое включение соединения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0" y="1600200"/>
            <a:ext cx="80921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10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 протокола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009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5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</a:t>
            </a:r>
            <a:r>
              <a:rPr lang="en-US" dirty="0" smtClean="0"/>
              <a:t> Perlman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5" y="1600200"/>
            <a:ext cx="70326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4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протокола </a:t>
            </a:r>
            <a:r>
              <a:rPr lang="en-US" dirty="0" smtClean="0"/>
              <a:t>STP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477294"/>
            <a:ext cx="63150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69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корневого коммутатора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" y="1600200"/>
            <a:ext cx="71756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783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корневого коммутатора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71" y="1600200"/>
            <a:ext cx="73046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482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корневого коммутатора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54" y="1600200"/>
            <a:ext cx="72122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8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кратчайших путей</a:t>
            </a:r>
            <a:endParaRPr lang="ru-RU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0054"/>
            <a:ext cx="8229600" cy="386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8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заголовка кадра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0251"/>
            <a:ext cx="8991600" cy="230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8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кратчайших путей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6472"/>
            <a:ext cx="8229600" cy="413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09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кратчайших путей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8" y="1600200"/>
            <a:ext cx="77528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426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кратчайших путей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7" y="1600200"/>
            <a:ext cx="76561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79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кратчайших путей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0" y="1600200"/>
            <a:ext cx="78079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455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6" y="1600200"/>
            <a:ext cx="75760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45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4" y="1600200"/>
            <a:ext cx="76442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507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портов в </a:t>
            </a:r>
            <a:r>
              <a:rPr lang="en-US" dirty="0" smtClean="0"/>
              <a:t>STP</a:t>
            </a:r>
            <a:endParaRPr lang="ru-RU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8" y="1600200"/>
            <a:ext cx="74202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7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протокола </a:t>
            </a:r>
            <a:r>
              <a:rPr lang="en-US" dirty="0" smtClean="0"/>
              <a:t>STP</a:t>
            </a:r>
            <a:endParaRPr lang="ru-RU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" y="1600200"/>
            <a:ext cx="75680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410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WiFi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" y="1676400"/>
            <a:ext cx="88201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ru-RU" dirty="0" smtClean="0"/>
              <a:t> в модели </a:t>
            </a:r>
            <a:r>
              <a:rPr lang="en-US" dirty="0"/>
              <a:t>O</a:t>
            </a:r>
            <a:r>
              <a:rPr lang="en-US" dirty="0" smtClean="0"/>
              <a:t>SI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7115"/>
            <a:ext cx="8229600" cy="417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7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</a:t>
            </a:r>
            <a:r>
              <a:rPr lang="ru-RU" dirty="0" smtClean="0"/>
              <a:t>типа кадра 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7202"/>
            <a:ext cx="8229600" cy="211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8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Режимы работы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019"/>
            <a:ext cx="8229600" cy="439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3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Сеть </a:t>
            </a:r>
            <a:r>
              <a:rPr lang="en-US" dirty="0" err="1" smtClean="0"/>
              <a:t>WiFi</a:t>
            </a:r>
            <a:r>
              <a:rPr lang="ru-RU" dirty="0" smtClean="0"/>
              <a:t> и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53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Стандарты физического уровня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2842"/>
            <a:ext cx="8229600" cy="43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9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Физический уровень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4208"/>
            <a:ext cx="8229600" cy="43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9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сигнала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30" y="1600200"/>
            <a:ext cx="75649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в диапазоне 2,4 ГГц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705"/>
            <a:ext cx="8229600" cy="34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Ширина канала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8" y="1600200"/>
            <a:ext cx="78054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9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Пространственный поток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6912"/>
            <a:ext cx="8229600" cy="43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скорости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1681"/>
            <a:ext cx="8229600" cy="418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скорости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" y="1143000"/>
            <a:ext cx="901141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9751"/>
            <a:ext cx="8229600" cy="3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9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кадра сетей </a:t>
            </a:r>
            <a:r>
              <a:rPr lang="ru-RU" dirty="0" err="1"/>
              <a:t>ethernet</a:t>
            </a:r>
            <a:r>
              <a:rPr lang="ru-RU" dirty="0"/>
              <a:t> (цифры в верхней части рисунка показывают размер поля в байтах)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229600" cy="1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8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на кадр </a:t>
            </a:r>
            <a:r>
              <a:rPr lang="en-US" dirty="0"/>
              <a:t>Ethernet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33" y="1600200"/>
            <a:ext cx="59959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 кадра </a:t>
            </a:r>
            <a:r>
              <a:rPr lang="en-US" dirty="0" smtClean="0"/>
              <a:t>Ethernet</a:t>
            </a:r>
            <a:r>
              <a:rPr lang="ru-RU" dirty="0" smtClean="0"/>
              <a:t>-2 в действии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034381"/>
            <a:ext cx="8029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8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Экран (4:3)</PresentationFormat>
  <Paragraphs>72</Paragraphs>
  <Slides>59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Office Theme</vt:lpstr>
      <vt:lpstr>Вопросы лекции </vt:lpstr>
      <vt:lpstr>Окно в Wireshark</vt:lpstr>
      <vt:lpstr>Выделение заголовка кадра </vt:lpstr>
      <vt:lpstr>Выделение заголовка кадра </vt:lpstr>
      <vt:lpstr>Выделение типа кадра </vt:lpstr>
      <vt:lpstr>Формат кадра Ethernet</vt:lpstr>
      <vt:lpstr>Формат кадра сетей ethernet (цифры в верхней части рисунка показывают размер поля в байтах)</vt:lpstr>
      <vt:lpstr>Стандарты на кадр Ethernet</vt:lpstr>
      <vt:lpstr>Стандарт кадра Ethernet-2 в действии</vt:lpstr>
      <vt:lpstr>VLAN</vt:lpstr>
      <vt:lpstr>Зачем использовать VLAN?</vt:lpstr>
      <vt:lpstr>VLAN в коммутаторах</vt:lpstr>
      <vt:lpstr>Таблица коммутации</vt:lpstr>
      <vt:lpstr>VLAN между коммутаторами</vt:lpstr>
      <vt:lpstr>Стандарт IEE 802.1Q</vt:lpstr>
      <vt:lpstr>Стандарт IEE 802.1Q</vt:lpstr>
      <vt:lpstr>VLAN между коммутаторами</vt:lpstr>
      <vt:lpstr>VLAN между коммутаторами</vt:lpstr>
      <vt:lpstr>VLAN между коммутаторами</vt:lpstr>
      <vt:lpstr>VLAN между коммутаторами</vt:lpstr>
      <vt:lpstr>VLAN между коммутаторами</vt:lpstr>
      <vt:lpstr>Кольцевое соединение коммутаторов</vt:lpstr>
      <vt:lpstr>Широковещательный шторм</vt:lpstr>
      <vt:lpstr>Широковещательный шторм</vt:lpstr>
      <vt:lpstr>Широковещательный шторм</vt:lpstr>
      <vt:lpstr>Широковещательный шторм</vt:lpstr>
      <vt:lpstr>Широковещательный шторм</vt:lpstr>
      <vt:lpstr>Протокол STP</vt:lpstr>
      <vt:lpstr>Место в модели OSI</vt:lpstr>
      <vt:lpstr>Отключение соединений</vt:lpstr>
      <vt:lpstr>Разрыв соединения</vt:lpstr>
      <vt:lpstr>Автоматическое включение соединения</vt:lpstr>
      <vt:lpstr>Этапы работы протокола</vt:lpstr>
      <vt:lpstr>Radia Perlman</vt:lpstr>
      <vt:lpstr>Сообщения протокола STP</vt:lpstr>
      <vt:lpstr>Выбор корневого коммутатора</vt:lpstr>
      <vt:lpstr>Выбор корневого коммутатора</vt:lpstr>
      <vt:lpstr>Выбор корневого коммутатора</vt:lpstr>
      <vt:lpstr>Расчет кратчайших путей</vt:lpstr>
      <vt:lpstr>Расчет кратчайших путей</vt:lpstr>
      <vt:lpstr>Расчет кратчайших путей</vt:lpstr>
      <vt:lpstr>Расчет кратчайших путей</vt:lpstr>
      <vt:lpstr>Расчет кратчайших путей</vt:lpstr>
      <vt:lpstr>Разрыв соединения</vt:lpstr>
      <vt:lpstr>Разрыв соединения</vt:lpstr>
      <vt:lpstr>Состояние портов в STP</vt:lpstr>
      <vt:lpstr>Развитие протокола STP</vt:lpstr>
      <vt:lpstr>WiFi</vt:lpstr>
      <vt:lpstr>Место WiFi в модели OSI</vt:lpstr>
      <vt:lpstr>Режимы работы WiFi</vt:lpstr>
      <vt:lpstr>Сеть WiFi и Ethernet</vt:lpstr>
      <vt:lpstr>Стандарты физического уровня WiFi</vt:lpstr>
      <vt:lpstr>Физический уровень WiFi</vt:lpstr>
      <vt:lpstr>Представление сигнала</vt:lpstr>
      <vt:lpstr>Каналы в диапазоне 2,4 ГГц</vt:lpstr>
      <vt:lpstr>Ширина канала</vt:lpstr>
      <vt:lpstr>Пространственный поток</vt:lpstr>
      <vt:lpstr>Адаптация скорости</vt:lpstr>
      <vt:lpstr>Адаптация скорости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Вопросы лекции </dc:title>
  <dc:creator>user</dc:creator>
  <cp:lastModifiedBy>user</cp:lastModifiedBy>
  <cp:revision>2</cp:revision>
  <dcterms:created xsi:type="dcterms:W3CDTF">2006-08-16T00:00:00Z</dcterms:created>
  <dcterms:modified xsi:type="dcterms:W3CDTF">2023-12-16T17:14:34Z</dcterms:modified>
</cp:coreProperties>
</file>