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err="1" smtClean="0"/>
              <a:t>WiFi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942975"/>
            <a:ext cx="89535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43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Подтверждение получения данных</a:t>
            </a:r>
            <a:endParaRPr lang="ru-RU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23686"/>
            <a:ext cx="8229600" cy="307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212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Подтверждение получения данных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86084"/>
            <a:ext cx="8229600" cy="2754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38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Подтверждение получения данных</a:t>
            </a:r>
            <a:endParaRPr lang="ru-RU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65931"/>
            <a:ext cx="8229600" cy="27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575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Подтверждение получения данных</a:t>
            </a:r>
            <a:endParaRPr lang="ru-RU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78372"/>
            <a:ext cx="8229600" cy="3169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2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Обнаружение коллизий</a:t>
            </a:r>
            <a:endParaRPr lang="ru-RU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0055"/>
            <a:ext cx="8229600" cy="4506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10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Коллизии в </a:t>
            </a:r>
            <a:r>
              <a:rPr lang="en-US" dirty="0" err="1" smtClean="0"/>
              <a:t>WiFi</a:t>
            </a:r>
            <a:endParaRPr lang="ru-RU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6129"/>
            <a:ext cx="8229600" cy="3614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0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доступа к среде</a:t>
            </a:r>
            <a:endParaRPr lang="ru-RU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28873"/>
            <a:ext cx="8229600" cy="366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06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</a:t>
            </a:r>
            <a:r>
              <a:rPr lang="en-US" dirty="0" smtClean="0"/>
              <a:t>CSMA/CA</a:t>
            </a:r>
            <a:endParaRPr lang="ru-RU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11521"/>
            <a:ext cx="8229600" cy="370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11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МАСА</a:t>
            </a:r>
            <a:endParaRPr lang="ru-RU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60200"/>
            <a:ext cx="8229600" cy="380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36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МАСА</a:t>
            </a:r>
            <a:endParaRPr lang="ru-RU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10384"/>
            <a:ext cx="8229600" cy="4105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45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беспроводной среды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64732"/>
            <a:ext cx="8229600" cy="379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51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Протокол МАСА и скрытая станция</a:t>
            </a:r>
            <a:endParaRPr lang="ru-RU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3768"/>
            <a:ext cx="8229600" cy="4518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002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Протокол МАСА и скрытая станция</a:t>
            </a:r>
            <a:endParaRPr lang="ru-RU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2874"/>
            <a:ext cx="8229600" cy="4460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2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Протокол МАСА и скрытая станция</a:t>
            </a:r>
            <a:endParaRPr lang="ru-RU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00" y="1600200"/>
            <a:ext cx="808699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82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Протокол МАСА и засвеченная станция</a:t>
            </a:r>
            <a:endParaRPr lang="ru-RU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59" y="1600200"/>
            <a:ext cx="682568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86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Протокол МАСА и засвеченная станция</a:t>
            </a:r>
            <a:endParaRPr lang="ru-RU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44" y="1600200"/>
            <a:ext cx="690191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42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470025"/>
          </a:xfrm>
        </p:spPr>
        <p:txBody>
          <a:bodyPr/>
          <a:lstStyle/>
          <a:p>
            <a:r>
              <a:rPr lang="ru-RU" dirty="0" smtClean="0"/>
              <a:t>Место </a:t>
            </a:r>
            <a:r>
              <a:rPr lang="en-US" dirty="0" err="1" smtClean="0"/>
              <a:t>WiFi</a:t>
            </a:r>
            <a:r>
              <a:rPr lang="ru-RU" dirty="0" smtClean="0"/>
              <a:t> в модели </a:t>
            </a:r>
            <a:r>
              <a:rPr lang="en-US" dirty="0" smtClean="0"/>
              <a:t>OSI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067800" cy="455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57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кадра </a:t>
            </a:r>
            <a:r>
              <a:rPr lang="en-US" dirty="0" err="1" smtClean="0"/>
              <a:t>WiFi</a:t>
            </a:r>
            <a:r>
              <a:rPr lang="en-US" dirty="0" smtClean="0"/>
              <a:t> </a:t>
            </a:r>
            <a:r>
              <a:rPr lang="ru-RU" dirty="0" smtClean="0"/>
              <a:t>уровня МАС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16" y="1600200"/>
            <a:ext cx="786336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58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Адреса в </a:t>
            </a:r>
            <a:r>
              <a:rPr lang="en-US" dirty="0" err="1" smtClean="0"/>
              <a:t>Wifi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7" y="1824831"/>
            <a:ext cx="641032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40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Адреса в </a:t>
            </a:r>
            <a:r>
              <a:rPr lang="en-US" dirty="0" err="1" smtClean="0"/>
              <a:t>Wifi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796256"/>
            <a:ext cx="754380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Передача кадра в распределительную систему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37" y="1600200"/>
            <a:ext cx="70269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762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скрытой станции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31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Передача кадра в </a:t>
            </a:r>
            <a:r>
              <a:rPr lang="ru-RU" dirty="0" err="1" smtClean="0"/>
              <a:t>одноранговом</a:t>
            </a:r>
            <a:r>
              <a:rPr lang="ru-RU" dirty="0" smtClean="0"/>
              <a:t> режиме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910556"/>
            <a:ext cx="554355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185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Беспроводной мост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2" y="1896269"/>
            <a:ext cx="63150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99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кадра </a:t>
            </a:r>
            <a:r>
              <a:rPr lang="en-US" dirty="0" err="1" smtClean="0"/>
              <a:t>Wifi</a:t>
            </a:r>
            <a:r>
              <a:rPr lang="ru-RU" dirty="0" smtClean="0"/>
              <a:t> уровня МАС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9" y="1600200"/>
            <a:ext cx="802550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44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кадров в </a:t>
            </a:r>
            <a:r>
              <a:rPr lang="en-US" dirty="0" err="1" smtClean="0"/>
              <a:t>Wifi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7" y="2067719"/>
            <a:ext cx="663892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9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кадра </a:t>
            </a:r>
            <a:r>
              <a:rPr lang="en-US" dirty="0" err="1" smtClean="0"/>
              <a:t>Wifi</a:t>
            </a:r>
            <a:r>
              <a:rPr lang="ru-RU" dirty="0" smtClean="0"/>
              <a:t> уровня МАС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9" y="1600200"/>
            <a:ext cx="802550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51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Передача кадров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" y="3201194"/>
            <a:ext cx="69056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179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Передача кадров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94573"/>
            <a:ext cx="8229600" cy="2737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0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Передача кадров</a:t>
            </a:r>
            <a:endParaRPr lang="ru-RU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" y="1600200"/>
            <a:ext cx="820388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017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Фрагментация в </a:t>
            </a:r>
            <a:r>
              <a:rPr lang="en-US" dirty="0" err="1" smtClean="0"/>
              <a:t>Wifi</a:t>
            </a:r>
            <a:endParaRPr lang="ru-RU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3267869"/>
            <a:ext cx="57721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456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Фрагментация в </a:t>
            </a:r>
            <a:r>
              <a:rPr lang="en-US" dirty="0" err="1" smtClean="0"/>
              <a:t>Wifi</a:t>
            </a:r>
            <a:endParaRPr lang="ru-RU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859" y="1600200"/>
            <a:ext cx="49222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70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Коллизия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37" y="1600200"/>
            <a:ext cx="81973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87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Флаг повторной передачи кадра</a:t>
            </a:r>
            <a:endParaRPr lang="ru-RU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67" y="1600200"/>
            <a:ext cx="791646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56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питанием</a:t>
            </a:r>
            <a:endParaRPr lang="ru-RU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68" y="1600200"/>
            <a:ext cx="75376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23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Кадр </a:t>
            </a:r>
            <a:r>
              <a:rPr lang="en-US" dirty="0" err="1" smtClean="0"/>
              <a:t>Wifi</a:t>
            </a:r>
            <a:endParaRPr lang="ru-RU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42" y="1600200"/>
            <a:ext cx="797431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36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ru-RU" dirty="0" smtClean="0"/>
              <a:t>Сервисы </a:t>
            </a:r>
            <a:r>
              <a:rPr lang="en-US" dirty="0" err="1" smtClean="0"/>
              <a:t>WiFi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590675"/>
            <a:ext cx="63817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19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Базовый набор сервисов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134" y="1600200"/>
            <a:ext cx="553173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75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Аутентификация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463" y="1600200"/>
            <a:ext cx="505107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751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Режимы аутентификации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" y="1967706"/>
            <a:ext cx="80486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63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Ассоциация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293" y="1600200"/>
            <a:ext cx="533541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01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Передача данных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922" y="1600200"/>
            <a:ext cx="5024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057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Передача данных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885" y="1600200"/>
            <a:ext cx="478023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8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засвеченной станции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92" y="1600200"/>
            <a:ext cx="806161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38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Внешняя аутентификация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62" y="1600200"/>
            <a:ext cx="75064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22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Отключение клиента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005" y="1600200"/>
            <a:ext cx="500598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52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Расширенный набор сервисов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60" y="1600200"/>
            <a:ext cx="717487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007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Роуминг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39" y="1600200"/>
            <a:ext cx="688952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478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Реассоциация</a:t>
            </a:r>
            <a:endParaRPr lang="ru-RU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00" y="1600200"/>
            <a:ext cx="725619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7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Сканирование</a:t>
            </a:r>
            <a:endParaRPr lang="ru-RU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44" y="1600200"/>
            <a:ext cx="780091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90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Пассивное сканирование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smtClean="0"/>
              <a:t>Beacon</a:t>
            </a:r>
            <a:endParaRPr lang="ru-RU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68" y="1600200"/>
            <a:ext cx="772686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219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Активное сканирование. </a:t>
            </a:r>
            <a:r>
              <a:rPr lang="en-US" dirty="0" smtClean="0"/>
              <a:t>Probe</a:t>
            </a:r>
            <a:endParaRPr lang="ru-RU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58" y="1600200"/>
            <a:ext cx="776568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13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Шифрование</a:t>
            </a:r>
            <a:endParaRPr lang="ru-RU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" y="2158206"/>
            <a:ext cx="749617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620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Подтверждение получения данных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79326"/>
            <a:ext cx="8229600" cy="3167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Подтверждение получения данных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42450"/>
            <a:ext cx="8229600" cy="284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4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Подтверждение получения данных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429"/>
            <a:ext cx="8229600" cy="3049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103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Подтверждение получения данных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11431"/>
            <a:ext cx="8229600" cy="31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31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Экран (4:3)</PresentationFormat>
  <Paragraphs>58</Paragraphs>
  <Slides>58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59" baseType="lpstr">
      <vt:lpstr>Office Theme</vt:lpstr>
      <vt:lpstr>WiFi</vt:lpstr>
      <vt:lpstr>Особенности беспроводной среды</vt:lpstr>
      <vt:lpstr>Проблема скрытой станции</vt:lpstr>
      <vt:lpstr>Коллизия</vt:lpstr>
      <vt:lpstr>Проблема засвеченной станции</vt:lpstr>
      <vt:lpstr>Подтверждение получения данных</vt:lpstr>
      <vt:lpstr>Подтверждение получения данных</vt:lpstr>
      <vt:lpstr>Подтверждение получения данных</vt:lpstr>
      <vt:lpstr>Подтверждение получения данных</vt:lpstr>
      <vt:lpstr>Подтверждение получения данных</vt:lpstr>
      <vt:lpstr>Подтверждение получения данных</vt:lpstr>
      <vt:lpstr>Подтверждение получения данных</vt:lpstr>
      <vt:lpstr>Подтверждение получения данных</vt:lpstr>
      <vt:lpstr>Обнаружение коллизий</vt:lpstr>
      <vt:lpstr>Коллизии в WiFi</vt:lpstr>
      <vt:lpstr>Метод доступа к среде</vt:lpstr>
      <vt:lpstr>Модель CSMA/CA</vt:lpstr>
      <vt:lpstr>Протокол МАСА</vt:lpstr>
      <vt:lpstr>Протокол МАСА</vt:lpstr>
      <vt:lpstr>Протокол МАСА и скрытая станция</vt:lpstr>
      <vt:lpstr>Протокол МАСА и скрытая станция</vt:lpstr>
      <vt:lpstr>Протокол МАСА и скрытая станция</vt:lpstr>
      <vt:lpstr>Протокол МАСА и засвеченная станция</vt:lpstr>
      <vt:lpstr>Протокол МАСА и засвеченная станция</vt:lpstr>
      <vt:lpstr>Место WiFi в модели OSI</vt:lpstr>
      <vt:lpstr>Формат кадра WiFi уровня МАС</vt:lpstr>
      <vt:lpstr>Адреса в Wifi</vt:lpstr>
      <vt:lpstr>Адреса в Wifi</vt:lpstr>
      <vt:lpstr>Передача кадра в распределительную систему</vt:lpstr>
      <vt:lpstr>Передача кадра в одноранговом режиме</vt:lpstr>
      <vt:lpstr>Беспроводной мост</vt:lpstr>
      <vt:lpstr>Формат кадра Wifi уровня МАС</vt:lpstr>
      <vt:lpstr>Типы кадров в Wifi</vt:lpstr>
      <vt:lpstr>Формат кадра Wifi уровня МАС</vt:lpstr>
      <vt:lpstr>Передача кадров</vt:lpstr>
      <vt:lpstr>Передача кадров</vt:lpstr>
      <vt:lpstr>Передача кадров</vt:lpstr>
      <vt:lpstr>Фрагментация в Wifi</vt:lpstr>
      <vt:lpstr>Фрагментация в Wifi</vt:lpstr>
      <vt:lpstr>Флаг повторной передачи кадра</vt:lpstr>
      <vt:lpstr>Управление питанием</vt:lpstr>
      <vt:lpstr>Кадр Wifi</vt:lpstr>
      <vt:lpstr>Сервисы WiFi</vt:lpstr>
      <vt:lpstr>Базовый набор сервисов</vt:lpstr>
      <vt:lpstr>Аутентификация</vt:lpstr>
      <vt:lpstr>Режимы аутентификации</vt:lpstr>
      <vt:lpstr>Ассоциация</vt:lpstr>
      <vt:lpstr>Передача данных</vt:lpstr>
      <vt:lpstr>Передача данных</vt:lpstr>
      <vt:lpstr>Внешняя аутентификация</vt:lpstr>
      <vt:lpstr>Отключение клиента</vt:lpstr>
      <vt:lpstr>Расширенный набор сервисов</vt:lpstr>
      <vt:lpstr>Роуминг</vt:lpstr>
      <vt:lpstr>Реассоциация</vt:lpstr>
      <vt:lpstr>Сканирование</vt:lpstr>
      <vt:lpstr>Пассивное сканирование. Beacon</vt:lpstr>
      <vt:lpstr>Активное сканирование. Probe</vt:lpstr>
      <vt:lpstr>Шифрование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</dc:title>
  <dc:creator>user</dc:creator>
  <cp:lastModifiedBy>user</cp:lastModifiedBy>
  <cp:revision>1</cp:revision>
  <dcterms:created xsi:type="dcterms:W3CDTF">2006-08-16T00:00:00Z</dcterms:created>
  <dcterms:modified xsi:type="dcterms:W3CDTF">2023-12-16T17:23:47Z</dcterms:modified>
</cp:coreProperties>
</file>