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ru-RU" dirty="0" smtClean="0"/>
              <a:t>Место в модели </a:t>
            </a:r>
            <a:r>
              <a:rPr lang="en-US" dirty="0" smtClean="0"/>
              <a:t>OSI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801100" cy="425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30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Фрагментация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59463"/>
            <a:ext cx="8229600" cy="220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76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Фрагментация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47569"/>
            <a:ext cx="8229600" cy="203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97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Фрагментация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43185"/>
            <a:ext cx="8229600" cy="203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7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Фрагментация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93196"/>
            <a:ext cx="8229600" cy="2139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54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Фрагментация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65550"/>
            <a:ext cx="8229600" cy="19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10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</a:t>
            </a:r>
            <a:r>
              <a:rPr lang="ru-RU" dirty="0" smtClean="0"/>
              <a:t>везде</a:t>
            </a:r>
            <a:endParaRPr lang="ru-R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26564"/>
            <a:ext cx="8229600" cy="387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8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Масштабируемость </a:t>
            </a:r>
            <a:r>
              <a:rPr lang="en-US" dirty="0" smtClean="0"/>
              <a:t>Ethernet</a:t>
            </a:r>
            <a:endParaRPr lang="ru-RU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1631"/>
            <a:ext cx="8229600" cy="442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29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STP </a:t>
            </a:r>
            <a:r>
              <a:rPr lang="ru-RU" dirty="0" smtClean="0"/>
              <a:t>в локальной сети</a:t>
            </a:r>
            <a:endParaRPr lang="ru-RU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6" y="1600200"/>
            <a:ext cx="765180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74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STP </a:t>
            </a:r>
            <a:r>
              <a:rPr lang="ru-RU" dirty="0" smtClean="0"/>
              <a:t>в локальной сети</a:t>
            </a:r>
            <a:endParaRPr lang="ru-RU" dirty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94" y="1600200"/>
            <a:ext cx="768361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8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Масштабируемость на сетевом уровне</a:t>
            </a:r>
            <a:endParaRPr lang="ru-RU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8374"/>
            <a:ext cx="8229600" cy="382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8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создания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71810"/>
            <a:ext cx="8229600" cy="258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0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сетевого уровня</a:t>
            </a:r>
            <a:endParaRPr lang="ru-RU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915444"/>
            <a:ext cx="69913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48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Оборудование</a:t>
            </a:r>
            <a:endParaRPr lang="ru-RU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65370"/>
            <a:ext cx="8229600" cy="259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7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Маршрутизатор</a:t>
            </a:r>
            <a:endParaRPr lang="ru-RU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3705"/>
            <a:ext cx="8229600" cy="4238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71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Маршрутизация</a:t>
            </a:r>
            <a:endParaRPr lang="ru-RU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11431"/>
            <a:ext cx="8229600" cy="31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6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Маршрутизация</a:t>
            </a:r>
            <a:endParaRPr lang="ru-RU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6886"/>
            <a:ext cx="8229600" cy="285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2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Маршрутизация</a:t>
            </a:r>
            <a:endParaRPr lang="ru-RU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7261"/>
            <a:ext cx="8229600" cy="329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63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Сетевой уровень </a:t>
            </a:r>
            <a:r>
              <a:rPr lang="en-US" dirty="0" smtClean="0"/>
              <a:t>TCP/IP</a:t>
            </a:r>
            <a:endParaRPr lang="ru-RU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81" y="1600200"/>
            <a:ext cx="790203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0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ru-RU" dirty="0" smtClean="0"/>
              <a:t>Локальные и глобальные адреса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2209800"/>
            <a:ext cx="6400800" cy="17526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057400"/>
            <a:ext cx="8786813" cy="441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38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r>
              <a:rPr lang="ru-RU" dirty="0" smtClean="0"/>
              <a:t>-адреса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47458"/>
            <a:ext cx="8229600" cy="3631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7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r>
              <a:rPr lang="ru-RU" dirty="0" smtClean="0"/>
              <a:t>-адреса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" y="2020094"/>
            <a:ext cx="74009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89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сетевого уровня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47166"/>
            <a:ext cx="8229600" cy="2432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46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r>
              <a:rPr lang="ru-RU" dirty="0" smtClean="0"/>
              <a:t>-адреса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0" y="1600200"/>
            <a:ext cx="715213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10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r>
              <a:rPr lang="ru-RU" dirty="0" smtClean="0"/>
              <a:t>-адреса и </a:t>
            </a:r>
            <a:r>
              <a:rPr lang="en-US" dirty="0"/>
              <a:t>IP</a:t>
            </a:r>
            <a:r>
              <a:rPr lang="ru-RU" dirty="0" smtClean="0"/>
              <a:t>-сети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1938"/>
            <a:ext cx="8229600" cy="442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80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IP</a:t>
            </a:r>
            <a:r>
              <a:rPr lang="ru-RU" dirty="0" smtClean="0"/>
              <a:t>-адреса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367756"/>
            <a:ext cx="73723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1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Маска подсети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8000"/>
            <a:ext cx="8229600" cy="401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11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Маска подсети</a:t>
            </a:r>
            <a:endParaRPr lang="ru-RU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8222"/>
            <a:ext cx="8229600" cy="4189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85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Маска подсети</a:t>
            </a:r>
            <a:endParaRPr lang="ru-RU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0658"/>
            <a:ext cx="8229600" cy="448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16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Маска подсети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1967706"/>
            <a:ext cx="57435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33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Маска подсети переменной длины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0112"/>
            <a:ext cx="8229600" cy="390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7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smtClean="0"/>
              <a:t>IP</a:t>
            </a:r>
            <a:r>
              <a:rPr lang="ru-RU" dirty="0" smtClean="0"/>
              <a:t>-адресов</a:t>
            </a:r>
            <a:endParaRPr lang="ru-RU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52" y="1600200"/>
            <a:ext cx="729729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30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smtClean="0"/>
              <a:t>IP</a:t>
            </a:r>
            <a:r>
              <a:rPr lang="ru-RU" dirty="0" smtClean="0"/>
              <a:t>-адресов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56769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71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сетевого уровня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0703"/>
            <a:ext cx="8229600" cy="378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ru-RU" dirty="0" smtClean="0"/>
              <a:t>Типы </a:t>
            </a:r>
            <a:r>
              <a:rPr lang="en-US" dirty="0" smtClean="0"/>
              <a:t>IP-</a:t>
            </a:r>
            <a:r>
              <a:rPr lang="ru-RU" dirty="0" smtClean="0"/>
              <a:t>адресов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05000"/>
            <a:ext cx="6219825" cy="4629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0145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Широковещательный адрес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91544"/>
            <a:ext cx="82296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326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широковещательных адреса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9" y="1600200"/>
            <a:ext cx="761648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3233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ru-RU" dirty="0" smtClean="0"/>
              <a:t>Специальные </a:t>
            </a:r>
            <a:r>
              <a:rPr lang="en-US" dirty="0" smtClean="0"/>
              <a:t>IP-</a:t>
            </a:r>
            <a:r>
              <a:rPr lang="ru-RU" dirty="0" smtClean="0"/>
              <a:t>адреса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8427214" cy="349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977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</a:t>
            </a:r>
            <a:r>
              <a:rPr lang="en-US" dirty="0"/>
              <a:t>IP-</a:t>
            </a:r>
            <a:r>
              <a:rPr lang="ru-RU" dirty="0"/>
              <a:t>адреса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97486"/>
            <a:ext cx="8229600" cy="4131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0613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</a:t>
            </a:r>
            <a:r>
              <a:rPr lang="en-US" dirty="0" smtClean="0"/>
              <a:t>IP-</a:t>
            </a:r>
            <a:r>
              <a:rPr lang="ru-RU" dirty="0" smtClean="0"/>
              <a:t>адресов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68" y="1600200"/>
            <a:ext cx="776206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5767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Частные </a:t>
            </a:r>
            <a:r>
              <a:rPr lang="en-US" dirty="0" smtClean="0"/>
              <a:t>IP-</a:t>
            </a:r>
            <a:r>
              <a:rPr lang="ru-RU" dirty="0" smtClean="0"/>
              <a:t>адреса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8789"/>
            <a:ext cx="8229600" cy="3588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8961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Исчерпание </a:t>
            </a:r>
            <a:r>
              <a:rPr lang="en-US" dirty="0" smtClean="0"/>
              <a:t>IP-</a:t>
            </a:r>
            <a:r>
              <a:rPr lang="ru-RU" dirty="0" smtClean="0"/>
              <a:t>адресов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65246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28073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</a:t>
            </a:r>
            <a:r>
              <a:rPr lang="en-US" dirty="0" smtClean="0"/>
              <a:t>IP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615406"/>
            <a:ext cx="81534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4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Место в моделях</a:t>
            </a:r>
            <a:r>
              <a:rPr lang="en-US" dirty="0" smtClean="0"/>
              <a:t> OSI</a:t>
            </a:r>
            <a:r>
              <a:rPr lang="ru-RU" dirty="0" smtClean="0"/>
              <a:t> и</a:t>
            </a:r>
            <a:r>
              <a:rPr lang="en-US" dirty="0" smtClean="0"/>
              <a:t> TCP/IP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610519"/>
            <a:ext cx="70866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1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Различия сетей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3347"/>
            <a:ext cx="8229600" cy="4519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01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Место в стеке протоколов </a:t>
            </a:r>
            <a:r>
              <a:rPr lang="en-US" dirty="0" smtClean="0"/>
              <a:t>TCP/IP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605756"/>
            <a:ext cx="82105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07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Сервисы </a:t>
            </a:r>
            <a:r>
              <a:rPr lang="en-US" dirty="0" smtClean="0"/>
              <a:t>IP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1820069"/>
            <a:ext cx="76104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87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заголовка </a:t>
            </a:r>
            <a:r>
              <a:rPr lang="en-US" dirty="0" smtClean="0"/>
              <a:t>IP</a:t>
            </a:r>
            <a:r>
              <a:rPr lang="ru-RU" dirty="0" smtClean="0"/>
              <a:t>-пакета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29" y="1600200"/>
            <a:ext cx="79333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6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Версии </a:t>
            </a:r>
            <a:r>
              <a:rPr lang="en-US" dirty="0" smtClean="0"/>
              <a:t>IP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082006"/>
            <a:ext cx="544830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64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заголовка </a:t>
            </a:r>
            <a:r>
              <a:rPr lang="en-US" dirty="0" smtClean="0"/>
              <a:t>IP</a:t>
            </a:r>
            <a:r>
              <a:rPr lang="ru-RU" dirty="0" smtClean="0"/>
              <a:t>-пакета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29" y="1600200"/>
            <a:ext cx="79333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77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длина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74341"/>
            <a:ext cx="8229600" cy="337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19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заголовка </a:t>
            </a:r>
            <a:r>
              <a:rPr lang="en-US" dirty="0" smtClean="0"/>
              <a:t>IP</a:t>
            </a:r>
            <a:r>
              <a:rPr lang="ru-RU" dirty="0" smtClean="0"/>
              <a:t>-пакета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29" y="1600200"/>
            <a:ext cx="79333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98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Время жизни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2898"/>
            <a:ext cx="8229600" cy="3860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8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заголовка </a:t>
            </a:r>
            <a:r>
              <a:rPr lang="en-US" dirty="0" smtClean="0"/>
              <a:t>IP</a:t>
            </a:r>
            <a:r>
              <a:rPr lang="ru-RU" dirty="0" smtClean="0"/>
              <a:t>-пакета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29" y="1600200"/>
            <a:ext cx="79333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6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протокола</a:t>
            </a:r>
            <a:endParaRPr lang="ru-RU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42705"/>
            <a:ext cx="8229600" cy="284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5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Согласование различий в сетях</a:t>
            </a:r>
            <a:endParaRPr lang="ru-RU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0270"/>
            <a:ext cx="8229600" cy="398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0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заголовка </a:t>
            </a:r>
            <a:r>
              <a:rPr lang="en-US" dirty="0" smtClean="0"/>
              <a:t>IP</a:t>
            </a:r>
            <a:r>
              <a:rPr lang="ru-RU" dirty="0" smtClean="0"/>
              <a:t>-пакета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29" y="1600200"/>
            <a:ext cx="79333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4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Опции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04" y="1600200"/>
            <a:ext cx="756279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Фрагментация</a:t>
            </a:r>
            <a:endParaRPr lang="ru-RU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51478"/>
            <a:ext cx="8229600" cy="1823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69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Фрагментация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04326"/>
            <a:ext cx="8229600" cy="191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7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Фрагментация</a:t>
            </a:r>
            <a:endParaRPr lang="ru-RU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41409"/>
            <a:ext cx="8229600" cy="204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789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156</Words>
  <Application>Microsoft Office PowerPoint</Application>
  <PresentationFormat>Экран (4:3)</PresentationFormat>
  <Paragraphs>61</Paragraphs>
  <Slides>61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2" baseType="lpstr">
      <vt:lpstr>Office Theme</vt:lpstr>
      <vt:lpstr>Место в модели OSI</vt:lpstr>
      <vt:lpstr>История создания</vt:lpstr>
      <vt:lpstr>Назначение сетевого уровня</vt:lpstr>
      <vt:lpstr>Назначение сетевого уровня</vt:lpstr>
      <vt:lpstr>Различия сетей</vt:lpstr>
      <vt:lpstr>Согласование различий в сетях</vt:lpstr>
      <vt:lpstr>Фрагментация</vt:lpstr>
      <vt:lpstr>Фрагментация</vt:lpstr>
      <vt:lpstr>Фрагментация</vt:lpstr>
      <vt:lpstr>Фрагментация</vt:lpstr>
      <vt:lpstr>Фрагментация</vt:lpstr>
      <vt:lpstr>Фрагментация</vt:lpstr>
      <vt:lpstr>Фрагментация</vt:lpstr>
      <vt:lpstr>Фрагментация</vt:lpstr>
      <vt:lpstr>Ethernet везде</vt:lpstr>
      <vt:lpstr>Масштабируемость Ethernet</vt:lpstr>
      <vt:lpstr>STP в локальной сети</vt:lpstr>
      <vt:lpstr>STP в локальной сети</vt:lpstr>
      <vt:lpstr>Масштабируемость на сетевом уровне</vt:lpstr>
      <vt:lpstr>Задачи сетевого уровня</vt:lpstr>
      <vt:lpstr>Оборудование</vt:lpstr>
      <vt:lpstr>Маршрутизатор</vt:lpstr>
      <vt:lpstr>Маршрутизация</vt:lpstr>
      <vt:lpstr>Маршрутизация</vt:lpstr>
      <vt:lpstr>Маршрутизация</vt:lpstr>
      <vt:lpstr>Сетевой уровень TCP/IP</vt:lpstr>
      <vt:lpstr>Локальные и глобальные адреса</vt:lpstr>
      <vt:lpstr>IP-адреса</vt:lpstr>
      <vt:lpstr>IP-адреса</vt:lpstr>
      <vt:lpstr>IP-адреса</vt:lpstr>
      <vt:lpstr>IP-адреса и IP-сети</vt:lpstr>
      <vt:lpstr>Структура IP-адреса</vt:lpstr>
      <vt:lpstr>Маска подсети</vt:lpstr>
      <vt:lpstr>Маска подсети</vt:lpstr>
      <vt:lpstr>Маска подсети</vt:lpstr>
      <vt:lpstr>Маска подсети</vt:lpstr>
      <vt:lpstr>Маска подсети переменной длины</vt:lpstr>
      <vt:lpstr>Классы IP-адресов</vt:lpstr>
      <vt:lpstr>Классы IP-адресов</vt:lpstr>
      <vt:lpstr>Типы IP-адресов</vt:lpstr>
      <vt:lpstr>Широковещательный адрес</vt:lpstr>
      <vt:lpstr>Два широковещательных адреса</vt:lpstr>
      <vt:lpstr>Специальные IP-адреса</vt:lpstr>
      <vt:lpstr>Специальные IP-адреса</vt:lpstr>
      <vt:lpstr>Распределение IP-адресов</vt:lpstr>
      <vt:lpstr>Частные IP-адреса</vt:lpstr>
      <vt:lpstr>Исчерпание IP-адресов</vt:lpstr>
      <vt:lpstr>Протокол IP</vt:lpstr>
      <vt:lpstr>Место в моделях OSI и TCP/IP</vt:lpstr>
      <vt:lpstr>Место в стеке протоколов TCP/IP</vt:lpstr>
      <vt:lpstr>Сервисы IP</vt:lpstr>
      <vt:lpstr>Формат заголовка IP-пакета</vt:lpstr>
      <vt:lpstr>Версии IP</vt:lpstr>
      <vt:lpstr>Формат заголовка IP-пакета</vt:lpstr>
      <vt:lpstr>Общая длина</vt:lpstr>
      <vt:lpstr>Формат заголовка IP-пакета</vt:lpstr>
      <vt:lpstr>Время жизни</vt:lpstr>
      <vt:lpstr>Формат заголовка IP-пакета</vt:lpstr>
      <vt:lpstr>Тип протокола</vt:lpstr>
      <vt:lpstr>Формат заголовка IP-пакета</vt:lpstr>
      <vt:lpstr>Опции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Место в модели OSI</dc:title>
  <dc:creator>user</dc:creator>
  <cp:lastModifiedBy>user</cp:lastModifiedBy>
  <cp:revision>2</cp:revision>
  <dcterms:created xsi:type="dcterms:W3CDTF">2006-08-16T00:00:00Z</dcterms:created>
  <dcterms:modified xsi:type="dcterms:W3CDTF">2023-12-16T17:50:24Z</dcterms:modified>
</cp:coreProperties>
</file>