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Старые настройки моего компьютера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7" y="1600200"/>
            <a:ext cx="868401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DHCP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00200"/>
            <a:ext cx="5410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 </a:t>
            </a:r>
            <a:r>
              <a:rPr lang="ru-RU" dirty="0"/>
              <a:t>DHCP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24" y="1600200"/>
            <a:ext cx="52683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3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DHCP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70" y="1600200"/>
            <a:ext cx="49274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ru-RU" dirty="0"/>
              <a:t>DHCP-</a:t>
            </a:r>
            <a:r>
              <a:rPr lang="ru-RU" dirty="0" err="1"/>
              <a:t>request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2138"/>
            <a:ext cx="8229600" cy="302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3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DHCP-</a:t>
            </a:r>
            <a:r>
              <a:rPr lang="ru-RU" dirty="0" err="1"/>
              <a:t>request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49" y="1600200"/>
            <a:ext cx="57017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</a:t>
            </a:r>
            <a:r>
              <a:rPr lang="ru-RU" dirty="0"/>
              <a:t> АСК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753183" cy="153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1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ARP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8" y="1600200"/>
            <a:ext cx="72114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соответствия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624806"/>
            <a:ext cx="5924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ARP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763044"/>
            <a:ext cx="7696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r>
              <a:rPr lang="ru-RU" dirty="0"/>
              <a:t>-</a:t>
            </a:r>
            <a:r>
              <a:rPr lang="ru-RU" dirty="0" smtClean="0"/>
              <a:t>запрос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901031"/>
            <a:ext cx="80486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адреса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15331"/>
            <a:ext cx="6724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5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r>
              <a:rPr lang="ru-RU" dirty="0"/>
              <a:t>-</a:t>
            </a:r>
            <a:r>
              <a:rPr lang="ru-RU" dirty="0" smtClean="0"/>
              <a:t>запрос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43881"/>
            <a:ext cx="78105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r>
              <a:rPr lang="ru-RU" dirty="0"/>
              <a:t>-</a:t>
            </a:r>
            <a:r>
              <a:rPr lang="ru-RU" dirty="0" smtClean="0"/>
              <a:t>запрос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9602"/>
            <a:ext cx="8229600" cy="448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1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r>
              <a:rPr lang="ru-RU" dirty="0"/>
              <a:t>-</a:t>
            </a:r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9" y="1600200"/>
            <a:ext cx="78899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r>
              <a:rPr lang="ru-RU" dirty="0"/>
              <a:t>-</a:t>
            </a:r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939131"/>
            <a:ext cx="79152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ARP</a:t>
            </a:r>
            <a:r>
              <a:rPr lang="ru-RU" dirty="0" smtClean="0"/>
              <a:t>-запроса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67" y="1600200"/>
            <a:ext cx="75622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ARP</a:t>
            </a:r>
            <a:r>
              <a:rPr lang="ru-RU" dirty="0" smtClean="0"/>
              <a:t>-ответа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7" y="1600200"/>
            <a:ext cx="75704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6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1" y="1600200"/>
            <a:ext cx="81164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ARP</a:t>
            </a:r>
            <a:r>
              <a:rPr lang="ru-RU" dirty="0" smtClean="0"/>
              <a:t> не проходит через маршрутизаторы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2024856"/>
            <a:ext cx="78390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9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ARP</a:t>
            </a:r>
            <a:r>
              <a:rPr lang="ru-RU" dirty="0" smtClean="0"/>
              <a:t> не проходит через маршрутизаторы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015331"/>
            <a:ext cx="79724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ARP</a:t>
            </a:r>
            <a:r>
              <a:rPr lang="ru-RU" dirty="0" smtClean="0"/>
              <a:t> не проходит через маршрутизаторы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053431"/>
            <a:ext cx="79057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нового адреса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039144"/>
            <a:ext cx="67151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1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ARP</a:t>
            </a:r>
            <a:r>
              <a:rPr lang="ru-RU" dirty="0" smtClean="0"/>
              <a:t>-таблица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3" y="1600200"/>
            <a:ext cx="7981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Оптимизации </a:t>
            </a:r>
            <a:r>
              <a:rPr lang="en-US" dirty="0" smtClean="0"/>
              <a:t>ARP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6890"/>
            <a:ext cx="8229600" cy="39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0907"/>
            <a:ext cx="8229600" cy="16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6795"/>
            <a:ext cx="8229600" cy="13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4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2898"/>
            <a:ext cx="8229600" cy="40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5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4009"/>
            <a:ext cx="8229600" cy="375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6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ICMP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9" y="1600200"/>
            <a:ext cx="72587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ICMP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9962"/>
            <a:ext cx="8229600" cy="356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1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ICMP</a:t>
            </a:r>
            <a:r>
              <a:rPr lang="ru-RU" dirty="0" smtClean="0"/>
              <a:t>-сообщений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0" y="1600200"/>
            <a:ext cx="711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8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Коды </a:t>
            </a:r>
            <a:r>
              <a:rPr lang="en-US" dirty="0" smtClean="0"/>
              <a:t>ICMP</a:t>
            </a:r>
            <a:r>
              <a:rPr lang="ru-RU" dirty="0" smtClean="0"/>
              <a:t>-сообщений (для типа 3)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76" y="1600200"/>
            <a:ext cx="7030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16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Новые </a:t>
            </a:r>
            <a:r>
              <a:rPr lang="ru-RU" dirty="0"/>
              <a:t>настройки моего компьютера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3431"/>
            <a:ext cx="6705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8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ICMP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648744"/>
            <a:ext cx="5648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066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/>
              <a:t>ping 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7231"/>
            <a:ext cx="7162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262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/>
              <a:t>ping 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777206"/>
            <a:ext cx="70961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/>
              <a:t>ping 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86731"/>
            <a:ext cx="6972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7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/>
              <a:t>ping 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9" y="1600200"/>
            <a:ext cx="77232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54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763044"/>
            <a:ext cx="768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929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5" y="1600200"/>
            <a:ext cx="78064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859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5361"/>
            <a:ext cx="8229600" cy="217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40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0615"/>
            <a:ext cx="8229600" cy="200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450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6381"/>
            <a:ext cx="8229600" cy="20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51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</a:t>
            </a:r>
            <a:r>
              <a:rPr lang="en-US" dirty="0" smtClean="0"/>
              <a:t>IP</a:t>
            </a:r>
            <a:r>
              <a:rPr lang="ru-RU" dirty="0" smtClean="0"/>
              <a:t>-адреса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3511"/>
            <a:ext cx="8229600" cy="311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7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362"/>
            <a:ext cx="8229600" cy="251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017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3488"/>
            <a:ext cx="8229600" cy="209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61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7279"/>
            <a:ext cx="8229600" cy="209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65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4499"/>
            <a:ext cx="8229600" cy="21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164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5183"/>
            <a:ext cx="8229600" cy="213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79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утилиты </a:t>
            </a:r>
            <a:r>
              <a:rPr lang="en-US" dirty="0" smtClean="0"/>
              <a:t>traceroute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7695"/>
            <a:ext cx="8229600" cy="259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0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smtClean="0"/>
              <a:t>Discover</a:t>
            </a:r>
            <a:endParaRPr lang="ru-RU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1020"/>
            <a:ext cx="8229600" cy="338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0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Discover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2349"/>
            <a:ext cx="8229600" cy="32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8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DHCP-</a:t>
            </a:r>
            <a:r>
              <a:rPr lang="en-US" dirty="0"/>
              <a:t>offer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1536"/>
            <a:ext cx="8229600" cy="316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ротокол </a:t>
            </a:r>
            <a:r>
              <a:rPr lang="ru-RU" dirty="0"/>
              <a:t>DHCP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63" y="1600200"/>
            <a:ext cx="5788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9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Экран (4:3)</PresentationFormat>
  <Paragraphs>51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Office Theme</vt:lpstr>
      <vt:lpstr>Старые настройки моего компьютера</vt:lpstr>
      <vt:lpstr>Освобождение адреса</vt:lpstr>
      <vt:lpstr>Получение нового адреса</vt:lpstr>
      <vt:lpstr>Новые настройки моего компьютера</vt:lpstr>
      <vt:lpstr>Назначение IP-адреса</vt:lpstr>
      <vt:lpstr>Пакет Discover</vt:lpstr>
      <vt:lpstr>Пакет Discover</vt:lpstr>
      <vt:lpstr>DHCP-offer</vt:lpstr>
      <vt:lpstr>Протокол DHCP</vt:lpstr>
      <vt:lpstr>Опции DHCP</vt:lpstr>
      <vt:lpstr>Опции DHCP</vt:lpstr>
      <vt:lpstr>Опции DHCP</vt:lpstr>
      <vt:lpstr>Пакет DHCP-request</vt:lpstr>
      <vt:lpstr>Пакет DHCP-request</vt:lpstr>
      <vt:lpstr>Пакет АСК</vt:lpstr>
      <vt:lpstr>Протокол ARP</vt:lpstr>
      <vt:lpstr>Таблица соответствия</vt:lpstr>
      <vt:lpstr>Протокол ARP</vt:lpstr>
      <vt:lpstr>ARP-запрос</vt:lpstr>
      <vt:lpstr>ARP-запрос</vt:lpstr>
      <vt:lpstr>ARP-запрос</vt:lpstr>
      <vt:lpstr>ARP-ответ</vt:lpstr>
      <vt:lpstr>ARP-ответ</vt:lpstr>
      <vt:lpstr>Формат ARP-запроса</vt:lpstr>
      <vt:lpstr>Формат ARP-ответа</vt:lpstr>
      <vt:lpstr>Место в модели OSI</vt:lpstr>
      <vt:lpstr>ARP не проходит через маршрутизаторы</vt:lpstr>
      <vt:lpstr>ARP не проходит через маршрутизаторы</vt:lpstr>
      <vt:lpstr>ARP не проходит через маршрутизаторы</vt:lpstr>
      <vt:lpstr>ARP-таблица</vt:lpstr>
      <vt:lpstr>Оптимизации ARP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ICMP</vt:lpstr>
      <vt:lpstr>Формат заголовка ICMP</vt:lpstr>
      <vt:lpstr>Типы ICMP-сообщений</vt:lpstr>
      <vt:lpstr>Коды ICMP-сообщений (для типа 3)</vt:lpstr>
      <vt:lpstr>Применение ICMP</vt:lpstr>
      <vt:lpstr>Утилита ping </vt:lpstr>
      <vt:lpstr>Утилита ping </vt:lpstr>
      <vt:lpstr>Утилита ping </vt:lpstr>
      <vt:lpstr>Утилита ping </vt:lpstr>
      <vt:lpstr>Утилита traceroute</vt:lpstr>
      <vt:lpstr>Утилита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  <vt:lpstr>Работа утилиты traceroute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Старые настройки моего компьютера</dc:title>
  <dc:creator>user</dc:creator>
  <cp:lastModifiedBy>user</cp:lastModifiedBy>
  <cp:revision>1</cp:revision>
  <dcterms:created xsi:type="dcterms:W3CDTF">2006-08-16T00:00:00Z</dcterms:created>
  <dcterms:modified xsi:type="dcterms:W3CDTF">2023-12-17T11:02:16Z</dcterms:modified>
</cp:coreProperties>
</file>