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15025"/>
            <a:ext cx="8229600" cy="249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151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603" y="1600200"/>
            <a:ext cx="426079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684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Сетевой и канальный уровни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" y="1996281"/>
            <a:ext cx="802957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4187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Один сегмент сети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2" y="1858169"/>
            <a:ext cx="6391275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5715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Один сегмент сети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7" y="1672431"/>
            <a:ext cx="6410325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7817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Один сегмент сети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655" y="1600200"/>
            <a:ext cx="660269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335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Один сегмент сети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2" y="1610519"/>
            <a:ext cx="6962775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702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Один сегмент сети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691481"/>
            <a:ext cx="687705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69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Один сегмент сети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2" y="1686719"/>
            <a:ext cx="711517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0399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Один сегмент сети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7" y="1605756"/>
            <a:ext cx="6791325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3313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Один сегмент сети</a:t>
            </a:r>
            <a:endParaRPr lang="ru-RU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394" y="1600200"/>
            <a:ext cx="692921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848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08342"/>
            <a:ext cx="8229600" cy="2709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251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Разные сети</a:t>
            </a:r>
            <a:endParaRPr lang="ru-R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" y="1620044"/>
            <a:ext cx="745807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1509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Разные сети</a:t>
            </a:r>
            <a:endParaRPr lang="ru-RU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" y="1715294"/>
            <a:ext cx="7324725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202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Разные сети</a:t>
            </a:r>
            <a:endParaRPr lang="ru-RU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705769"/>
            <a:ext cx="7334250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15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Разные сети</a:t>
            </a:r>
            <a:endParaRPr lang="ru-RU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1658144"/>
            <a:ext cx="741045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8290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Разные сети</a:t>
            </a:r>
            <a:endParaRPr lang="ru-RU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" y="1634331"/>
            <a:ext cx="7591425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390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Разные сети</a:t>
            </a:r>
            <a:endParaRPr lang="ru-RU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" y="1667669"/>
            <a:ext cx="741997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6423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Разные сети</a:t>
            </a:r>
            <a:endParaRPr lang="ru-RU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7" y="1605756"/>
            <a:ext cx="7096125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0938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Место в моделях </a:t>
            </a:r>
            <a:r>
              <a:rPr lang="en-US" dirty="0" smtClean="0"/>
              <a:t>OSI </a:t>
            </a:r>
            <a:r>
              <a:rPr lang="ru-RU" dirty="0" smtClean="0"/>
              <a:t>и</a:t>
            </a:r>
            <a:r>
              <a:rPr lang="en-US" dirty="0" smtClean="0"/>
              <a:t> TCP/IP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74" y="1600200"/>
            <a:ext cx="732865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369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Место в моделях </a:t>
            </a:r>
            <a:r>
              <a:rPr lang="en-US" dirty="0" smtClean="0"/>
              <a:t>OSI </a:t>
            </a:r>
            <a:r>
              <a:rPr lang="ru-RU" dirty="0" smtClean="0"/>
              <a:t>и</a:t>
            </a:r>
            <a:r>
              <a:rPr lang="en-US" dirty="0" smtClean="0"/>
              <a:t> TCP/IP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07" y="1600200"/>
            <a:ext cx="716538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836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транспортного уровня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" y="2358231"/>
            <a:ext cx="804862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08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62" y="1600200"/>
            <a:ext cx="755167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179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</a:t>
            </a:r>
            <a:r>
              <a:rPr lang="en-US" dirty="0" smtClean="0"/>
              <a:t>OSI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05781"/>
            <a:ext cx="8229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805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Адресация. Порты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37" y="1600200"/>
            <a:ext cx="79409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610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портов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73" y="1600200"/>
            <a:ext cx="750265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439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</a:t>
            </a:r>
            <a:r>
              <a:rPr lang="ru-RU" dirty="0" smtClean="0"/>
              <a:t>-адреса и порты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120106"/>
            <a:ext cx="817245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44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</a:t>
            </a:r>
            <a:r>
              <a:rPr lang="ru-RU" dirty="0" smtClean="0"/>
              <a:t>-адреса и порты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" y="2105819"/>
            <a:ext cx="818197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92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</a:t>
            </a:r>
            <a:r>
              <a:rPr lang="ru-RU" dirty="0" smtClean="0"/>
              <a:t>-адреса и порты</a:t>
            </a:r>
            <a:endParaRPr lang="ru-RU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66064"/>
            <a:ext cx="8229600" cy="3394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476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</a:t>
            </a:r>
            <a:r>
              <a:rPr lang="ru-RU" dirty="0" smtClean="0"/>
              <a:t>-адреса и порты</a:t>
            </a:r>
            <a:endParaRPr lang="ru-R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96401"/>
            <a:ext cx="8229600" cy="3533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001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</a:t>
            </a:r>
            <a:r>
              <a:rPr lang="ru-RU" dirty="0" smtClean="0"/>
              <a:t>-адреса и порты</a:t>
            </a:r>
            <a:endParaRPr lang="ru-RU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" y="2101056"/>
            <a:ext cx="810577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59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</a:t>
            </a:r>
            <a:r>
              <a:rPr lang="ru-RU" dirty="0" smtClean="0"/>
              <a:t>-адреса и порты</a:t>
            </a:r>
            <a:endParaRPr lang="ru-RU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16312"/>
            <a:ext cx="8229600" cy="32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909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</a:t>
            </a:r>
            <a:r>
              <a:rPr lang="ru-RU" dirty="0" smtClean="0"/>
              <a:t>-адреса и порты</a:t>
            </a:r>
            <a:endParaRPr lang="ru-RU" dirty="0"/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49808"/>
            <a:ext cx="8229600" cy="3226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55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36431"/>
            <a:ext cx="8229600" cy="425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097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Надежность на транспортном уровне</a:t>
            </a:r>
            <a:endParaRPr lang="ru-RU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03430"/>
            <a:ext cx="8229600" cy="4119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638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Протоколы транспортного уровня </a:t>
            </a:r>
            <a:r>
              <a:rPr lang="en-US" dirty="0" smtClean="0"/>
              <a:t>TCP/IP</a:t>
            </a:r>
            <a:endParaRPr lang="ru-RU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5727"/>
            <a:ext cx="8229600" cy="4294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84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Протоколы транспортного уровня </a:t>
            </a:r>
            <a:r>
              <a:rPr lang="en-US" dirty="0" smtClean="0"/>
              <a:t>TCP/IP</a:t>
            </a:r>
            <a:endParaRPr lang="ru-RU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49" y="1600200"/>
            <a:ext cx="820910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658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 </a:t>
            </a:r>
            <a:r>
              <a:rPr lang="en-US" dirty="0" smtClean="0"/>
              <a:t>UDP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71" y="1729848"/>
            <a:ext cx="8142858" cy="42666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177906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UDP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00" y="1600200"/>
            <a:ext cx="7752800" cy="45259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816300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 протокола </a:t>
            </a:r>
            <a:r>
              <a:rPr lang="en-US" dirty="0"/>
              <a:t>UDP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60710"/>
            <a:ext cx="8229600" cy="42049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329384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</a:t>
            </a:r>
            <a:r>
              <a:rPr lang="en-US" dirty="0" smtClean="0"/>
              <a:t>UDP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47" y="2119863"/>
            <a:ext cx="7561905" cy="34866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063922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</a:t>
            </a:r>
            <a:r>
              <a:rPr lang="en-US" dirty="0" smtClean="0"/>
              <a:t>UDP: DNS</a:t>
            </a:r>
            <a:endParaRPr lang="ru-RU" dirty="0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14" y="2853657"/>
            <a:ext cx="8228572" cy="20190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559118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</a:t>
            </a:r>
            <a:r>
              <a:rPr lang="en-US" dirty="0" smtClean="0"/>
              <a:t>UDP: DNS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6" y="1600200"/>
            <a:ext cx="7461248" cy="45259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14017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</a:t>
            </a:r>
            <a:r>
              <a:rPr lang="en-US" dirty="0" smtClean="0"/>
              <a:t>UDP: DNS</a:t>
            </a:r>
            <a:endParaRPr lang="ru-RU" dirty="0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84" y="1600200"/>
            <a:ext cx="7339632" cy="45259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87005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146" y="1600200"/>
            <a:ext cx="704170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470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</a:t>
            </a:r>
            <a:r>
              <a:rPr lang="en-US" dirty="0" smtClean="0"/>
              <a:t>UDP: DNS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07" y="1600200"/>
            <a:ext cx="7401785" cy="45259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67359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</a:t>
            </a:r>
            <a:r>
              <a:rPr lang="en-US" dirty="0" smtClean="0"/>
              <a:t>UDP: DNS</a:t>
            </a:r>
            <a:endParaRPr lang="ru-RU" dirty="0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21" y="1600200"/>
            <a:ext cx="7621757" cy="45259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553040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</a:t>
            </a:r>
            <a:r>
              <a:rPr lang="en-US" dirty="0" smtClean="0"/>
              <a:t>UDP: DNS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06" y="1600200"/>
            <a:ext cx="7429187" cy="45259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427379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</a:t>
            </a:r>
            <a:r>
              <a:rPr lang="en-US" dirty="0" smtClean="0"/>
              <a:t>UDP: DNS</a:t>
            </a:r>
            <a:endParaRPr lang="ru-RU" dirty="0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18" y="1600200"/>
            <a:ext cx="7434164" cy="45259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58892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48681"/>
            <a:ext cx="67056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904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757" y="1600200"/>
            <a:ext cx="63664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752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86" y="1600200"/>
            <a:ext cx="779682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661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48" y="1600200"/>
            <a:ext cx="470850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585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Экран (4:3)</PresentationFormat>
  <Paragraphs>43</Paragraphs>
  <Slides>53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54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Сетевой и канальный уровни</vt:lpstr>
      <vt:lpstr>Один сегмент сети</vt:lpstr>
      <vt:lpstr>Один сегмент сети</vt:lpstr>
      <vt:lpstr>Один сегмент сети</vt:lpstr>
      <vt:lpstr>Один сегмент сети</vt:lpstr>
      <vt:lpstr>Один сегмент сети</vt:lpstr>
      <vt:lpstr>Один сегмент сети</vt:lpstr>
      <vt:lpstr>Один сегмент сети</vt:lpstr>
      <vt:lpstr>Один сегмент сети</vt:lpstr>
      <vt:lpstr>Разные сети</vt:lpstr>
      <vt:lpstr>Разные сети</vt:lpstr>
      <vt:lpstr>Разные сети</vt:lpstr>
      <vt:lpstr>Разные сети</vt:lpstr>
      <vt:lpstr>Разные сети</vt:lpstr>
      <vt:lpstr>Разные сети</vt:lpstr>
      <vt:lpstr>Разные сети</vt:lpstr>
      <vt:lpstr>Место в моделях OSI и TCP/IP</vt:lpstr>
      <vt:lpstr>Место в моделях OSI и TCP/IP</vt:lpstr>
      <vt:lpstr>Задачи транспортного уровня</vt:lpstr>
      <vt:lpstr>Модель OSI</vt:lpstr>
      <vt:lpstr>Адресация. Порты</vt:lpstr>
      <vt:lpstr>Типы портов</vt:lpstr>
      <vt:lpstr>IP-адреса и порты</vt:lpstr>
      <vt:lpstr>IP-адреса и порты</vt:lpstr>
      <vt:lpstr>IP-адреса и порты</vt:lpstr>
      <vt:lpstr>IP-адреса и порты</vt:lpstr>
      <vt:lpstr>IP-адреса и порты</vt:lpstr>
      <vt:lpstr>IP-адреса и порты</vt:lpstr>
      <vt:lpstr>IP-адреса и порты</vt:lpstr>
      <vt:lpstr>Надежность на транспортном уровне</vt:lpstr>
      <vt:lpstr>Протоколы транспортного уровня TCP/IP</vt:lpstr>
      <vt:lpstr>Протоколы транспортного уровня TCP/IP</vt:lpstr>
      <vt:lpstr>Протокол UDP</vt:lpstr>
      <vt:lpstr>Протокол UDP</vt:lpstr>
      <vt:lpstr>Формат протокола UDP</vt:lpstr>
      <vt:lpstr>Применение UDP</vt:lpstr>
      <vt:lpstr>Применение UDP: DNS</vt:lpstr>
      <vt:lpstr>Применение UDP: DNS</vt:lpstr>
      <vt:lpstr>Применение UDP: DNS</vt:lpstr>
      <vt:lpstr>Применение UDP: DNS</vt:lpstr>
      <vt:lpstr>Применение UDP: DNS</vt:lpstr>
      <vt:lpstr>Применение UDP: DNS</vt:lpstr>
      <vt:lpstr>Применение UDP: DNS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</cp:revision>
  <dcterms:created xsi:type="dcterms:W3CDTF">2006-08-16T00:00:00Z</dcterms:created>
  <dcterms:modified xsi:type="dcterms:W3CDTF">2023-12-17T11:13:27Z</dcterms:modified>
</cp:coreProperties>
</file>