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90" r:id="rId8"/>
    <p:sldId id="291" r:id="rId9"/>
    <p:sldId id="292" r:id="rId10"/>
    <p:sldId id="293" r:id="rId11"/>
    <p:sldId id="294" r:id="rId12"/>
    <p:sldId id="295" r:id="rId13"/>
    <p:sldId id="262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3DE96E-7551-429B-8E18-4D4A93C88D24}" v="13" dt="2022-09-22T22:27:03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2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anchard, Brayden A." userId="190dfdd6-f87b-4a9b-a31e-4b094d83026c" providerId="ADAL" clId="{303DE96E-7551-429B-8E18-4D4A93C88D24}"/>
    <pc:docChg chg="undo custSel delSld modSld sldOrd">
      <pc:chgData name="Blanchard, Brayden A." userId="190dfdd6-f87b-4a9b-a31e-4b094d83026c" providerId="ADAL" clId="{303DE96E-7551-429B-8E18-4D4A93C88D24}" dt="2022-10-11T18:13:56.206" v="3024" actId="20577"/>
      <pc:docMkLst>
        <pc:docMk/>
      </pc:docMkLst>
      <pc:sldChg chg="addSp modSp mod ord">
        <pc:chgData name="Blanchard, Brayden A." userId="190dfdd6-f87b-4a9b-a31e-4b094d83026c" providerId="ADAL" clId="{303DE96E-7551-429B-8E18-4D4A93C88D24}" dt="2022-09-21T20:48:40.445" v="2034"/>
        <pc:sldMkLst>
          <pc:docMk/>
          <pc:sldMk cId="250259725" sldId="256"/>
        </pc:sldMkLst>
        <pc:spChg chg="mod">
          <ac:chgData name="Blanchard, Brayden A." userId="190dfdd6-f87b-4a9b-a31e-4b094d83026c" providerId="ADAL" clId="{303DE96E-7551-429B-8E18-4D4A93C88D24}" dt="2022-09-14T22:10:57.354" v="75" actId="20577"/>
          <ac:spMkLst>
            <pc:docMk/>
            <pc:sldMk cId="250259725" sldId="256"/>
            <ac:spMk id="2" creationId="{FBFFEFB3-C858-A7CC-3E9D-A6F2FB842EE6}"/>
          </ac:spMkLst>
        </pc:spChg>
        <pc:spChg chg="mod">
          <ac:chgData name="Blanchard, Brayden A." userId="190dfdd6-f87b-4a9b-a31e-4b094d83026c" providerId="ADAL" clId="{303DE96E-7551-429B-8E18-4D4A93C88D24}" dt="2022-09-14T22:10:48.447" v="72" actId="403"/>
          <ac:spMkLst>
            <pc:docMk/>
            <pc:sldMk cId="250259725" sldId="256"/>
            <ac:spMk id="3" creationId="{76B8D47B-0D16-02CD-8187-D05D5BB447D9}"/>
          </ac:spMkLst>
        </pc:spChg>
        <pc:picChg chg="add mod">
          <ac:chgData name="Blanchard, Brayden A." userId="190dfdd6-f87b-4a9b-a31e-4b094d83026c" providerId="ADAL" clId="{303DE96E-7551-429B-8E18-4D4A93C88D24}" dt="2022-09-14T22:03:35.763" v="1" actId="1076"/>
          <ac:picMkLst>
            <pc:docMk/>
            <pc:sldMk cId="250259725" sldId="256"/>
            <ac:picMk id="4" creationId="{E156092D-315E-1C99-5D6C-56F3E35D36BE}"/>
          </ac:picMkLst>
        </pc:picChg>
      </pc:sldChg>
      <pc:sldChg chg="addSp modSp mod">
        <pc:chgData name="Blanchard, Brayden A." userId="190dfdd6-f87b-4a9b-a31e-4b094d83026c" providerId="ADAL" clId="{303DE96E-7551-429B-8E18-4D4A93C88D24}" dt="2022-09-14T22:14:13.796" v="132" actId="403"/>
        <pc:sldMkLst>
          <pc:docMk/>
          <pc:sldMk cId="2337878641" sldId="257"/>
        </pc:sldMkLst>
        <pc:spChg chg="mod">
          <ac:chgData name="Blanchard, Brayden A." userId="190dfdd6-f87b-4a9b-a31e-4b094d83026c" providerId="ADAL" clId="{303DE96E-7551-429B-8E18-4D4A93C88D24}" dt="2022-09-14T22:12:38.389" v="79" actId="403"/>
          <ac:spMkLst>
            <pc:docMk/>
            <pc:sldMk cId="2337878641" sldId="257"/>
            <ac:spMk id="2" creationId="{4B224A4E-B56D-1FB6-AF99-D637206647C0}"/>
          </ac:spMkLst>
        </pc:spChg>
        <pc:spChg chg="mod">
          <ac:chgData name="Blanchard, Brayden A." userId="190dfdd6-f87b-4a9b-a31e-4b094d83026c" providerId="ADAL" clId="{303DE96E-7551-429B-8E18-4D4A93C88D24}" dt="2022-09-14T22:14:13.796" v="132" actId="403"/>
          <ac:spMkLst>
            <pc:docMk/>
            <pc:sldMk cId="2337878641" sldId="257"/>
            <ac:spMk id="3" creationId="{5F911A69-2D15-43A8-803D-6CE627717038}"/>
          </ac:spMkLst>
        </pc:spChg>
        <pc:picChg chg="add">
          <ac:chgData name="Blanchard, Brayden A." userId="190dfdd6-f87b-4a9b-a31e-4b094d83026c" providerId="ADAL" clId="{303DE96E-7551-429B-8E18-4D4A93C88D24}" dt="2022-09-14T22:03:59.665" v="2" actId="22"/>
          <ac:picMkLst>
            <pc:docMk/>
            <pc:sldMk cId="2337878641" sldId="257"/>
            <ac:picMk id="5" creationId="{9D8BBCB3-7322-7C44-CC1F-D6D6E311644D}"/>
          </ac:picMkLst>
        </pc:picChg>
      </pc:sldChg>
      <pc:sldChg chg="addSp modSp mod">
        <pc:chgData name="Blanchard, Brayden A." userId="190dfdd6-f87b-4a9b-a31e-4b094d83026c" providerId="ADAL" clId="{303DE96E-7551-429B-8E18-4D4A93C88D24}" dt="2022-09-14T22:15:59.332" v="192" actId="403"/>
        <pc:sldMkLst>
          <pc:docMk/>
          <pc:sldMk cId="4158978515" sldId="258"/>
        </pc:sldMkLst>
        <pc:spChg chg="mod">
          <ac:chgData name="Blanchard, Brayden A." userId="190dfdd6-f87b-4a9b-a31e-4b094d83026c" providerId="ADAL" clId="{303DE96E-7551-429B-8E18-4D4A93C88D24}" dt="2022-09-14T22:14:31.330" v="136" actId="403"/>
          <ac:spMkLst>
            <pc:docMk/>
            <pc:sldMk cId="4158978515" sldId="258"/>
            <ac:spMk id="2" creationId="{5BEC230E-BEF5-782A-B2D0-A9B8B9E0FC5A}"/>
          </ac:spMkLst>
        </pc:spChg>
        <pc:spChg chg="mod">
          <ac:chgData name="Blanchard, Brayden A." userId="190dfdd6-f87b-4a9b-a31e-4b094d83026c" providerId="ADAL" clId="{303DE96E-7551-429B-8E18-4D4A93C88D24}" dt="2022-09-14T22:15:59.332" v="192" actId="403"/>
          <ac:spMkLst>
            <pc:docMk/>
            <pc:sldMk cId="4158978515" sldId="258"/>
            <ac:spMk id="3" creationId="{1FB5FFA3-91B5-D8C2-F83E-9625711623BB}"/>
          </ac:spMkLst>
        </pc:spChg>
        <pc:picChg chg="add">
          <ac:chgData name="Blanchard, Brayden A." userId="190dfdd6-f87b-4a9b-a31e-4b094d83026c" providerId="ADAL" clId="{303DE96E-7551-429B-8E18-4D4A93C88D24}" dt="2022-09-14T22:04:02.069" v="3" actId="22"/>
          <ac:picMkLst>
            <pc:docMk/>
            <pc:sldMk cId="4158978515" sldId="258"/>
            <ac:picMk id="5" creationId="{86E2B561-7D3C-2017-6105-752A282451C2}"/>
          </ac:picMkLst>
        </pc:picChg>
      </pc:sldChg>
      <pc:sldChg chg="addSp modSp mod">
        <pc:chgData name="Blanchard, Brayden A." userId="190dfdd6-f87b-4a9b-a31e-4b094d83026c" providerId="ADAL" clId="{303DE96E-7551-429B-8E18-4D4A93C88D24}" dt="2022-09-23T02:25:39.080" v="2987" actId="20577"/>
        <pc:sldMkLst>
          <pc:docMk/>
          <pc:sldMk cId="1183529944" sldId="259"/>
        </pc:sldMkLst>
        <pc:spChg chg="mod">
          <ac:chgData name="Blanchard, Brayden A." userId="190dfdd6-f87b-4a9b-a31e-4b094d83026c" providerId="ADAL" clId="{303DE96E-7551-429B-8E18-4D4A93C88D24}" dt="2022-09-14T22:16:10.821" v="196" actId="403"/>
          <ac:spMkLst>
            <pc:docMk/>
            <pc:sldMk cId="1183529944" sldId="259"/>
            <ac:spMk id="2" creationId="{CEBE3064-4A92-6DD6-5987-326F7D712229}"/>
          </ac:spMkLst>
        </pc:spChg>
        <pc:spChg chg="mod">
          <ac:chgData name="Blanchard, Brayden A." userId="190dfdd6-f87b-4a9b-a31e-4b094d83026c" providerId="ADAL" clId="{303DE96E-7551-429B-8E18-4D4A93C88D24}" dt="2022-09-23T02:25:39.080" v="2987" actId="20577"/>
          <ac:spMkLst>
            <pc:docMk/>
            <pc:sldMk cId="1183529944" sldId="259"/>
            <ac:spMk id="3" creationId="{CC56D654-F670-1D35-737D-580F297C7152}"/>
          </ac:spMkLst>
        </pc:spChg>
        <pc:picChg chg="add">
          <ac:chgData name="Blanchard, Brayden A." userId="190dfdd6-f87b-4a9b-a31e-4b094d83026c" providerId="ADAL" clId="{303DE96E-7551-429B-8E18-4D4A93C88D24}" dt="2022-09-14T22:04:03.826" v="4" actId="22"/>
          <ac:picMkLst>
            <pc:docMk/>
            <pc:sldMk cId="1183529944" sldId="259"/>
            <ac:picMk id="5" creationId="{E995AA7D-99CA-6917-F407-61D9D1F4FB5E}"/>
          </ac:picMkLst>
        </pc:picChg>
      </pc:sldChg>
      <pc:sldChg chg="addSp delSp modSp mod">
        <pc:chgData name="Blanchard, Brayden A." userId="190dfdd6-f87b-4a9b-a31e-4b094d83026c" providerId="ADAL" clId="{303DE96E-7551-429B-8E18-4D4A93C88D24}" dt="2022-10-11T18:13:56.206" v="3024" actId="20577"/>
        <pc:sldMkLst>
          <pc:docMk/>
          <pc:sldMk cId="795992566" sldId="260"/>
        </pc:sldMkLst>
        <pc:spChg chg="mod">
          <ac:chgData name="Blanchard, Brayden A." userId="190dfdd6-f87b-4a9b-a31e-4b094d83026c" providerId="ADAL" clId="{303DE96E-7551-429B-8E18-4D4A93C88D24}" dt="2022-09-22T22:41:36.942" v="2736" actId="27636"/>
          <ac:spMkLst>
            <pc:docMk/>
            <pc:sldMk cId="795992566" sldId="260"/>
            <ac:spMk id="2" creationId="{7DA5E301-7FDB-E450-D3A6-87B94FEC1F29}"/>
          </ac:spMkLst>
        </pc:spChg>
        <pc:spChg chg="mod">
          <ac:chgData name="Blanchard, Brayden A." userId="190dfdd6-f87b-4a9b-a31e-4b094d83026c" providerId="ADAL" clId="{303DE96E-7551-429B-8E18-4D4A93C88D24}" dt="2022-09-22T22:41:40.836" v="2737" actId="1076"/>
          <ac:spMkLst>
            <pc:docMk/>
            <pc:sldMk cId="795992566" sldId="260"/>
            <ac:spMk id="3" creationId="{2CE787D1-6985-7C2D-E896-3D809098D324}"/>
          </ac:spMkLst>
        </pc:spChg>
        <pc:spChg chg="add mod">
          <ac:chgData name="Blanchard, Brayden A." userId="190dfdd6-f87b-4a9b-a31e-4b094d83026c" providerId="ADAL" clId="{303DE96E-7551-429B-8E18-4D4A93C88D24}" dt="2022-09-22T22:41:54.318" v="2739" actId="1076"/>
          <ac:spMkLst>
            <pc:docMk/>
            <pc:sldMk cId="795992566" sldId="260"/>
            <ac:spMk id="4" creationId="{2C0F6C3A-6FA5-F383-8AC5-9C5BDA8E8FD9}"/>
          </ac:spMkLst>
        </pc:spChg>
        <pc:spChg chg="add mod">
          <ac:chgData name="Blanchard, Brayden A." userId="190dfdd6-f87b-4a9b-a31e-4b094d83026c" providerId="ADAL" clId="{303DE96E-7551-429B-8E18-4D4A93C88D24}" dt="2022-10-11T18:13:56.206" v="3024" actId="20577"/>
          <ac:spMkLst>
            <pc:docMk/>
            <pc:sldMk cId="795992566" sldId="260"/>
            <ac:spMk id="7" creationId="{915276BF-91F4-75AC-DCEE-07A0A064B4D7}"/>
          </ac:spMkLst>
        </pc:spChg>
        <pc:spChg chg="add mod">
          <ac:chgData name="Blanchard, Brayden A." userId="190dfdd6-f87b-4a9b-a31e-4b094d83026c" providerId="ADAL" clId="{303DE96E-7551-429B-8E18-4D4A93C88D24}" dt="2022-09-22T22:42:29.116" v="2743" actId="1076"/>
          <ac:spMkLst>
            <pc:docMk/>
            <pc:sldMk cId="795992566" sldId="260"/>
            <ac:spMk id="8" creationId="{0157CFF6-294F-4178-C643-478F4AFC4893}"/>
          </ac:spMkLst>
        </pc:spChg>
        <pc:spChg chg="add mod">
          <ac:chgData name="Blanchard, Brayden A." userId="190dfdd6-f87b-4a9b-a31e-4b094d83026c" providerId="ADAL" clId="{303DE96E-7551-429B-8E18-4D4A93C88D24}" dt="2022-09-22T22:42:22.189" v="2742" actId="1076"/>
          <ac:spMkLst>
            <pc:docMk/>
            <pc:sldMk cId="795992566" sldId="260"/>
            <ac:spMk id="9" creationId="{9E19CC33-A888-079D-BFCD-B2B3198E824D}"/>
          </ac:spMkLst>
        </pc:spChg>
        <pc:graphicFrameChg chg="add del mod">
          <ac:chgData name="Blanchard, Brayden A." userId="190dfdd6-f87b-4a9b-a31e-4b094d83026c" providerId="ADAL" clId="{303DE96E-7551-429B-8E18-4D4A93C88D24}" dt="2022-09-14T22:25:47.643" v="723"/>
          <ac:graphicFrameMkLst>
            <pc:docMk/>
            <pc:sldMk cId="795992566" sldId="260"/>
            <ac:graphicFrameMk id="6" creationId="{0D03F765-0DA2-072C-F9FC-5A67E479C84A}"/>
          </ac:graphicFrameMkLst>
        </pc:graphicFrameChg>
        <pc:picChg chg="add">
          <ac:chgData name="Blanchard, Brayden A." userId="190dfdd6-f87b-4a9b-a31e-4b094d83026c" providerId="ADAL" clId="{303DE96E-7551-429B-8E18-4D4A93C88D24}" dt="2022-09-14T22:04:05.267" v="5" actId="22"/>
          <ac:picMkLst>
            <pc:docMk/>
            <pc:sldMk cId="795992566" sldId="260"/>
            <ac:picMk id="5" creationId="{1D66E5CD-73A1-6E02-8A57-37D640CD225B}"/>
          </ac:picMkLst>
        </pc:picChg>
      </pc:sldChg>
      <pc:sldChg chg="addSp modSp mod">
        <pc:chgData name="Blanchard, Brayden A." userId="190dfdd6-f87b-4a9b-a31e-4b094d83026c" providerId="ADAL" clId="{303DE96E-7551-429B-8E18-4D4A93C88D24}" dt="2022-09-14T22:38:45.823" v="1016"/>
        <pc:sldMkLst>
          <pc:docMk/>
          <pc:sldMk cId="1901978666" sldId="261"/>
        </pc:sldMkLst>
        <pc:spChg chg="mod">
          <ac:chgData name="Blanchard, Brayden A." userId="190dfdd6-f87b-4a9b-a31e-4b094d83026c" providerId="ADAL" clId="{303DE96E-7551-429B-8E18-4D4A93C88D24}" dt="2022-09-14T22:36:42.858" v="987" actId="403"/>
          <ac:spMkLst>
            <pc:docMk/>
            <pc:sldMk cId="1901978666" sldId="261"/>
            <ac:spMk id="2" creationId="{2C725022-6539-0B81-A0B7-ECA66B99AFEA}"/>
          </ac:spMkLst>
        </pc:spChg>
        <pc:spChg chg="mod">
          <ac:chgData name="Blanchard, Brayden A." userId="190dfdd6-f87b-4a9b-a31e-4b094d83026c" providerId="ADAL" clId="{303DE96E-7551-429B-8E18-4D4A93C88D24}" dt="2022-09-14T22:38:45.823" v="1016"/>
          <ac:spMkLst>
            <pc:docMk/>
            <pc:sldMk cId="1901978666" sldId="261"/>
            <ac:spMk id="3" creationId="{42464D65-BA10-3856-0C61-B50225CA0E91}"/>
          </ac:spMkLst>
        </pc:spChg>
        <pc:picChg chg="add">
          <ac:chgData name="Blanchard, Brayden A." userId="190dfdd6-f87b-4a9b-a31e-4b094d83026c" providerId="ADAL" clId="{303DE96E-7551-429B-8E18-4D4A93C88D24}" dt="2022-09-14T22:04:06.911" v="6" actId="22"/>
          <ac:picMkLst>
            <pc:docMk/>
            <pc:sldMk cId="1901978666" sldId="261"/>
            <ac:picMk id="5" creationId="{515FEB84-A7BC-2B3D-9708-AF1888F19B8F}"/>
          </ac:picMkLst>
        </pc:picChg>
      </pc:sldChg>
      <pc:sldChg chg="addSp modSp mod">
        <pc:chgData name="Blanchard, Brayden A." userId="190dfdd6-f87b-4a9b-a31e-4b094d83026c" providerId="ADAL" clId="{303DE96E-7551-429B-8E18-4D4A93C88D24}" dt="2022-09-14T23:37:16.432" v="1433" actId="14100"/>
        <pc:sldMkLst>
          <pc:docMk/>
          <pc:sldMk cId="1610661737" sldId="262"/>
        </pc:sldMkLst>
        <pc:spChg chg="mod">
          <ac:chgData name="Blanchard, Brayden A." userId="190dfdd6-f87b-4a9b-a31e-4b094d83026c" providerId="ADAL" clId="{303DE96E-7551-429B-8E18-4D4A93C88D24}" dt="2022-09-14T22:37:03.095" v="994" actId="2711"/>
          <ac:spMkLst>
            <pc:docMk/>
            <pc:sldMk cId="1610661737" sldId="262"/>
            <ac:spMk id="2" creationId="{14DA51D5-EEB7-5940-5473-9B7FF01FE9D0}"/>
          </ac:spMkLst>
        </pc:spChg>
        <pc:spChg chg="mod">
          <ac:chgData name="Blanchard, Brayden A." userId="190dfdd6-f87b-4a9b-a31e-4b094d83026c" providerId="ADAL" clId="{303DE96E-7551-429B-8E18-4D4A93C88D24}" dt="2022-09-14T23:37:16.432" v="1433" actId="14100"/>
          <ac:spMkLst>
            <pc:docMk/>
            <pc:sldMk cId="1610661737" sldId="262"/>
            <ac:spMk id="3" creationId="{1FA386AA-23D1-9CAD-F100-BE096F2BAFA4}"/>
          </ac:spMkLst>
        </pc:spChg>
        <pc:picChg chg="add">
          <ac:chgData name="Blanchard, Brayden A." userId="190dfdd6-f87b-4a9b-a31e-4b094d83026c" providerId="ADAL" clId="{303DE96E-7551-429B-8E18-4D4A93C88D24}" dt="2022-09-14T22:04:08.817" v="7" actId="22"/>
          <ac:picMkLst>
            <pc:docMk/>
            <pc:sldMk cId="1610661737" sldId="262"/>
            <ac:picMk id="5" creationId="{A9EFD71A-48F5-DAB8-CBBA-381A98B504A5}"/>
          </ac:picMkLst>
        </pc:picChg>
        <pc:picChg chg="add mod">
          <ac:chgData name="Blanchard, Brayden A." userId="190dfdd6-f87b-4a9b-a31e-4b094d83026c" providerId="ADAL" clId="{303DE96E-7551-429B-8E18-4D4A93C88D24}" dt="2022-09-14T23:33:39.783" v="1022" actId="1076"/>
          <ac:picMkLst>
            <pc:docMk/>
            <pc:sldMk cId="1610661737" sldId="262"/>
            <ac:picMk id="7" creationId="{45D85C0E-6075-EAC3-706B-D22175C9E21E}"/>
          </ac:picMkLst>
        </pc:picChg>
      </pc:sldChg>
      <pc:sldChg chg="addSp modSp del mod">
        <pc:chgData name="Blanchard, Brayden A." userId="190dfdd6-f87b-4a9b-a31e-4b094d83026c" providerId="ADAL" clId="{303DE96E-7551-429B-8E18-4D4A93C88D24}" dt="2022-09-21T20:52:15.519" v="2035" actId="47"/>
        <pc:sldMkLst>
          <pc:docMk/>
          <pc:sldMk cId="3737561415" sldId="263"/>
        </pc:sldMkLst>
        <pc:spChg chg="mod">
          <ac:chgData name="Blanchard, Brayden A." userId="190dfdd6-f87b-4a9b-a31e-4b094d83026c" providerId="ADAL" clId="{303DE96E-7551-429B-8E18-4D4A93C88D24}" dt="2022-09-14T22:37:09.305" v="995" actId="2711"/>
          <ac:spMkLst>
            <pc:docMk/>
            <pc:sldMk cId="3737561415" sldId="263"/>
            <ac:spMk id="2" creationId="{4AFE1779-D167-A1CF-23D5-06944F4BAFAD}"/>
          </ac:spMkLst>
        </pc:spChg>
        <pc:picChg chg="add">
          <ac:chgData name="Blanchard, Brayden A." userId="190dfdd6-f87b-4a9b-a31e-4b094d83026c" providerId="ADAL" clId="{303DE96E-7551-429B-8E18-4D4A93C88D24}" dt="2022-09-14T22:04:16.488" v="8" actId="22"/>
          <ac:picMkLst>
            <pc:docMk/>
            <pc:sldMk cId="3737561415" sldId="263"/>
            <ac:picMk id="5" creationId="{6278F971-FB53-9C34-F63F-296587A20A50}"/>
          </ac:picMkLst>
        </pc:picChg>
      </pc:sldChg>
      <pc:sldChg chg="addSp modSp mod">
        <pc:chgData name="Blanchard, Brayden A." userId="190dfdd6-f87b-4a9b-a31e-4b094d83026c" providerId="ADAL" clId="{303DE96E-7551-429B-8E18-4D4A93C88D24}" dt="2022-09-19T21:09:25.425" v="1830" actId="20577"/>
        <pc:sldMkLst>
          <pc:docMk/>
          <pc:sldMk cId="1345032918" sldId="264"/>
        </pc:sldMkLst>
        <pc:spChg chg="mod">
          <ac:chgData name="Blanchard, Brayden A." userId="190dfdd6-f87b-4a9b-a31e-4b094d83026c" providerId="ADAL" clId="{303DE96E-7551-429B-8E18-4D4A93C88D24}" dt="2022-09-19T21:09:25.425" v="1830" actId="20577"/>
          <ac:spMkLst>
            <pc:docMk/>
            <pc:sldMk cId="1345032918" sldId="264"/>
            <ac:spMk id="2" creationId="{E630D90E-5556-8969-53D5-27422F5E9865}"/>
          </ac:spMkLst>
        </pc:spChg>
        <pc:picChg chg="add">
          <ac:chgData name="Blanchard, Brayden A." userId="190dfdd6-f87b-4a9b-a31e-4b094d83026c" providerId="ADAL" clId="{303DE96E-7551-429B-8E18-4D4A93C88D24}" dt="2022-09-14T22:04:18.640" v="9" actId="22"/>
          <ac:picMkLst>
            <pc:docMk/>
            <pc:sldMk cId="1345032918" sldId="264"/>
            <ac:picMk id="5" creationId="{773EDE30-AE6A-1C5D-EB29-49C1BC1352BE}"/>
          </ac:picMkLst>
        </pc:picChg>
      </pc:sldChg>
      <pc:sldChg chg="addSp modSp mod">
        <pc:chgData name="Blanchard, Brayden A." userId="190dfdd6-f87b-4a9b-a31e-4b094d83026c" providerId="ADAL" clId="{303DE96E-7551-429B-8E18-4D4A93C88D24}" dt="2022-09-21T20:09:18.859" v="2032" actId="20577"/>
        <pc:sldMkLst>
          <pc:docMk/>
          <pc:sldMk cId="814634278" sldId="265"/>
        </pc:sldMkLst>
        <pc:spChg chg="mod">
          <ac:chgData name="Blanchard, Brayden A." userId="190dfdd6-f87b-4a9b-a31e-4b094d83026c" providerId="ADAL" clId="{303DE96E-7551-429B-8E18-4D4A93C88D24}" dt="2022-09-21T20:09:18.859" v="2032" actId="20577"/>
          <ac:spMkLst>
            <pc:docMk/>
            <pc:sldMk cId="814634278" sldId="265"/>
            <ac:spMk id="2" creationId="{CF00DC85-3D91-8BF9-F4A5-0B82AE9C311F}"/>
          </ac:spMkLst>
        </pc:spChg>
        <pc:picChg chg="add">
          <ac:chgData name="Blanchard, Brayden A." userId="190dfdd6-f87b-4a9b-a31e-4b094d83026c" providerId="ADAL" clId="{303DE96E-7551-429B-8E18-4D4A93C88D24}" dt="2022-09-14T22:04:26.955" v="11" actId="22"/>
          <ac:picMkLst>
            <pc:docMk/>
            <pc:sldMk cId="814634278" sldId="265"/>
            <ac:picMk id="5" creationId="{82182505-7D42-131A-BC09-C1C210785C80}"/>
          </ac:picMkLst>
        </pc:picChg>
      </pc:sldChg>
      <pc:sldChg chg="addSp modSp mod">
        <pc:chgData name="Blanchard, Brayden A." userId="190dfdd6-f87b-4a9b-a31e-4b094d83026c" providerId="ADAL" clId="{303DE96E-7551-429B-8E18-4D4A93C88D24}" dt="2022-09-14T22:37:37.678" v="1007" actId="403"/>
        <pc:sldMkLst>
          <pc:docMk/>
          <pc:sldMk cId="1293156517" sldId="266"/>
        </pc:sldMkLst>
        <pc:spChg chg="mod">
          <ac:chgData name="Blanchard, Brayden A." userId="190dfdd6-f87b-4a9b-a31e-4b094d83026c" providerId="ADAL" clId="{303DE96E-7551-429B-8E18-4D4A93C88D24}" dt="2022-09-14T22:37:37.678" v="1007" actId="403"/>
          <ac:spMkLst>
            <pc:docMk/>
            <pc:sldMk cId="1293156517" sldId="266"/>
            <ac:spMk id="2" creationId="{C14E2B3B-A5CE-9530-969C-663CE86AD51B}"/>
          </ac:spMkLst>
        </pc:spChg>
        <pc:picChg chg="add">
          <ac:chgData name="Blanchard, Brayden A." userId="190dfdd6-f87b-4a9b-a31e-4b094d83026c" providerId="ADAL" clId="{303DE96E-7551-429B-8E18-4D4A93C88D24}" dt="2022-09-14T22:04:29.044" v="12" actId="22"/>
          <ac:picMkLst>
            <pc:docMk/>
            <pc:sldMk cId="1293156517" sldId="266"/>
            <ac:picMk id="5" creationId="{0FE4D19B-8AE6-2FAA-8812-5FF35E01B888}"/>
          </ac:picMkLst>
        </pc:picChg>
      </pc:sldChg>
      <pc:sldChg chg="addSp modSp mod">
        <pc:chgData name="Blanchard, Brayden A." userId="190dfdd6-f87b-4a9b-a31e-4b094d83026c" providerId="ADAL" clId="{303DE96E-7551-429B-8E18-4D4A93C88D24}" dt="2022-09-14T23:45:12.495" v="1748" actId="20577"/>
        <pc:sldMkLst>
          <pc:docMk/>
          <pc:sldMk cId="4207965646" sldId="267"/>
        </pc:sldMkLst>
        <pc:spChg chg="mod">
          <ac:chgData name="Blanchard, Brayden A." userId="190dfdd6-f87b-4a9b-a31e-4b094d83026c" providerId="ADAL" clId="{303DE96E-7551-429B-8E18-4D4A93C88D24}" dt="2022-09-14T22:37:44.463" v="1011" actId="403"/>
          <ac:spMkLst>
            <pc:docMk/>
            <pc:sldMk cId="4207965646" sldId="267"/>
            <ac:spMk id="2" creationId="{6BCB5B79-76C9-2B28-DA7A-5E725F7750D5}"/>
          </ac:spMkLst>
        </pc:spChg>
        <pc:spChg chg="mod">
          <ac:chgData name="Blanchard, Brayden A." userId="190dfdd6-f87b-4a9b-a31e-4b094d83026c" providerId="ADAL" clId="{303DE96E-7551-429B-8E18-4D4A93C88D24}" dt="2022-09-14T23:45:12.495" v="1748" actId="20577"/>
          <ac:spMkLst>
            <pc:docMk/>
            <pc:sldMk cId="4207965646" sldId="267"/>
            <ac:spMk id="3" creationId="{EA2CED8E-373D-9162-AFEC-8CDFFB2EA3FD}"/>
          </ac:spMkLst>
        </pc:spChg>
        <pc:picChg chg="add">
          <ac:chgData name="Blanchard, Brayden A." userId="190dfdd6-f87b-4a9b-a31e-4b094d83026c" providerId="ADAL" clId="{303DE96E-7551-429B-8E18-4D4A93C88D24}" dt="2022-09-14T22:04:21.541" v="10" actId="22"/>
          <ac:picMkLst>
            <pc:docMk/>
            <pc:sldMk cId="4207965646" sldId="267"/>
            <ac:picMk id="5" creationId="{1C4228DF-1F63-E22B-43CD-51FD09B62F2F}"/>
          </ac:picMkLst>
        </pc:picChg>
      </pc:sldChg>
      <pc:sldChg chg="addSp modSp mod">
        <pc:chgData name="Blanchard, Brayden A." userId="190dfdd6-f87b-4a9b-a31e-4b094d83026c" providerId="ADAL" clId="{303DE96E-7551-429B-8E18-4D4A93C88D24}" dt="2022-09-14T22:37:52.551" v="1015" actId="403"/>
        <pc:sldMkLst>
          <pc:docMk/>
          <pc:sldMk cId="2094475730" sldId="268"/>
        </pc:sldMkLst>
        <pc:spChg chg="mod">
          <ac:chgData name="Blanchard, Brayden A." userId="190dfdd6-f87b-4a9b-a31e-4b094d83026c" providerId="ADAL" clId="{303DE96E-7551-429B-8E18-4D4A93C88D24}" dt="2022-09-14T22:37:52.551" v="1015" actId="403"/>
          <ac:spMkLst>
            <pc:docMk/>
            <pc:sldMk cId="2094475730" sldId="268"/>
            <ac:spMk id="2" creationId="{32106F93-D843-7B4A-43E8-EF2D9B5587A5}"/>
          </ac:spMkLst>
        </pc:spChg>
        <pc:picChg chg="add">
          <ac:chgData name="Blanchard, Brayden A." userId="190dfdd6-f87b-4a9b-a31e-4b094d83026c" providerId="ADAL" clId="{303DE96E-7551-429B-8E18-4D4A93C88D24}" dt="2022-09-14T22:04:31.094" v="13" actId="22"/>
          <ac:picMkLst>
            <pc:docMk/>
            <pc:sldMk cId="2094475730" sldId="268"/>
            <ac:picMk id="5" creationId="{0256AB3F-2841-B51A-1C88-F1BC725BD4E7}"/>
          </ac:picMkLst>
        </pc:picChg>
      </pc:sldChg>
      <pc:sldChg chg="modTransition modAnim">
        <pc:chgData name="Blanchard, Brayden A." userId="190dfdd6-f87b-4a9b-a31e-4b094d83026c" providerId="ADAL" clId="{303DE96E-7551-429B-8E18-4D4A93C88D24}" dt="2022-09-20T18:59:02.946" v="1851"/>
        <pc:sldMkLst>
          <pc:docMk/>
          <pc:sldMk cId="1018297633" sldId="290"/>
        </pc:sldMkLst>
      </pc:sldChg>
    </pc:docChg>
  </pc:docChgLst>
  <pc:docChgLst>
    <pc:chgData name="Pruthi, Rajat" userId="S::rpruthi@agcenter.lsu.edu::616b039e-0018-4912-90bb-f6a70d4bf0ea" providerId="AD" clId="Web-{89E896FE-0910-4D35-984E-4510D3EC82CC}"/>
    <pc:docChg chg="modSld">
      <pc:chgData name="Pruthi, Rajat" userId="S::rpruthi@agcenter.lsu.edu::616b039e-0018-4912-90bb-f6a70d4bf0ea" providerId="AD" clId="Web-{89E896FE-0910-4D35-984E-4510D3EC82CC}" dt="2022-09-21T21:09:08.497" v="18" actId="20577"/>
      <pc:docMkLst>
        <pc:docMk/>
      </pc:docMkLst>
      <pc:sldChg chg="modSp">
        <pc:chgData name="Pruthi, Rajat" userId="S::rpruthi@agcenter.lsu.edu::616b039e-0018-4912-90bb-f6a70d4bf0ea" providerId="AD" clId="Web-{89E896FE-0910-4D35-984E-4510D3EC82CC}" dt="2022-09-21T21:09:08.497" v="18" actId="20577"/>
        <pc:sldMkLst>
          <pc:docMk/>
          <pc:sldMk cId="2337878641" sldId="257"/>
        </pc:sldMkLst>
        <pc:spChg chg="mod">
          <ac:chgData name="Pruthi, Rajat" userId="S::rpruthi@agcenter.lsu.edu::616b039e-0018-4912-90bb-f6a70d4bf0ea" providerId="AD" clId="Web-{89E896FE-0910-4D35-984E-4510D3EC82CC}" dt="2022-09-21T21:09:08.497" v="18" actId="20577"/>
          <ac:spMkLst>
            <pc:docMk/>
            <pc:sldMk cId="2337878641" sldId="257"/>
            <ac:spMk id="3" creationId="{5F911A69-2D15-43A8-803D-6CE627717038}"/>
          </ac:spMkLst>
        </pc:spChg>
      </pc:sldChg>
      <pc:sldChg chg="modSp">
        <pc:chgData name="Pruthi, Rajat" userId="S::rpruthi@agcenter.lsu.edu::616b039e-0018-4912-90bb-f6a70d4bf0ea" providerId="AD" clId="Web-{89E896FE-0910-4D35-984E-4510D3EC82CC}" dt="2022-09-21T21:08:06.978" v="5" actId="1076"/>
        <pc:sldMkLst>
          <pc:docMk/>
          <pc:sldMk cId="1018297633" sldId="290"/>
        </pc:sldMkLst>
        <pc:spChg chg="mod">
          <ac:chgData name="Pruthi, Rajat" userId="S::rpruthi@agcenter.lsu.edu::616b039e-0018-4912-90bb-f6a70d4bf0ea" providerId="AD" clId="Web-{89E896FE-0910-4D35-984E-4510D3EC82CC}" dt="2022-09-21T21:07:55.353" v="2" actId="14100"/>
          <ac:spMkLst>
            <pc:docMk/>
            <pc:sldMk cId="1018297633" sldId="290"/>
            <ac:spMk id="2" creationId="{56ADD343-62C4-350E-45FB-438480112331}"/>
          </ac:spMkLst>
        </pc:spChg>
        <pc:spChg chg="mod">
          <ac:chgData name="Pruthi, Rajat" userId="S::rpruthi@agcenter.lsu.edu::616b039e-0018-4912-90bb-f6a70d4bf0ea" providerId="AD" clId="Web-{89E896FE-0910-4D35-984E-4510D3EC82CC}" dt="2022-09-21T21:08:04.072" v="4" actId="14100"/>
          <ac:spMkLst>
            <pc:docMk/>
            <pc:sldMk cId="1018297633" sldId="290"/>
            <ac:spMk id="3" creationId="{40A5E54A-CB98-1085-C0E6-949EF8CAD608}"/>
          </ac:spMkLst>
        </pc:spChg>
        <pc:picChg chg="mod">
          <ac:chgData name="Pruthi, Rajat" userId="S::rpruthi@agcenter.lsu.edu::616b039e-0018-4912-90bb-f6a70d4bf0ea" providerId="AD" clId="Web-{89E896FE-0910-4D35-984E-4510D3EC82CC}" dt="2022-09-21T21:08:06.978" v="5" actId="1076"/>
          <ac:picMkLst>
            <pc:docMk/>
            <pc:sldMk cId="1018297633" sldId="290"/>
            <ac:picMk id="7" creationId="{E6735102-D064-25CD-ACB9-C6C13651A4D3}"/>
          </ac:picMkLst>
        </pc:picChg>
      </pc:sldChg>
    </pc:docChg>
  </pc:docChgLst>
  <pc:docChgLst>
    <pc:chgData name="Brayden Blanchard" userId="190dfdd6-f87b-4a9b-a31e-4b094d83026c" providerId="ADAL" clId="{303DE96E-7551-429B-8E18-4D4A93C88D24}"/>
    <pc:docChg chg="undo custSel addSld modSld">
      <pc:chgData name="Brayden Blanchard" userId="190dfdd6-f87b-4a9b-a31e-4b094d83026c" providerId="ADAL" clId="{303DE96E-7551-429B-8E18-4D4A93C88D24}" dt="2022-09-27T20:56:53.364" v="720" actId="20577"/>
      <pc:docMkLst>
        <pc:docMk/>
      </pc:docMkLst>
      <pc:sldChg chg="modSp mod">
        <pc:chgData name="Brayden Blanchard" userId="190dfdd6-f87b-4a9b-a31e-4b094d83026c" providerId="ADAL" clId="{303DE96E-7551-429B-8E18-4D4A93C88D24}" dt="2022-09-27T13:57:13.354" v="40" actId="20577"/>
        <pc:sldMkLst>
          <pc:docMk/>
          <pc:sldMk cId="795992566" sldId="260"/>
        </pc:sldMkLst>
        <pc:spChg chg="mod">
          <ac:chgData name="Brayden Blanchard" userId="190dfdd6-f87b-4a9b-a31e-4b094d83026c" providerId="ADAL" clId="{303DE96E-7551-429B-8E18-4D4A93C88D24}" dt="2022-09-27T13:57:13.354" v="40" actId="20577"/>
          <ac:spMkLst>
            <pc:docMk/>
            <pc:sldMk cId="795992566" sldId="260"/>
            <ac:spMk id="3" creationId="{2CE787D1-6985-7C2D-E896-3D809098D324}"/>
          </ac:spMkLst>
        </pc:spChg>
      </pc:sldChg>
      <pc:sldChg chg="modSp mod">
        <pc:chgData name="Brayden Blanchard" userId="190dfdd6-f87b-4a9b-a31e-4b094d83026c" providerId="ADAL" clId="{303DE96E-7551-429B-8E18-4D4A93C88D24}" dt="2022-09-27T15:30:02.541" v="305" actId="20577"/>
        <pc:sldMkLst>
          <pc:docMk/>
          <pc:sldMk cId="1901978666" sldId="261"/>
        </pc:sldMkLst>
        <pc:spChg chg="mod">
          <ac:chgData name="Brayden Blanchard" userId="190dfdd6-f87b-4a9b-a31e-4b094d83026c" providerId="ADAL" clId="{303DE96E-7551-429B-8E18-4D4A93C88D24}" dt="2022-09-27T15:30:02.541" v="305" actId="20577"/>
          <ac:spMkLst>
            <pc:docMk/>
            <pc:sldMk cId="1901978666" sldId="261"/>
            <ac:spMk id="3" creationId="{42464D65-BA10-3856-0C61-B50225CA0E91}"/>
          </ac:spMkLst>
        </pc:spChg>
      </pc:sldChg>
      <pc:sldChg chg="addSp modSp new mod modClrScheme chgLayout">
        <pc:chgData name="Brayden Blanchard" userId="190dfdd6-f87b-4a9b-a31e-4b094d83026c" providerId="ADAL" clId="{303DE96E-7551-429B-8E18-4D4A93C88D24}" dt="2022-09-27T20:37:19.277" v="445" actId="2711"/>
        <pc:sldMkLst>
          <pc:docMk/>
          <pc:sldMk cId="4135195962" sldId="291"/>
        </pc:sldMkLst>
        <pc:spChg chg="add mod">
          <ac:chgData name="Brayden Blanchard" userId="190dfdd6-f87b-4a9b-a31e-4b094d83026c" providerId="ADAL" clId="{303DE96E-7551-429B-8E18-4D4A93C88D24}" dt="2022-09-27T20:16:22.176" v="311" actId="14100"/>
          <ac:spMkLst>
            <pc:docMk/>
            <pc:sldMk cId="4135195962" sldId="291"/>
            <ac:spMk id="2" creationId="{E9D1EC56-200D-BFF6-BD50-81DCEDB61B1D}"/>
          </ac:spMkLst>
        </pc:spChg>
        <pc:spChg chg="add mod">
          <ac:chgData name="Brayden Blanchard" userId="190dfdd6-f87b-4a9b-a31e-4b094d83026c" providerId="ADAL" clId="{303DE96E-7551-429B-8E18-4D4A93C88D24}" dt="2022-09-27T20:37:19.277" v="445" actId="2711"/>
          <ac:spMkLst>
            <pc:docMk/>
            <pc:sldMk cId="4135195962" sldId="291"/>
            <ac:spMk id="3" creationId="{939714B6-CFA2-2373-EBB1-0705B657C2CB}"/>
          </ac:spMkLst>
        </pc:spChg>
      </pc:sldChg>
      <pc:sldChg chg="modSp new mod">
        <pc:chgData name="Brayden Blanchard" userId="190dfdd6-f87b-4a9b-a31e-4b094d83026c" providerId="ADAL" clId="{303DE96E-7551-429B-8E18-4D4A93C88D24}" dt="2022-09-27T20:41:18.185" v="596" actId="20577"/>
        <pc:sldMkLst>
          <pc:docMk/>
          <pc:sldMk cId="2120595522" sldId="292"/>
        </pc:sldMkLst>
        <pc:spChg chg="mod">
          <ac:chgData name="Brayden Blanchard" userId="190dfdd6-f87b-4a9b-a31e-4b094d83026c" providerId="ADAL" clId="{303DE96E-7551-429B-8E18-4D4A93C88D24}" dt="2022-09-27T20:36:51.049" v="444" actId="20577"/>
          <ac:spMkLst>
            <pc:docMk/>
            <pc:sldMk cId="2120595522" sldId="292"/>
            <ac:spMk id="2" creationId="{2D9B4B2B-07E2-A113-6B4E-DBCF010F9F9F}"/>
          </ac:spMkLst>
        </pc:spChg>
        <pc:spChg chg="mod">
          <ac:chgData name="Brayden Blanchard" userId="190dfdd6-f87b-4a9b-a31e-4b094d83026c" providerId="ADAL" clId="{303DE96E-7551-429B-8E18-4D4A93C88D24}" dt="2022-09-27T20:41:18.185" v="596" actId="20577"/>
          <ac:spMkLst>
            <pc:docMk/>
            <pc:sldMk cId="2120595522" sldId="292"/>
            <ac:spMk id="3" creationId="{16AC17BC-BFC3-7E6A-7B69-C974BB0BBAEC}"/>
          </ac:spMkLst>
        </pc:spChg>
      </pc:sldChg>
      <pc:sldChg chg="modSp new mod">
        <pc:chgData name="Brayden Blanchard" userId="190dfdd6-f87b-4a9b-a31e-4b094d83026c" providerId="ADAL" clId="{303DE96E-7551-429B-8E18-4D4A93C88D24}" dt="2022-09-27T20:46:40.949" v="620" actId="20577"/>
        <pc:sldMkLst>
          <pc:docMk/>
          <pc:sldMk cId="1388331627" sldId="293"/>
        </pc:sldMkLst>
        <pc:spChg chg="mod">
          <ac:chgData name="Brayden Blanchard" userId="190dfdd6-f87b-4a9b-a31e-4b094d83026c" providerId="ADAL" clId="{303DE96E-7551-429B-8E18-4D4A93C88D24}" dt="2022-09-27T20:43:25.984" v="599" actId="20577"/>
          <ac:spMkLst>
            <pc:docMk/>
            <pc:sldMk cId="1388331627" sldId="293"/>
            <ac:spMk id="2" creationId="{10A75394-4489-7EF8-5056-2B8CFC1200E9}"/>
          </ac:spMkLst>
        </pc:spChg>
        <pc:spChg chg="mod">
          <ac:chgData name="Brayden Blanchard" userId="190dfdd6-f87b-4a9b-a31e-4b094d83026c" providerId="ADAL" clId="{303DE96E-7551-429B-8E18-4D4A93C88D24}" dt="2022-09-27T20:46:40.949" v="620" actId="20577"/>
          <ac:spMkLst>
            <pc:docMk/>
            <pc:sldMk cId="1388331627" sldId="293"/>
            <ac:spMk id="3" creationId="{6992B7FC-C9B2-3E06-3D47-356D01B5583F}"/>
          </ac:spMkLst>
        </pc:spChg>
      </pc:sldChg>
      <pc:sldChg chg="modSp new mod">
        <pc:chgData name="Brayden Blanchard" userId="190dfdd6-f87b-4a9b-a31e-4b094d83026c" providerId="ADAL" clId="{303DE96E-7551-429B-8E18-4D4A93C88D24}" dt="2022-09-27T20:55:08.458" v="694" actId="20577"/>
        <pc:sldMkLst>
          <pc:docMk/>
          <pc:sldMk cId="125996258" sldId="294"/>
        </pc:sldMkLst>
        <pc:spChg chg="mod">
          <ac:chgData name="Brayden Blanchard" userId="190dfdd6-f87b-4a9b-a31e-4b094d83026c" providerId="ADAL" clId="{303DE96E-7551-429B-8E18-4D4A93C88D24}" dt="2022-09-27T20:46:55.690" v="631" actId="20577"/>
          <ac:spMkLst>
            <pc:docMk/>
            <pc:sldMk cId="125996258" sldId="294"/>
            <ac:spMk id="2" creationId="{41B16AB7-AC2E-9EE7-F473-88C1018713A1}"/>
          </ac:spMkLst>
        </pc:spChg>
        <pc:spChg chg="mod">
          <ac:chgData name="Brayden Blanchard" userId="190dfdd6-f87b-4a9b-a31e-4b094d83026c" providerId="ADAL" clId="{303DE96E-7551-429B-8E18-4D4A93C88D24}" dt="2022-09-27T20:55:08.458" v="694" actId="20577"/>
          <ac:spMkLst>
            <pc:docMk/>
            <pc:sldMk cId="125996258" sldId="294"/>
            <ac:spMk id="3" creationId="{64BC7DA2-FBDC-1371-6426-7A1D6377A4F8}"/>
          </ac:spMkLst>
        </pc:spChg>
      </pc:sldChg>
      <pc:sldChg chg="modSp new mod">
        <pc:chgData name="Brayden Blanchard" userId="190dfdd6-f87b-4a9b-a31e-4b094d83026c" providerId="ADAL" clId="{303DE96E-7551-429B-8E18-4D4A93C88D24}" dt="2022-09-27T20:56:53.364" v="720" actId="20577"/>
        <pc:sldMkLst>
          <pc:docMk/>
          <pc:sldMk cId="3280462183" sldId="295"/>
        </pc:sldMkLst>
        <pc:spChg chg="mod">
          <ac:chgData name="Brayden Blanchard" userId="190dfdd6-f87b-4a9b-a31e-4b094d83026c" providerId="ADAL" clId="{303DE96E-7551-429B-8E18-4D4A93C88D24}" dt="2022-09-27T20:55:44.672" v="697" actId="20577"/>
          <ac:spMkLst>
            <pc:docMk/>
            <pc:sldMk cId="3280462183" sldId="295"/>
            <ac:spMk id="2" creationId="{1A3E3771-5DE4-8F59-EBF6-9A329B729FBD}"/>
          </ac:spMkLst>
        </pc:spChg>
        <pc:spChg chg="mod">
          <ac:chgData name="Brayden Blanchard" userId="190dfdd6-f87b-4a9b-a31e-4b094d83026c" providerId="ADAL" clId="{303DE96E-7551-429B-8E18-4D4A93C88D24}" dt="2022-09-27T20:56:53.364" v="720" actId="20577"/>
          <ac:spMkLst>
            <pc:docMk/>
            <pc:sldMk cId="3280462183" sldId="295"/>
            <ac:spMk id="3" creationId="{ECAC0A04-222B-FB4D-E732-75AA5600CC9F}"/>
          </ac:spMkLst>
        </pc:spChg>
      </pc:sldChg>
    </pc:docChg>
  </pc:docChgLst>
  <pc:docChgLst>
    <pc:chgData name="Pruthi, Rajat" userId="S::rpruthi@agcenter.lsu.edu::616b039e-0018-4912-90bb-f6a70d4bf0ea" providerId="AD" clId="Web-{F3F440DA-7820-E6CA-B6FD-029723543665}"/>
    <pc:docChg chg="modSld">
      <pc:chgData name="Pruthi, Rajat" userId="S::rpruthi@agcenter.lsu.edu::616b039e-0018-4912-90bb-f6a70d4bf0ea" providerId="AD" clId="Web-{F3F440DA-7820-E6CA-B6FD-029723543665}" dt="2022-09-22T02:37:05.182" v="23" actId="20577"/>
      <pc:docMkLst>
        <pc:docMk/>
      </pc:docMkLst>
      <pc:sldChg chg="modSp">
        <pc:chgData name="Pruthi, Rajat" userId="S::rpruthi@agcenter.lsu.edu::616b039e-0018-4912-90bb-f6a70d4bf0ea" providerId="AD" clId="Web-{F3F440DA-7820-E6CA-B6FD-029723543665}" dt="2022-09-22T02:37:05.182" v="23" actId="20577"/>
        <pc:sldMkLst>
          <pc:docMk/>
          <pc:sldMk cId="2337878641" sldId="257"/>
        </pc:sldMkLst>
        <pc:spChg chg="mod">
          <ac:chgData name="Pruthi, Rajat" userId="S::rpruthi@agcenter.lsu.edu::616b039e-0018-4912-90bb-f6a70d4bf0ea" providerId="AD" clId="Web-{F3F440DA-7820-E6CA-B6FD-029723543665}" dt="2022-09-22T02:37:05.182" v="23" actId="20577"/>
          <ac:spMkLst>
            <pc:docMk/>
            <pc:sldMk cId="2337878641" sldId="257"/>
            <ac:spMk id="3" creationId="{5F911A69-2D15-43A8-803D-6CE627717038}"/>
          </ac:spMkLst>
        </pc:spChg>
      </pc:sldChg>
    </pc:docChg>
  </pc:docChgLst>
  <pc:docChgLst>
    <pc:chgData name="Pruthi, Rajat" userId="S::rpruthi@agcenter.lsu.edu::616b039e-0018-4912-90bb-f6a70d4bf0ea" providerId="AD" clId="Web-{DC5A9A3B-C15C-2BC0-0553-7276F33653CE}"/>
    <pc:docChg chg="modSld">
      <pc:chgData name="Pruthi, Rajat" userId="S::rpruthi@agcenter.lsu.edu::616b039e-0018-4912-90bb-f6a70d4bf0ea" providerId="AD" clId="Web-{DC5A9A3B-C15C-2BC0-0553-7276F33653CE}" dt="2022-09-23T14:40:30.962" v="3" actId="1076"/>
      <pc:docMkLst>
        <pc:docMk/>
      </pc:docMkLst>
      <pc:sldChg chg="modSp">
        <pc:chgData name="Pruthi, Rajat" userId="S::rpruthi@agcenter.lsu.edu::616b039e-0018-4912-90bb-f6a70d4bf0ea" providerId="AD" clId="Web-{DC5A9A3B-C15C-2BC0-0553-7276F33653CE}" dt="2022-09-23T14:40:21.024" v="2" actId="20577"/>
        <pc:sldMkLst>
          <pc:docMk/>
          <pc:sldMk cId="2337878641" sldId="257"/>
        </pc:sldMkLst>
        <pc:spChg chg="mod">
          <ac:chgData name="Pruthi, Rajat" userId="S::rpruthi@agcenter.lsu.edu::616b039e-0018-4912-90bb-f6a70d4bf0ea" providerId="AD" clId="Web-{DC5A9A3B-C15C-2BC0-0553-7276F33653CE}" dt="2022-09-23T14:40:21.024" v="2" actId="20577"/>
          <ac:spMkLst>
            <pc:docMk/>
            <pc:sldMk cId="2337878641" sldId="257"/>
            <ac:spMk id="3" creationId="{5F911A69-2D15-43A8-803D-6CE627717038}"/>
          </ac:spMkLst>
        </pc:spChg>
      </pc:sldChg>
      <pc:sldChg chg="modSp">
        <pc:chgData name="Pruthi, Rajat" userId="S::rpruthi@agcenter.lsu.edu::616b039e-0018-4912-90bb-f6a70d4bf0ea" providerId="AD" clId="Web-{DC5A9A3B-C15C-2BC0-0553-7276F33653CE}" dt="2022-09-23T14:40:30.962" v="3" actId="1076"/>
        <pc:sldMkLst>
          <pc:docMk/>
          <pc:sldMk cId="1018297633" sldId="290"/>
        </pc:sldMkLst>
        <pc:picChg chg="mod">
          <ac:chgData name="Pruthi, Rajat" userId="S::rpruthi@agcenter.lsu.edu::616b039e-0018-4912-90bb-f6a70d4bf0ea" providerId="AD" clId="Web-{DC5A9A3B-C15C-2BC0-0553-7276F33653CE}" dt="2022-09-23T14:40:30.962" v="3" actId="1076"/>
          <ac:picMkLst>
            <pc:docMk/>
            <pc:sldMk cId="1018297633" sldId="290"/>
            <ac:picMk id="1026" creationId="{F8C688A6-2A3C-FC8D-96D3-0D551305878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A47BA-C7CA-40A8-96CA-1D51A21AB05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800BE-7E7B-4C1D-8B50-33F757437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7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C91B-FDF0-8859-F8C8-34B711B44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14C52-867B-B867-A06F-5CF49F3A6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44D3F-9767-0044-2FFD-036F7EFCC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2EF1-3259-4918-A8F1-7D2B08180A7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E090-6CAD-8967-763D-EA29E2FC4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E24CE-79E5-D307-8987-7A935C15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4D-04D9-449E-A8B8-2A2D0A8E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6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AB4F-D907-2EBC-1798-86BF8E53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1F260-6F05-6865-D064-FBB4BEC9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E841C-875B-498A-6B73-3463CC29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2EF1-3259-4918-A8F1-7D2B08180A7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D7371-6F33-3313-7F99-550F246B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26360-1045-6D42-B8B5-3345F37E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4D-04D9-449E-A8B8-2A2D0A8E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5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45A8E9-0201-0F33-2D64-2A2487D72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7A4BE-1E30-1508-9026-9ADD7324C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C07CD-62FF-F1E0-88C3-A67B179D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2EF1-3259-4918-A8F1-7D2B08180A7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81189-A77D-A291-E16D-3D9BADAA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AA294-C240-53B3-1BC7-AE3AC01D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4D-04D9-449E-A8B8-2A2D0A8E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8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2014-A1BA-A0C8-F8A2-3BDA0158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ABA4A-17E1-C94F-E0F4-61D38BBCB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910B9-2486-20FC-4E32-DA56FD61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2EF1-3259-4918-A8F1-7D2B08180A7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A52B4-1E54-19D4-DF1F-2F29EDA3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2AC72-0319-BE6D-DEB6-8C8C25BA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4D-04D9-449E-A8B8-2A2D0A8E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9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3BDD2-063A-31F2-B58A-FFD64344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8ADD0-B8A8-F751-EB95-124B8C1D2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9F86C-8E82-0E57-8EDE-5C6779FB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2EF1-3259-4918-A8F1-7D2B08180A7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BF6C4-AE4E-75D7-6D5E-0306B79A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C66D-5F5B-8D73-415B-2A425770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4D-04D9-449E-A8B8-2A2D0A8E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4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173CA-DAB7-C995-A2AA-37FD3A5C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5E2A-8E14-A5E1-7077-27E2ED4F5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C8DE5-E634-CAD0-6056-1B319BD8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B9A11-DC05-D9CC-3CF6-A3505821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2EF1-3259-4918-A8F1-7D2B08180A7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79A6C-8C5E-AE2D-DFD1-8FB53199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CB391-D0FB-0CB7-4585-DD46597E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4D-04D9-449E-A8B8-2A2D0A8E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1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7DFC8-A444-F67C-6D74-8186FC10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861E0-C9C1-B532-B861-D98479CF3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68E7F-BA52-B560-B5D8-D8DD44E11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276D4-ABFB-B877-34DB-6CFC8E05E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52F50-A6F1-7035-681F-2B7A6A510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6241D-A37D-6C2F-A3EB-5F0A46F5F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2EF1-3259-4918-A8F1-7D2B08180A7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233EBE-FB71-1221-C2A6-C7E25ECC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03691-5BC1-94CD-55A3-E1C83177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4D-04D9-449E-A8B8-2A2D0A8E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0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2635-4111-9F81-73A4-AF837921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FB362-E9CA-FBE3-6195-21703B42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2EF1-3259-4918-A8F1-7D2B08180A7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DCBF1-DB64-6360-F82C-CFE36A75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D6759-0C17-D0FE-1E70-F9EF0E68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4D-04D9-449E-A8B8-2A2D0A8E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13B16D-7EE1-F1BD-0496-F79C1BBA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2EF1-3259-4918-A8F1-7D2B08180A7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22FC6-CFFF-16E5-4FE0-2AF2675C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C1FC0-DB1A-E796-C27D-1795A4484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4D-04D9-449E-A8B8-2A2D0A8E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0748-D5EC-A3CD-175B-942B6323A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EAF01-74A3-33ED-44B8-ECB20E432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9AAC4-8EF9-CE89-0B68-B405980A7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55D9F-9E61-9245-2287-85890F80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2EF1-3259-4918-A8F1-7D2B08180A7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BDC19-5D00-18E7-C081-19F71CFE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5C98F-B528-6E14-E57A-579740D6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4D-04D9-449E-A8B8-2A2D0A8E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7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9832-5B65-7916-04F6-428B24FC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C7507E-3695-5708-BD95-43D3A5544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58049-0954-85F3-43D5-AB06A64AE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7157E-E0CB-1D91-7872-29A693AA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2EF1-3259-4918-A8F1-7D2B08180A7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723C0-7C6C-ADE7-BA10-A98D7CA08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8EDF6-D2E8-51C2-C5C7-63D4B63F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4D-04D9-449E-A8B8-2A2D0A8E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9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AFE95B-7124-1259-59D4-DE25435F4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B6682-FF18-3BA3-870A-EA682D69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9E380-6D7D-EC2A-8EAC-165578121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E2EF1-3259-4918-A8F1-7D2B08180A7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F08E5-2844-678E-DAA7-4A3768D9B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3551A-EB58-856B-7863-10C7C847E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AEE4D-04D9-449E-A8B8-2A2D0A8E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acsmeetings.org/submit/oral/" TargetMode="External"/><Relationship Id="rId4" Type="http://schemas.openxmlformats.org/officeDocument/2006/relationships/hyperlink" Target="https://www.agronomy.org/gradstudent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EFB3-C858-A7CC-3E9D-A6F2FB842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Welcome!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8D47B-0D16-02CD-8187-D05D5BB44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2022 SPESS Graduate Student Association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56092D-315E-1C99-5D6C-56F3E35D36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40079" r="15334" b="40079"/>
          <a:stretch/>
        </p:blipFill>
        <p:spPr bwMode="auto">
          <a:xfrm>
            <a:off x="9712435" y="6275843"/>
            <a:ext cx="2038350" cy="3175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025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75394-4489-7EF8-5056-2B8CFC12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Louisiana Division of ASSCT Meeting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2B7FC-C9B2-3E06-3D47-356D01B55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Date:  February </a:t>
            </a:r>
          </a:p>
          <a:p>
            <a: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Location:</a:t>
            </a:r>
          </a:p>
          <a:p>
            <a: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Registration close date:</a:t>
            </a:r>
          </a:p>
          <a:p>
            <a: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Price (student): </a:t>
            </a:r>
          </a:p>
          <a:p>
            <a: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Call for papers: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31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6AB7-AC2E-9EE7-F473-88C101871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Plant and Animal Genome Conference/ PAG 30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C7DA2-FBDC-1371-6426-7A1D6377A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Date:  January 13-18</a:t>
            </a:r>
          </a:p>
          <a:p>
            <a: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Location:  San Diego, CA</a:t>
            </a:r>
          </a:p>
          <a:p>
            <a: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Registration close date: January 18</a:t>
            </a:r>
          </a:p>
          <a:p>
            <a: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Price (student): $475.00</a:t>
            </a:r>
          </a:p>
          <a:p>
            <a: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Call for papers: November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96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3771-5DE4-8F59-EBF6-9A329B729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2023 International Plant Propagator’s Society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C0A04-222B-FB4D-E732-75AA5600C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Date: </a:t>
            </a:r>
          </a:p>
          <a:p>
            <a: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Location:  Durham, NC</a:t>
            </a:r>
          </a:p>
          <a:p>
            <a: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Registration close date: </a:t>
            </a:r>
          </a:p>
          <a:p>
            <a: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Price (student):</a:t>
            </a:r>
          </a:p>
          <a:p>
            <a: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Call for </a:t>
            </a:r>
            <a:r>
              <a:rPr lang="en-US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papers: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62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51D5-EEB7-5940-5473-9B7FF01F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Business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86AA-23D1-9CAD-F100-BE096F2BA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682" y="1807596"/>
            <a:ext cx="5467848" cy="4351338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Department: SPESS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rgbClr val="000000"/>
                </a:solidFill>
                <a:effectLst/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Invoice/Delivery Address: 104 Madison B. Sturgis Hall, Baton Rouge, LA 70803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rgbClr val="000000"/>
                </a:solidFill>
                <a:effectLst/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Order with </a:t>
            </a:r>
            <a:r>
              <a:rPr lang="en-US" sz="2800" err="1">
                <a:solidFill>
                  <a:srgbClr val="000000"/>
                </a:solidFill>
                <a:effectLst/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LaCarte</a:t>
            </a:r>
            <a:r>
              <a:rPr lang="en-US" sz="2800">
                <a:solidFill>
                  <a:srgbClr val="000000"/>
                </a:solidFill>
                <a:effectLst/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Card and use Account Number PG005787</a:t>
            </a:r>
            <a:endParaRPr lang="en-US" sz="2400">
              <a:effectLst/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FD71A-48F5-DAB8-CBBA-381A98B504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40079" r="15334" b="40079"/>
          <a:stretch/>
        </p:blipFill>
        <p:spPr bwMode="auto">
          <a:xfrm>
            <a:off x="9712435" y="6275843"/>
            <a:ext cx="2038350" cy="3175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D85C0E-6075-EAC3-706B-D22175C9E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785" y="449649"/>
            <a:ext cx="4425540" cy="570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61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0D90E-5556-8969-53D5-27422F5E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Dr. Roberto Neto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794A5-4B0A-9D28-B58F-50E9E674E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EDE30-AE6A-1C5D-EB29-49C1BC1352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40079" r="15334" b="40079"/>
          <a:stretch/>
        </p:blipFill>
        <p:spPr bwMode="auto">
          <a:xfrm>
            <a:off x="9712435" y="6275843"/>
            <a:ext cx="2038350" cy="3175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5032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DC85-3D91-8BF9-F4A5-0B82AE9C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Dr. Ed Bush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D6B74-7A68-E92D-68A7-237C215FD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82505-7D42-131A-BC09-C1C210785C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40079" r="15334" b="40079"/>
          <a:stretch/>
        </p:blipFill>
        <p:spPr bwMode="auto">
          <a:xfrm>
            <a:off x="9712435" y="6275843"/>
            <a:ext cx="2038350" cy="3175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14634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E2B3B-A5CE-9530-969C-663CE86AD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Future Planning/Possible Social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F31B-9205-0D91-8842-C960EFE81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4D19B-8AE6-2FAA-8812-5FF35E01B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40079" r="15334" b="40079"/>
          <a:stretch/>
        </p:blipFill>
        <p:spPr bwMode="auto">
          <a:xfrm>
            <a:off x="9712435" y="6275843"/>
            <a:ext cx="2038350" cy="3175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93156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5B79-76C9-2B28-DA7A-5E725F77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Feedback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CED8E-373D-9162-AFEC-8CDFFB2EA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Social Events (with students and faculty)</a:t>
            </a:r>
          </a:p>
          <a:p>
            <a:r>
              <a:rPr lang="en-US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Professional Development including soft skill training</a:t>
            </a:r>
          </a:p>
          <a:p>
            <a:r>
              <a:rPr lang="en-US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Networking with Industry Professionals/Recruiters</a:t>
            </a:r>
          </a:p>
          <a:p>
            <a:r>
              <a:rPr lang="en-US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Writing workshops</a:t>
            </a:r>
          </a:p>
          <a:p>
            <a:r>
              <a:rPr lang="en-US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Research seminars</a:t>
            </a:r>
          </a:p>
          <a:p>
            <a:r>
              <a:rPr lang="en-US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Improved communication avenues</a:t>
            </a:r>
          </a:p>
          <a:p>
            <a:r>
              <a:rPr lang="en-US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CV tips and best practices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228DF-1F63-E22B-43CD-51FD09B62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40079" r="15334" b="40079"/>
          <a:stretch/>
        </p:blipFill>
        <p:spPr bwMode="auto">
          <a:xfrm>
            <a:off x="9712435" y="6275843"/>
            <a:ext cx="2038350" cy="3175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07965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06F93-D843-7B4A-43E8-EF2D9B55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Meet and Greet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604C5-1A7F-33E4-434A-D25F63E0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6AB3F-2841-B51A-1C88-F1BC725BD4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40079" r="15334" b="40079"/>
          <a:stretch/>
        </p:blipFill>
        <p:spPr bwMode="auto">
          <a:xfrm>
            <a:off x="9712435" y="6275843"/>
            <a:ext cx="2038350" cy="3175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9447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4A4E-B56D-1FB6-AF99-D6372066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Collection of semester dues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11A69-2D15-43A8-803D-6CE627717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latin typeface="Microsoft Himalaya"/>
                <a:ea typeface="Microsoft Himalaya"/>
                <a:cs typeface="Microsoft Himalaya"/>
              </a:rPr>
              <a:t>Cash </a:t>
            </a:r>
            <a:endParaRPr lang="en-US" sz="4000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en-US" sz="4000" dirty="0">
                <a:latin typeface="Microsoft Himalaya"/>
                <a:ea typeface="Microsoft Himalaya"/>
                <a:cs typeface="Microsoft Himalaya"/>
              </a:rPr>
              <a:t>Venmo    : rpruth1@lsu.edu</a:t>
            </a:r>
            <a:endParaRPr lang="en-US" sz="4000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en-US" sz="4000" dirty="0">
                <a:latin typeface="Microsoft Himalaya"/>
                <a:ea typeface="Microsoft Himalaya"/>
                <a:cs typeface="Microsoft Himalaya"/>
              </a:rPr>
              <a:t>Zelle        : rpruth1@lsu.edu</a:t>
            </a:r>
            <a:endParaRPr lang="en-US" sz="4000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BBCB3-7322-7C44-CC1F-D6D6E31164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40079" r="15334" b="40079"/>
          <a:stretch/>
        </p:blipFill>
        <p:spPr bwMode="auto">
          <a:xfrm>
            <a:off x="9712435" y="6275843"/>
            <a:ext cx="2038350" cy="3175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3787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C230E-BEF5-782A-B2D0-A9B8B9E0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Group Communication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5FFA3-91B5-D8C2-F83E-962571162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WhatsApp</a:t>
            </a:r>
          </a:p>
          <a:p>
            <a:r>
              <a:rPr lang="en-US" sz="400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GroupMe</a:t>
            </a:r>
          </a:p>
          <a:p>
            <a:r>
              <a:rPr lang="en-US" sz="400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Facebook Group</a:t>
            </a:r>
          </a:p>
          <a:p>
            <a:r>
              <a:rPr lang="en-US" sz="400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Suggestions?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2B561-7D3C-2017-6105-752A28245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40079" r="15334" b="40079"/>
          <a:stretch/>
        </p:blipFill>
        <p:spPr bwMode="auto">
          <a:xfrm>
            <a:off x="9712435" y="6275843"/>
            <a:ext cx="2038350" cy="3175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5897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3064-4A92-6DD6-5987-326F7D71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GSA Positions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6D654-F670-1D35-737D-580F297C7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Secretary – Aids in communication among GSA by taking and distributing minutes in meetings, sending email announcements, and managing a master contact and information list of members.  Drafts important documents for GSA.  Keeps and discusses updated set of by-laws for the GSA and how they are applied.</a:t>
            </a:r>
            <a:endParaRPr lang="en-US" sz="3600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en-US" sz="4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Social Media Coordinator – Maintain all social media platforms regularly.  Organize a campaign to increase following and engagement on these platforms.  Publicize the ongoing research and projects taking place in </a:t>
            </a:r>
            <a:r>
              <a:rPr lang="en-US" sz="400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the department.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5AA7D-99CA-6917-F407-61D9D1F4FB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40079" r="15334" b="40079"/>
          <a:stretch/>
        </p:blipFill>
        <p:spPr bwMode="auto">
          <a:xfrm>
            <a:off x="9712435" y="6275843"/>
            <a:ext cx="2038350" cy="3175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8352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E301-7FDB-E450-D3A6-87B94FEC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03"/>
            <a:ext cx="10515600" cy="805346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Possible Classes for SPESS Graduate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787D1-6985-7C2D-E896-3D809098D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899" y="1099028"/>
            <a:ext cx="3780011" cy="4351338"/>
          </a:xfrm>
        </p:spPr>
        <p:txBody>
          <a:bodyPr numCol="1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u="sng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AGRO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AGRO 7051 Advanced Soil Fertility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AGRO 4064 Principles of Plant Breeding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AGRO 4070 Weed Science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AGRO 4071 Weed Biology and Ecology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AGRO 7071 Advanced Plant Genetics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AGRO 4092 Precision Ag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AGRO 7041 Plant-Herbicide Physiology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AGRO 7075 Plant Abiotic Stress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AGRO 7080 Plant Genomics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AGRO 7001 Seminar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AGRO 7087 Digital Agriculture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AGRO 7040 Research Methods in Plant Science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AGRO 7041 Plant-Herbicide Physiology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AGRO 7055 Advanced Soil Chemistry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AGRO 7074 Quantitative Genetics in Plant Improvement</a:t>
            </a:r>
          </a:p>
          <a:p>
            <a:endParaRPr lang="en-US" sz="2400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66E5CD-73A1-6E02-8A57-37D640CD22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40079" r="15334" b="40079"/>
          <a:stretch/>
        </p:blipFill>
        <p:spPr bwMode="auto">
          <a:xfrm>
            <a:off x="9712435" y="6275843"/>
            <a:ext cx="2038350" cy="3175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5276BF-91F4-75AC-DCEE-07A0A064B4D7}"/>
              </a:ext>
            </a:extLst>
          </p:cNvPr>
          <p:cNvSpPr txBox="1"/>
          <p:nvPr/>
        </p:nvSpPr>
        <p:spPr>
          <a:xfrm>
            <a:off x="3849988" y="1099028"/>
            <a:ext cx="368145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EXST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EXST 4025 SAS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EXST 7003 Statistical Inference 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EXST 7004 Experimental Statistics 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EXST 7005 Statistical Techniques 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EXST 7013 Statistical Inference II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EXST 7014 Experimental Statistics II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EXST 7015 Statistical Techniques II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EXST 7031 Experimental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EXST 7034 Regression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EXST 7037 Multivariate 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EXST 7011: Nonparametric Statistics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EXST 7087: Digital Agriculture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7CFF6-294F-4178-C643-478F4AFC4893}"/>
              </a:ext>
            </a:extLst>
          </p:cNvPr>
          <p:cNvSpPr txBox="1"/>
          <p:nvPr/>
        </p:nvSpPr>
        <p:spPr>
          <a:xfrm>
            <a:off x="7066466" y="4443873"/>
            <a:ext cx="33729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PLHL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PLHL 7083 Epidemiology and Crop Loss Assessment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PLHL 7051 Microbial Genomics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PLHL 7080 Host-Parasite Interaction and Disease Resistance</a:t>
            </a:r>
          </a:p>
          <a:p>
            <a:endParaRPr lang="en-US" sz="2400" b="1" u="sng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19CC33-A888-079D-BFCD-B2B3198E824D}"/>
              </a:ext>
            </a:extLst>
          </p:cNvPr>
          <p:cNvSpPr txBox="1"/>
          <p:nvPr/>
        </p:nvSpPr>
        <p:spPr>
          <a:xfrm>
            <a:off x="3849988" y="5177322"/>
            <a:ext cx="35568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BIOL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BIOL 7260 Advanced Genetics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BIOL 7063 Plant Metabolism</a:t>
            </a:r>
          </a:p>
          <a:p>
            <a:endParaRPr lang="en-US" sz="2400" b="1" u="sng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0F6C3A-6FA5-F383-8AC5-9C5BDA8E8FD9}"/>
              </a:ext>
            </a:extLst>
          </p:cNvPr>
          <p:cNvSpPr txBox="1"/>
          <p:nvPr/>
        </p:nvSpPr>
        <p:spPr>
          <a:xfrm>
            <a:off x="7066466" y="1093753"/>
            <a:ext cx="493263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HORT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HORT 4061 Advanced Plant Propagation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HORT 4071 Nursery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HORT 4072 Sustainable Ornamental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HORT 4083 Principles and Practices in Olericulture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HORT 4085 Principles and Practices in Fruit and Nut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HORT 4091 Advanced Turfgrass Management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HORT 4096 Postharvest Physiology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HORT 4099 Horticulture Capstone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HORT 4545 Sustainable Agriculture</a:t>
            </a:r>
          </a:p>
        </p:txBody>
      </p:sp>
    </p:spTree>
    <p:extLst>
      <p:ext uri="{BB962C8B-B14F-4D97-AF65-F5344CB8AC3E}">
        <p14:creationId xmlns:p14="http://schemas.microsoft.com/office/powerpoint/2010/main" val="795992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5022-6539-0B81-A0B7-ECA66B99A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Upcoming Conferences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64D65-BA10-3856-0C61-B50225CA0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ASA, CSSA, SSSA Conference</a:t>
            </a:r>
          </a:p>
          <a:p>
            <a: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2023 Southern Cover Crops Conference</a:t>
            </a:r>
          </a:p>
          <a:p>
            <a: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2023 Rice Technical Working Group Conference</a:t>
            </a:r>
          </a:p>
          <a:p>
            <a: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Louisiana Division of ASSCT Meeting</a:t>
            </a:r>
          </a:p>
          <a:p>
            <a: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Plant and Animal Genome Conference</a:t>
            </a:r>
          </a:p>
          <a:p>
            <a: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2023 International Plant Propagator’s Society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FEB84-A7BC-2B3D-9708-AF1888F19B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40079" r="15334" b="40079"/>
          <a:stretch/>
        </p:blipFill>
        <p:spPr bwMode="auto">
          <a:xfrm>
            <a:off x="9712435" y="6275843"/>
            <a:ext cx="2038350" cy="3175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0197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ADD343-62C4-350E-45FB-438480112331}"/>
              </a:ext>
            </a:extLst>
          </p:cNvPr>
          <p:cNvSpPr/>
          <p:nvPr/>
        </p:nvSpPr>
        <p:spPr>
          <a:xfrm>
            <a:off x="0" y="0"/>
            <a:ext cx="12191999" cy="79248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Annual Crop and Soil Science Meeting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A5E54A-CB98-1085-C0E6-949EF8CAD608}"/>
              </a:ext>
            </a:extLst>
          </p:cNvPr>
          <p:cNvSpPr/>
          <p:nvPr/>
        </p:nvSpPr>
        <p:spPr>
          <a:xfrm>
            <a:off x="-1864" y="6238240"/>
            <a:ext cx="12191999" cy="61873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LSU AgCenter Administration">
            <a:extLst>
              <a:ext uri="{FF2B5EF4-FFF2-40B4-BE49-F238E27FC236}">
                <a16:creationId xmlns:a16="http://schemas.microsoft.com/office/drawing/2014/main" id="{E6735102-D064-25CD-ACB9-C6C13651A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682" y="6238240"/>
            <a:ext cx="1167319" cy="61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ome | ASA, CSSA &amp; SSSA International Annual Meetings">
            <a:extLst>
              <a:ext uri="{FF2B5EF4-FFF2-40B4-BE49-F238E27FC236}">
                <a16:creationId xmlns:a16="http://schemas.microsoft.com/office/drawing/2014/main" id="{F8C688A6-2A3C-FC8D-96D3-0D5513058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866" y="5233481"/>
            <a:ext cx="1772287" cy="105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69D559-034A-90E7-E02E-8A3A53EA7F5B}"/>
              </a:ext>
            </a:extLst>
          </p:cNvPr>
          <p:cNvSpPr txBox="1"/>
          <p:nvPr/>
        </p:nvSpPr>
        <p:spPr>
          <a:xfrm>
            <a:off x="1524000" y="82684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Century Gothic" panose="020B0502020202020204" pitchFamily="34" charset="0"/>
                <a:cs typeface="Times New Roman" panose="02020603050405020304" pitchFamily="18" charset="0"/>
              </a:rPr>
              <a:t>Tri-Society Meeting (Nov 6-9)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2F653F-B0FB-D057-2D93-02380A52C1D5}"/>
              </a:ext>
            </a:extLst>
          </p:cNvPr>
          <p:cNvSpPr txBox="1"/>
          <p:nvPr/>
        </p:nvSpPr>
        <p:spPr>
          <a:xfrm>
            <a:off x="1524000" y="25000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Century Gothic" panose="020B0502020202020204" pitchFamily="34" charset="0"/>
              </a:rPr>
              <a:t>Who can Participate?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5DBBA3-51C6-0DF8-31DA-A58D98456F10}"/>
              </a:ext>
            </a:extLst>
          </p:cNvPr>
          <p:cNvSpPr txBox="1"/>
          <p:nvPr/>
        </p:nvSpPr>
        <p:spPr>
          <a:xfrm>
            <a:off x="1738009" y="1391048"/>
            <a:ext cx="43774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entury Gothic" panose="020B0502020202020204" pitchFamily="34" charset="0"/>
              </a:rPr>
              <a:t>ASA  :-   American Society of America </a:t>
            </a:r>
          </a:p>
          <a:p>
            <a:r>
              <a:rPr lang="en-US" sz="1600">
                <a:latin typeface="Century Gothic" panose="020B0502020202020204" pitchFamily="34" charset="0"/>
              </a:rPr>
              <a:t>CSSA:-  Crop Science Society of America </a:t>
            </a:r>
          </a:p>
          <a:p>
            <a:r>
              <a:rPr lang="en-US" sz="1600">
                <a:latin typeface="Century Gothic" panose="020B0502020202020204" pitchFamily="34" charset="0"/>
              </a:rPr>
              <a:t>SSSA :-  Soil Science Society of America </a:t>
            </a:r>
          </a:p>
          <a:p>
            <a:r>
              <a:rPr lang="en-US" sz="1600">
                <a:latin typeface="Century Gothic" panose="020B0502020202020204" pitchFamily="34" charset="0"/>
                <a:hlinkClick r:id="rId4"/>
              </a:rPr>
              <a:t>https://www.agronomy.org/gradstudents/</a:t>
            </a:r>
            <a:endParaRPr lang="en-US" sz="1600">
              <a:latin typeface="Century Gothic" panose="020B0502020202020204" pitchFamily="34" charset="0"/>
            </a:endParaRPr>
          </a:p>
          <a:p>
            <a:endParaRPr lang="en-US" sz="1600"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FF7609-F6D9-74FC-BA18-E817475F372C}"/>
              </a:ext>
            </a:extLst>
          </p:cNvPr>
          <p:cNvSpPr txBox="1"/>
          <p:nvPr/>
        </p:nvSpPr>
        <p:spPr>
          <a:xfrm>
            <a:off x="6329463" y="1332679"/>
            <a:ext cx="41439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entury Gothic" panose="020B0502020202020204" pitchFamily="34" charset="0"/>
              </a:rPr>
              <a:t>Membership fees: $44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entury Gothic" panose="020B0502020202020204" pitchFamily="34" charset="0"/>
              </a:rPr>
              <a:t>Important for building connections and for future career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91D39A-E7BC-7E8D-4FE8-F7B2A026F66F}"/>
              </a:ext>
            </a:extLst>
          </p:cNvPr>
          <p:cNvSpPr txBox="1"/>
          <p:nvPr/>
        </p:nvSpPr>
        <p:spPr>
          <a:xfrm>
            <a:off x="1524001" y="2986396"/>
            <a:ext cx="8861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>
                <a:latin typeface="Century Gothic" panose="020B0502020202020204" pitchFamily="34" charset="0"/>
              </a:rPr>
              <a:t>Students pursuing their research in </a:t>
            </a:r>
            <a:r>
              <a:rPr lang="en-US" b="1">
                <a:latin typeface="Century Gothic" panose="020B0502020202020204" pitchFamily="34" charset="0"/>
              </a:rPr>
              <a:t>Plant Breeding and Genetics</a:t>
            </a:r>
            <a:r>
              <a:rPr lang="en-US">
                <a:latin typeface="Century Gothic" panose="020B0502020202020204" pitchFamily="34" charset="0"/>
              </a:rPr>
              <a:t>, </a:t>
            </a:r>
            <a:r>
              <a:rPr lang="en-US" b="1">
                <a:latin typeface="Century Gothic" panose="020B0502020202020204" pitchFamily="34" charset="0"/>
              </a:rPr>
              <a:t>Soil Science</a:t>
            </a:r>
            <a:r>
              <a:rPr lang="en-US">
                <a:latin typeface="Century Gothic" panose="020B0502020202020204" pitchFamily="34" charset="0"/>
              </a:rPr>
              <a:t>, </a:t>
            </a:r>
            <a:r>
              <a:rPr lang="en-US" b="1">
                <a:latin typeface="Century Gothic" panose="020B0502020202020204" pitchFamily="34" charset="0"/>
              </a:rPr>
              <a:t>Precision Agriculture </a:t>
            </a:r>
            <a:r>
              <a:rPr lang="en-US">
                <a:latin typeface="Century Gothic" panose="020B0502020202020204" pitchFamily="34" charset="0"/>
              </a:rPr>
              <a:t>and</a:t>
            </a:r>
            <a:r>
              <a:rPr lang="en-US" b="1">
                <a:latin typeface="Century Gothic" panose="020B0502020202020204" pitchFamily="34" charset="0"/>
              </a:rPr>
              <a:t> Agronomy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D1A75F-D6A5-FC6A-FF36-F4EB36E9C5F4}"/>
              </a:ext>
            </a:extLst>
          </p:cNvPr>
          <p:cNvSpPr txBox="1"/>
          <p:nvPr/>
        </p:nvSpPr>
        <p:spPr>
          <a:xfrm>
            <a:off x="1524001" y="3608961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Century Gothic" panose="020B0502020202020204" pitchFamily="34" charset="0"/>
              </a:rPr>
              <a:t>ASA CSSA SSSA 2022 (Baltimore)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47E7E9-49FA-B6C8-C466-9B47A2170818}"/>
              </a:ext>
            </a:extLst>
          </p:cNvPr>
          <p:cNvSpPr txBox="1"/>
          <p:nvPr/>
        </p:nvSpPr>
        <p:spPr>
          <a:xfrm>
            <a:off x="1922834" y="4153710"/>
            <a:ext cx="7159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entury Gothic" panose="020B0502020202020204" pitchFamily="34" charset="0"/>
              </a:rPr>
              <a:t>Graduate Students: </a:t>
            </a:r>
            <a:r>
              <a:rPr lang="en-US" b="1">
                <a:latin typeface="Century Gothic" panose="020B0502020202020204" pitchFamily="34" charset="0"/>
              </a:rPr>
              <a:t>Poster and Oral Presentation</a:t>
            </a:r>
            <a:r>
              <a:rPr lang="en-US">
                <a:latin typeface="Century Gothic" panose="020B0502020202020204" pitchFamily="34" charset="0"/>
              </a:rPr>
              <a:t> </a:t>
            </a:r>
          </a:p>
          <a:p>
            <a:r>
              <a:rPr lang="en-US">
                <a:latin typeface="Century Gothic" panose="020B0502020202020204" pitchFamily="34" charset="0"/>
              </a:rPr>
              <a:t>Abstract Submission:    July 12</a:t>
            </a:r>
          </a:p>
          <a:p>
            <a:r>
              <a:rPr lang="en-US">
                <a:latin typeface="Century Gothic" panose="020B0502020202020204" pitchFamily="34" charset="0"/>
              </a:rPr>
              <a:t>Registration Deadline: Oct. 4</a:t>
            </a:r>
          </a:p>
          <a:p>
            <a:r>
              <a:rPr lang="en-US">
                <a:latin typeface="Century Gothic" panose="020B0502020202020204" pitchFamily="34" charset="0"/>
                <a:hlinkClick r:id="rId5"/>
              </a:rPr>
              <a:t>https://www.acsmeetings.org/submit/oral/</a:t>
            </a:r>
            <a:endParaRPr lang="en-US">
              <a:latin typeface="Century Gothic" panose="020B0502020202020204" pitchFamily="34" charset="0"/>
            </a:endParaRPr>
          </a:p>
          <a:p>
            <a:endParaRPr lang="en-US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29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EC56-200D-BFF6-BD50-81DCEDB61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/>
          <a:lstStyle/>
          <a:p>
            <a: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2023 Southern Cover Crops Conference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714B6-CFA2-2373-EBB1-0705B657C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842"/>
            <a:ext cx="10515600" cy="5008121"/>
          </a:xfrm>
        </p:spPr>
        <p:txBody>
          <a:bodyPr/>
          <a:lstStyle/>
          <a:p>
            <a: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Date:  February 14-15</a:t>
            </a:r>
          </a:p>
          <a:p>
            <a: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Location:  Baton Rouge, LA</a:t>
            </a:r>
          </a:p>
          <a:p>
            <a: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Registration close date: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95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4B2B-07E2-A113-6B4E-DBCF010F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2023 Rice Technical Working Group Conference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17BC-BFC3-7E6A-7B69-C974BB0BB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Date:  February 19-23 (20-24)</a:t>
            </a:r>
          </a:p>
          <a:p>
            <a: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Location:  Hot Springs Convention Center, Hot Springs, AR</a:t>
            </a:r>
          </a:p>
          <a:p>
            <a: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Registration close date:</a:t>
            </a:r>
          </a:p>
          <a:p>
            <a: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Price (student): $300.00</a:t>
            </a:r>
          </a:p>
          <a:p>
            <a: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Call for papers: December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95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710</Words>
  <Application>Microsoft Office PowerPoint</Application>
  <PresentationFormat>Widescreen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Microsoft Himalaya</vt:lpstr>
      <vt:lpstr>Office Theme</vt:lpstr>
      <vt:lpstr>Welcome!</vt:lpstr>
      <vt:lpstr>Collection of semester dues</vt:lpstr>
      <vt:lpstr>Group Communication Platform</vt:lpstr>
      <vt:lpstr>GSA Positions Available</vt:lpstr>
      <vt:lpstr>Possible Classes for SPESS Graduate Students</vt:lpstr>
      <vt:lpstr>Upcoming Conferences</vt:lpstr>
      <vt:lpstr>PowerPoint Presentation</vt:lpstr>
      <vt:lpstr>2023 Southern Cover Crops Conference</vt:lpstr>
      <vt:lpstr>2023 Rice Technical Working Group Conference</vt:lpstr>
      <vt:lpstr>Louisiana Division of ASSCT Meeting</vt:lpstr>
      <vt:lpstr>Plant and Animal Genome Conference/ PAG 30</vt:lpstr>
      <vt:lpstr>2023 International Plant Propagator’s Society</vt:lpstr>
      <vt:lpstr>Business Cards</vt:lpstr>
      <vt:lpstr>Dr. Roberto Neto</vt:lpstr>
      <vt:lpstr>Dr. Ed Bush</vt:lpstr>
      <vt:lpstr>Future Planning/Possible Social Events</vt:lpstr>
      <vt:lpstr>Feedback and Discussion</vt:lpstr>
      <vt:lpstr>Meet and Greet</vt:lpstr>
    </vt:vector>
  </TitlesOfParts>
  <Company>LSU AgCenter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Blanchard, Brayden A.</dc:creator>
  <cp:lastModifiedBy>Blanchard, Brayden A.</cp:lastModifiedBy>
  <cp:revision>4</cp:revision>
  <dcterms:created xsi:type="dcterms:W3CDTF">2022-09-14T05:29:19Z</dcterms:created>
  <dcterms:modified xsi:type="dcterms:W3CDTF">2022-10-11T18:13:59Z</dcterms:modified>
</cp:coreProperties>
</file>