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1ED74-4A4F-44A2-A8E9-4F9FE5A662B2}" v="790" dt="2023-04-27T16:47:41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nchard, Brayden A." userId="190dfdd6-f87b-4a9b-a31e-4b094d83026c" providerId="ADAL" clId="{45E1ED74-4A4F-44A2-A8E9-4F9FE5A662B2}"/>
    <pc:docChg chg="undo custSel addSld modSld">
      <pc:chgData name="Blanchard, Brayden A." userId="190dfdd6-f87b-4a9b-a31e-4b094d83026c" providerId="ADAL" clId="{45E1ED74-4A4F-44A2-A8E9-4F9FE5A662B2}" dt="2023-04-27T16:47:46.945" v="3392" actId="2711"/>
      <pc:docMkLst>
        <pc:docMk/>
      </pc:docMkLst>
      <pc:sldChg chg="addSp delSp modSp new mod setBg modClrScheme setClrOvrMap chgLayout">
        <pc:chgData name="Blanchard, Brayden A." userId="190dfdd6-f87b-4a9b-a31e-4b094d83026c" providerId="ADAL" clId="{45E1ED74-4A4F-44A2-A8E9-4F9FE5A662B2}" dt="2023-04-27T16:45:18.383" v="3150" actId="20577"/>
        <pc:sldMkLst>
          <pc:docMk/>
          <pc:sldMk cId="1010963754" sldId="256"/>
        </pc:sldMkLst>
        <pc:spChg chg="del mod ord">
          <ac:chgData name="Blanchard, Brayden A." userId="190dfdd6-f87b-4a9b-a31e-4b094d83026c" providerId="ADAL" clId="{45E1ED74-4A4F-44A2-A8E9-4F9FE5A662B2}" dt="2023-04-27T15:36:59.842" v="1" actId="700"/>
          <ac:spMkLst>
            <pc:docMk/>
            <pc:sldMk cId="1010963754" sldId="256"/>
            <ac:spMk id="2" creationId="{CDC34802-A567-EC2C-EACF-088D386985CF}"/>
          </ac:spMkLst>
        </pc:spChg>
        <pc:spChg chg="del mod ord">
          <ac:chgData name="Blanchard, Brayden A." userId="190dfdd6-f87b-4a9b-a31e-4b094d83026c" providerId="ADAL" clId="{45E1ED74-4A4F-44A2-A8E9-4F9FE5A662B2}" dt="2023-04-27T15:36:59.842" v="1" actId="700"/>
          <ac:spMkLst>
            <pc:docMk/>
            <pc:sldMk cId="1010963754" sldId="256"/>
            <ac:spMk id="3" creationId="{350E6798-E0BA-292C-EBA2-01DB129A9534}"/>
          </ac:spMkLst>
        </pc:spChg>
        <pc:spChg chg="add mod ord">
          <ac:chgData name="Blanchard, Brayden A." userId="190dfdd6-f87b-4a9b-a31e-4b094d83026c" providerId="ADAL" clId="{45E1ED74-4A4F-44A2-A8E9-4F9FE5A662B2}" dt="2023-04-27T16:02:56.430" v="1359" actId="1076"/>
          <ac:spMkLst>
            <pc:docMk/>
            <pc:sldMk cId="1010963754" sldId="256"/>
            <ac:spMk id="4" creationId="{9015AC78-D357-7A54-48E3-8F9A09A65EE5}"/>
          </ac:spMkLst>
        </pc:spChg>
        <pc:spChg chg="add del mod ord">
          <ac:chgData name="Blanchard, Brayden A." userId="190dfdd6-f87b-4a9b-a31e-4b094d83026c" providerId="ADAL" clId="{45E1ED74-4A4F-44A2-A8E9-4F9FE5A662B2}" dt="2023-04-27T15:41:18.083" v="581" actId="26606"/>
          <ac:spMkLst>
            <pc:docMk/>
            <pc:sldMk cId="1010963754" sldId="256"/>
            <ac:spMk id="5" creationId="{41BBA04A-AF26-4D38-1968-2472A8CCB3CB}"/>
          </ac:spMkLst>
        </pc:spChg>
        <pc:spChg chg="add del">
          <ac:chgData name="Blanchard, Brayden A." userId="190dfdd6-f87b-4a9b-a31e-4b094d83026c" providerId="ADAL" clId="{45E1ED74-4A4F-44A2-A8E9-4F9FE5A662B2}" dt="2023-04-27T15:44:35.632" v="600" actId="26606"/>
          <ac:spMkLst>
            <pc:docMk/>
            <pc:sldMk cId="1010963754" sldId="256"/>
            <ac:spMk id="11" creationId="{8DF67618-B87B-4195-8E24-3B126F79FF55}"/>
          </ac:spMkLst>
        </pc:spChg>
        <pc:spChg chg="add del">
          <ac:chgData name="Blanchard, Brayden A." userId="190dfdd6-f87b-4a9b-a31e-4b094d83026c" providerId="ADAL" clId="{45E1ED74-4A4F-44A2-A8E9-4F9FE5A662B2}" dt="2023-04-27T15:44:35.632" v="600" actId="26606"/>
          <ac:spMkLst>
            <pc:docMk/>
            <pc:sldMk cId="1010963754" sldId="256"/>
            <ac:spMk id="13" creationId="{64960379-9FF9-400A-A8A8-F5AB633FD3BF}"/>
          </ac:spMkLst>
        </pc:spChg>
        <pc:spChg chg="add del">
          <ac:chgData name="Blanchard, Brayden A." userId="190dfdd6-f87b-4a9b-a31e-4b094d83026c" providerId="ADAL" clId="{45E1ED74-4A4F-44A2-A8E9-4F9FE5A662B2}" dt="2023-04-27T15:43:02.185" v="583" actId="26606"/>
          <ac:spMkLst>
            <pc:docMk/>
            <pc:sldMk cId="1010963754" sldId="256"/>
            <ac:spMk id="31" creationId="{5C8908E2-EE49-44D2-9428-A28D2312A8D5}"/>
          </ac:spMkLst>
        </pc:spChg>
        <pc:spChg chg="add del">
          <ac:chgData name="Blanchard, Brayden A." userId="190dfdd6-f87b-4a9b-a31e-4b094d83026c" providerId="ADAL" clId="{45E1ED74-4A4F-44A2-A8E9-4F9FE5A662B2}" dt="2023-04-27T15:43:15.618" v="585" actId="26606"/>
          <ac:spMkLst>
            <pc:docMk/>
            <pc:sldMk cId="1010963754" sldId="256"/>
            <ac:spMk id="32" creationId="{9228552E-C8B1-4A80-8448-0787CE0FC704}"/>
          </ac:spMkLst>
        </pc:spChg>
        <pc:spChg chg="add del">
          <ac:chgData name="Blanchard, Brayden A." userId="190dfdd6-f87b-4a9b-a31e-4b094d83026c" providerId="ADAL" clId="{45E1ED74-4A4F-44A2-A8E9-4F9FE5A662B2}" dt="2023-04-27T15:43:36.921" v="587" actId="26606"/>
          <ac:spMkLst>
            <pc:docMk/>
            <pc:sldMk cId="1010963754" sldId="256"/>
            <ac:spMk id="34" creationId="{955A2079-FA98-4876-80F0-72364A7D2EA4}"/>
          </ac:spMkLst>
        </pc:spChg>
        <pc:spChg chg="add del">
          <ac:chgData name="Blanchard, Brayden A." userId="190dfdd6-f87b-4a9b-a31e-4b094d83026c" providerId="ADAL" clId="{45E1ED74-4A4F-44A2-A8E9-4F9FE5A662B2}" dt="2023-04-27T15:43:02.185" v="583" actId="26606"/>
          <ac:spMkLst>
            <pc:docMk/>
            <pc:sldMk cId="1010963754" sldId="256"/>
            <ac:spMk id="37" creationId="{7449A6C7-D15F-4AA5-BFA5-71A404B47016}"/>
          </ac:spMkLst>
        </pc:spChg>
        <pc:spChg chg="add del">
          <ac:chgData name="Blanchard, Brayden A." userId="190dfdd6-f87b-4a9b-a31e-4b094d83026c" providerId="ADAL" clId="{45E1ED74-4A4F-44A2-A8E9-4F9FE5A662B2}" dt="2023-04-27T15:44:02.633" v="589" actId="26606"/>
          <ac:spMkLst>
            <pc:docMk/>
            <pc:sldMk cId="1010963754" sldId="256"/>
            <ac:spMk id="38" creationId="{1D63C574-BFD2-41A1-A567-B0C3CC7FDD4F}"/>
          </ac:spMkLst>
        </pc:spChg>
        <pc:spChg chg="add del">
          <ac:chgData name="Blanchard, Brayden A." userId="190dfdd6-f87b-4a9b-a31e-4b094d83026c" providerId="ADAL" clId="{45E1ED74-4A4F-44A2-A8E9-4F9FE5A662B2}" dt="2023-04-27T15:43:02.185" v="583" actId="26606"/>
          <ac:spMkLst>
            <pc:docMk/>
            <pc:sldMk cId="1010963754" sldId="256"/>
            <ac:spMk id="39" creationId="{ED888B23-07FA-482A-96DF-47E31AF1A603}"/>
          </ac:spMkLst>
        </pc:spChg>
        <pc:spChg chg="add del">
          <ac:chgData name="Blanchard, Brayden A." userId="190dfdd6-f87b-4a9b-a31e-4b094d83026c" providerId="ADAL" clId="{45E1ED74-4A4F-44A2-A8E9-4F9FE5A662B2}" dt="2023-04-27T15:44:02.633" v="589" actId="26606"/>
          <ac:spMkLst>
            <pc:docMk/>
            <pc:sldMk cId="1010963754" sldId="256"/>
            <ac:spMk id="47" creationId="{E2A46BAB-8C31-42B2-90E8-B26DD3E81D37}"/>
          </ac:spMkLst>
        </pc:spChg>
        <pc:spChg chg="add del">
          <ac:chgData name="Blanchard, Brayden A." userId="190dfdd6-f87b-4a9b-a31e-4b094d83026c" providerId="ADAL" clId="{45E1ED74-4A4F-44A2-A8E9-4F9FE5A662B2}" dt="2023-04-27T15:44:12.889" v="591" actId="26606"/>
          <ac:spMkLst>
            <pc:docMk/>
            <pc:sldMk cId="1010963754" sldId="256"/>
            <ac:spMk id="51" creationId="{BACC6370-2D7E-4714-9D71-7542949D7D5D}"/>
          </ac:spMkLst>
        </pc:spChg>
        <pc:spChg chg="add del">
          <ac:chgData name="Blanchard, Brayden A." userId="190dfdd6-f87b-4a9b-a31e-4b094d83026c" providerId="ADAL" clId="{45E1ED74-4A4F-44A2-A8E9-4F9FE5A662B2}" dt="2023-04-27T15:44:12.889" v="591" actId="26606"/>
          <ac:spMkLst>
            <pc:docMk/>
            <pc:sldMk cId="1010963754" sldId="256"/>
            <ac:spMk id="52" creationId="{F68B3F68-107C-434F-AA38-110D5EA91B85}"/>
          </ac:spMkLst>
        </pc:spChg>
        <pc:spChg chg="add del">
          <ac:chgData name="Blanchard, Brayden A." userId="190dfdd6-f87b-4a9b-a31e-4b094d83026c" providerId="ADAL" clId="{45E1ED74-4A4F-44A2-A8E9-4F9FE5A662B2}" dt="2023-04-27T15:44:12.889" v="591" actId="26606"/>
          <ac:spMkLst>
            <pc:docMk/>
            <pc:sldMk cId="1010963754" sldId="256"/>
            <ac:spMk id="53" creationId="{AAD0DBB9-1A4B-4391-81D4-CB19F9AB918A}"/>
          </ac:spMkLst>
        </pc:spChg>
        <pc:spChg chg="add del">
          <ac:chgData name="Blanchard, Brayden A." userId="190dfdd6-f87b-4a9b-a31e-4b094d83026c" providerId="ADAL" clId="{45E1ED74-4A4F-44A2-A8E9-4F9FE5A662B2}" dt="2023-04-27T15:44:12.889" v="591" actId="26606"/>
          <ac:spMkLst>
            <pc:docMk/>
            <pc:sldMk cId="1010963754" sldId="256"/>
            <ac:spMk id="54" creationId="{063BBA22-50EA-4C4D-BE05-F1CE4E63AA56}"/>
          </ac:spMkLst>
        </pc:spChg>
        <pc:spChg chg="add del">
          <ac:chgData name="Blanchard, Brayden A." userId="190dfdd6-f87b-4a9b-a31e-4b094d83026c" providerId="ADAL" clId="{45E1ED74-4A4F-44A2-A8E9-4F9FE5A662B2}" dt="2023-04-27T15:44:19.946" v="593" actId="26606"/>
          <ac:spMkLst>
            <pc:docMk/>
            <pc:sldMk cId="1010963754" sldId="256"/>
            <ac:spMk id="56" creationId="{5628E5CB-913B-4378-97CE-18C9F6410C53}"/>
          </ac:spMkLst>
        </pc:spChg>
        <pc:spChg chg="add del">
          <ac:chgData name="Blanchard, Brayden A." userId="190dfdd6-f87b-4a9b-a31e-4b094d83026c" providerId="ADAL" clId="{45E1ED74-4A4F-44A2-A8E9-4F9FE5A662B2}" dt="2023-04-27T15:44:21.575" v="595" actId="26606"/>
          <ac:spMkLst>
            <pc:docMk/>
            <pc:sldMk cId="1010963754" sldId="256"/>
            <ac:spMk id="58" creationId="{E51BA4DF-2BD4-4EC2-B1DB-B27C8AC71864}"/>
          </ac:spMkLst>
        </pc:spChg>
        <pc:spChg chg="add del">
          <ac:chgData name="Blanchard, Brayden A." userId="190dfdd6-f87b-4a9b-a31e-4b094d83026c" providerId="ADAL" clId="{45E1ED74-4A4F-44A2-A8E9-4F9FE5A662B2}" dt="2023-04-27T15:44:29.436" v="597" actId="26606"/>
          <ac:spMkLst>
            <pc:docMk/>
            <pc:sldMk cId="1010963754" sldId="256"/>
            <ac:spMk id="62" creationId="{257363FD-7E77-4145-9483-331A807ADF0E}"/>
          </ac:spMkLst>
        </pc:spChg>
        <pc:spChg chg="add del">
          <ac:chgData name="Blanchard, Brayden A." userId="190dfdd6-f87b-4a9b-a31e-4b094d83026c" providerId="ADAL" clId="{45E1ED74-4A4F-44A2-A8E9-4F9FE5A662B2}" dt="2023-04-27T15:44:35.601" v="599" actId="26606"/>
          <ac:spMkLst>
            <pc:docMk/>
            <pc:sldMk cId="1010963754" sldId="256"/>
            <ac:spMk id="64" creationId="{576152AB-DB4E-43E1-BE8B-9E2B5DE4CA12}"/>
          </ac:spMkLst>
        </pc:spChg>
        <pc:spChg chg="add del">
          <ac:chgData name="Blanchard, Brayden A." userId="190dfdd6-f87b-4a9b-a31e-4b094d83026c" providerId="ADAL" clId="{45E1ED74-4A4F-44A2-A8E9-4F9FE5A662B2}" dt="2023-04-27T15:44:35.601" v="599" actId="26606"/>
          <ac:spMkLst>
            <pc:docMk/>
            <pc:sldMk cId="1010963754" sldId="256"/>
            <ac:spMk id="65" creationId="{92544CF4-9B52-4A7B-A4B3-88C72729B77D}"/>
          </ac:spMkLst>
        </pc:spChg>
        <pc:spChg chg="add del">
          <ac:chgData name="Blanchard, Brayden A." userId="190dfdd6-f87b-4a9b-a31e-4b094d83026c" providerId="ADAL" clId="{45E1ED74-4A4F-44A2-A8E9-4F9FE5A662B2}" dt="2023-04-27T15:44:35.601" v="599" actId="26606"/>
          <ac:spMkLst>
            <pc:docMk/>
            <pc:sldMk cId="1010963754" sldId="256"/>
            <ac:spMk id="66" creationId="{E75862C5-5C00-4421-BC7B-9B7B86DBC80D}"/>
          </ac:spMkLst>
        </pc:spChg>
        <pc:spChg chg="add del">
          <ac:chgData name="Blanchard, Brayden A." userId="190dfdd6-f87b-4a9b-a31e-4b094d83026c" providerId="ADAL" clId="{45E1ED74-4A4F-44A2-A8E9-4F9FE5A662B2}" dt="2023-04-27T15:44:35.601" v="599" actId="26606"/>
          <ac:spMkLst>
            <pc:docMk/>
            <pc:sldMk cId="1010963754" sldId="256"/>
            <ac:spMk id="67" creationId="{089440EF-9BE9-4AE9-8C28-00B02296CDB6}"/>
          </ac:spMkLst>
        </pc:spChg>
        <pc:spChg chg="add del">
          <ac:chgData name="Blanchard, Brayden A." userId="190dfdd6-f87b-4a9b-a31e-4b094d83026c" providerId="ADAL" clId="{45E1ED74-4A4F-44A2-A8E9-4F9FE5A662B2}" dt="2023-04-27T15:46:19.330" v="604" actId="26606"/>
          <ac:spMkLst>
            <pc:docMk/>
            <pc:sldMk cId="1010963754" sldId="256"/>
            <ac:spMk id="69" creationId="{2659FDB4-FCBE-4A89-B46D-43D4FA54464D}"/>
          </ac:spMkLst>
        </pc:spChg>
        <pc:spChg chg="add del">
          <ac:chgData name="Blanchard, Brayden A." userId="190dfdd6-f87b-4a9b-a31e-4b094d83026c" providerId="ADAL" clId="{45E1ED74-4A4F-44A2-A8E9-4F9FE5A662B2}" dt="2023-04-27T15:46:19.330" v="604" actId="26606"/>
          <ac:spMkLst>
            <pc:docMk/>
            <pc:sldMk cId="1010963754" sldId="256"/>
            <ac:spMk id="71" creationId="{58BDB0EE-D238-415B-9ED8-62AA6AB2AAD1}"/>
          </ac:spMkLst>
        </pc:spChg>
        <pc:spChg chg="add del">
          <ac:chgData name="Blanchard, Brayden A." userId="190dfdd6-f87b-4a9b-a31e-4b094d83026c" providerId="ADAL" clId="{45E1ED74-4A4F-44A2-A8E9-4F9FE5A662B2}" dt="2023-04-27T15:46:19.330" v="604" actId="26606"/>
          <ac:spMkLst>
            <pc:docMk/>
            <pc:sldMk cId="1010963754" sldId="256"/>
            <ac:spMk id="72" creationId="{C5B55FC3-961D-4325-82F1-DE92B0D04E03}"/>
          </ac:spMkLst>
        </pc:spChg>
        <pc:spChg chg="add del">
          <ac:chgData name="Blanchard, Brayden A." userId="190dfdd6-f87b-4a9b-a31e-4b094d83026c" providerId="ADAL" clId="{45E1ED74-4A4F-44A2-A8E9-4F9FE5A662B2}" dt="2023-04-27T15:46:19.330" v="604" actId="26606"/>
          <ac:spMkLst>
            <pc:docMk/>
            <pc:sldMk cId="1010963754" sldId="256"/>
            <ac:spMk id="73" creationId="{4C8AB332-D09E-4F28-943C-DABDD4716A3C}"/>
          </ac:spMkLst>
        </pc:spChg>
        <pc:spChg chg="add">
          <ac:chgData name="Blanchard, Brayden A." userId="190dfdd6-f87b-4a9b-a31e-4b094d83026c" providerId="ADAL" clId="{45E1ED74-4A4F-44A2-A8E9-4F9FE5A662B2}" dt="2023-04-27T15:46:19.330" v="604" actId="26606"/>
          <ac:spMkLst>
            <pc:docMk/>
            <pc:sldMk cId="1010963754" sldId="256"/>
            <ac:spMk id="78" creationId="{955A2079-FA98-4876-80F0-72364A7D2EA4}"/>
          </ac:spMkLst>
        </pc:spChg>
        <pc:grpChg chg="add del">
          <ac:chgData name="Blanchard, Brayden A." userId="190dfdd6-f87b-4a9b-a31e-4b094d83026c" providerId="ADAL" clId="{45E1ED74-4A4F-44A2-A8E9-4F9FE5A662B2}" dt="2023-04-27T15:44:35.632" v="600" actId="26606"/>
          <ac:grpSpMkLst>
            <pc:docMk/>
            <pc:sldMk cId="1010963754" sldId="256"/>
            <ac:grpSpMk id="15" creationId="{2C491629-AE25-486B-9B22-2CE4EE8F7E47}"/>
          </ac:grpSpMkLst>
        </pc:grpChg>
        <pc:grpChg chg="add del">
          <ac:chgData name="Blanchard, Brayden A." userId="190dfdd6-f87b-4a9b-a31e-4b094d83026c" providerId="ADAL" clId="{45E1ED74-4A4F-44A2-A8E9-4F9FE5A662B2}" dt="2023-04-27T15:44:35.632" v="600" actId="26606"/>
          <ac:grpSpMkLst>
            <pc:docMk/>
            <pc:sldMk cId="1010963754" sldId="256"/>
            <ac:grpSpMk id="19" creationId="{43F5E015-E085-4624-B431-B42414448684}"/>
          </ac:grpSpMkLst>
        </pc:grpChg>
        <pc:grpChg chg="add del">
          <ac:chgData name="Blanchard, Brayden A." userId="190dfdd6-f87b-4a9b-a31e-4b094d83026c" providerId="ADAL" clId="{45E1ED74-4A4F-44A2-A8E9-4F9FE5A662B2}" dt="2023-04-27T15:43:02.185" v="583" actId="26606"/>
          <ac:grpSpMkLst>
            <pc:docMk/>
            <pc:sldMk cId="1010963754" sldId="256"/>
            <ac:grpSpMk id="33" creationId="{05314994-6337-4875-8CF5-652CAFE8342C}"/>
          </ac:grpSpMkLst>
        </pc:grpChg>
        <pc:grpChg chg="add del">
          <ac:chgData name="Blanchard, Brayden A." userId="190dfdd6-f87b-4a9b-a31e-4b094d83026c" providerId="ADAL" clId="{45E1ED74-4A4F-44A2-A8E9-4F9FE5A662B2}" dt="2023-04-27T15:44:02.633" v="589" actId="26606"/>
          <ac:grpSpMkLst>
            <pc:docMk/>
            <pc:sldMk cId="1010963754" sldId="256"/>
            <ac:grpSpMk id="35" creationId="{B3F7A3C7-0737-4E57-B30E-8EEFE638B401}"/>
          </ac:grpSpMkLst>
        </pc:grpChg>
        <pc:grpChg chg="add del">
          <ac:chgData name="Blanchard, Brayden A." userId="190dfdd6-f87b-4a9b-a31e-4b094d83026c" providerId="ADAL" clId="{45E1ED74-4A4F-44A2-A8E9-4F9FE5A662B2}" dt="2023-04-27T15:44:02.633" v="589" actId="26606"/>
          <ac:grpSpMkLst>
            <pc:docMk/>
            <pc:sldMk cId="1010963754" sldId="256"/>
            <ac:grpSpMk id="49" creationId="{43F5E015-E085-4624-B431-B42414448684}"/>
          </ac:grpSpMkLst>
        </pc:grpChg>
        <pc:graphicFrameChg chg="add mod ord modGraphic">
          <ac:chgData name="Blanchard, Brayden A." userId="190dfdd6-f87b-4a9b-a31e-4b094d83026c" providerId="ADAL" clId="{45E1ED74-4A4F-44A2-A8E9-4F9FE5A662B2}" dt="2023-04-27T16:45:18.383" v="3150" actId="20577"/>
          <ac:graphicFrameMkLst>
            <pc:docMk/>
            <pc:sldMk cId="1010963754" sldId="256"/>
            <ac:graphicFrameMk id="7" creationId="{BFAA90DE-1909-AB08-F0F0-59CDE00E8CE0}"/>
          </ac:graphicFrameMkLst>
        </pc:graphicFrameChg>
        <pc:picChg chg="add mod">
          <ac:chgData name="Blanchard, Brayden A." userId="190dfdd6-f87b-4a9b-a31e-4b094d83026c" providerId="ADAL" clId="{45E1ED74-4A4F-44A2-A8E9-4F9FE5A662B2}" dt="2023-04-27T15:46:11.177" v="603"/>
          <ac:picMkLst>
            <pc:docMk/>
            <pc:sldMk cId="1010963754" sldId="256"/>
            <ac:picMk id="6" creationId="{B09287F6-BDE5-796A-3412-43CF85ADE567}"/>
          </ac:picMkLst>
        </pc:picChg>
        <pc:picChg chg="add mod">
          <ac:chgData name="Blanchard, Brayden A." userId="190dfdd6-f87b-4a9b-a31e-4b094d83026c" providerId="ADAL" clId="{45E1ED74-4A4F-44A2-A8E9-4F9FE5A662B2}" dt="2023-04-27T16:01:53.744" v="1349" actId="1076"/>
          <ac:picMkLst>
            <pc:docMk/>
            <pc:sldMk cId="1010963754" sldId="256"/>
            <ac:picMk id="8" creationId="{A7CD4ADD-E727-E708-CB52-DC734DAECDE3}"/>
          </ac:picMkLst>
        </pc:picChg>
        <pc:picChg chg="add del">
          <ac:chgData name="Blanchard, Brayden A." userId="190dfdd6-f87b-4a9b-a31e-4b094d83026c" providerId="ADAL" clId="{45E1ED74-4A4F-44A2-A8E9-4F9FE5A662B2}" dt="2023-04-27T15:43:15.618" v="585" actId="26606"/>
          <ac:picMkLst>
            <pc:docMk/>
            <pc:sldMk cId="1010963754" sldId="256"/>
            <ac:picMk id="28" creationId="{89D4B030-C537-F3C8-0F6B-830D77F94107}"/>
          </ac:picMkLst>
        </pc:picChg>
        <pc:picChg chg="add del">
          <ac:chgData name="Blanchard, Brayden A." userId="190dfdd6-f87b-4a9b-a31e-4b094d83026c" providerId="ADAL" clId="{45E1ED74-4A4F-44A2-A8E9-4F9FE5A662B2}" dt="2023-04-27T15:44:21.575" v="595" actId="26606"/>
          <ac:picMkLst>
            <pc:docMk/>
            <pc:sldMk cId="1010963754" sldId="256"/>
            <ac:picMk id="59" creationId="{37171751-9741-AE16-5793-A24E7B75445B}"/>
          </ac:picMkLst>
        </pc:picChg>
        <pc:picChg chg="add del">
          <ac:chgData name="Blanchard, Brayden A." userId="190dfdd6-f87b-4a9b-a31e-4b094d83026c" providerId="ADAL" clId="{45E1ED74-4A4F-44A2-A8E9-4F9FE5A662B2}" dt="2023-04-27T15:44:29.436" v="597" actId="26606"/>
          <ac:picMkLst>
            <pc:docMk/>
            <pc:sldMk cId="1010963754" sldId="256"/>
            <ac:picMk id="61" creationId="{46FA760A-FF57-443D-0579-D74F3FCCFD02}"/>
          </ac:picMkLst>
        </pc:picChg>
        <pc:cxnChg chg="add del">
          <ac:chgData name="Blanchard, Brayden A." userId="190dfdd6-f87b-4a9b-a31e-4b094d83026c" providerId="ADAL" clId="{45E1ED74-4A4F-44A2-A8E9-4F9FE5A662B2}" dt="2023-04-27T15:46:19.330" v="604" actId="26606"/>
          <ac:cxnSpMkLst>
            <pc:docMk/>
            <pc:sldMk cId="1010963754" sldId="256"/>
            <ac:cxnSpMk id="70" creationId="{C8F51B3F-8331-4E4A-AE96-D47B1006EEAD}"/>
          </ac:cxnSpMkLst>
        </pc:cxnChg>
      </pc:sldChg>
      <pc:sldChg chg="addSp delSp modSp new mod setBg">
        <pc:chgData name="Blanchard, Brayden A." userId="190dfdd6-f87b-4a9b-a31e-4b094d83026c" providerId="ADAL" clId="{45E1ED74-4A4F-44A2-A8E9-4F9FE5A662B2}" dt="2023-04-27T16:28:44.501" v="2069"/>
        <pc:sldMkLst>
          <pc:docMk/>
          <pc:sldMk cId="3612126714" sldId="257"/>
        </pc:sldMkLst>
        <pc:spChg chg="mod">
          <ac:chgData name="Blanchard, Brayden A." userId="190dfdd6-f87b-4a9b-a31e-4b094d83026c" providerId="ADAL" clId="{45E1ED74-4A4F-44A2-A8E9-4F9FE5A662B2}" dt="2023-04-27T16:21:09.867" v="1850" actId="403"/>
          <ac:spMkLst>
            <pc:docMk/>
            <pc:sldMk cId="3612126714" sldId="257"/>
            <ac:spMk id="2" creationId="{B1DF07C8-6B38-AAE9-165F-18001FF7E339}"/>
          </ac:spMkLst>
        </pc:spChg>
        <pc:spChg chg="mod">
          <ac:chgData name="Blanchard, Brayden A." userId="190dfdd6-f87b-4a9b-a31e-4b094d83026c" providerId="ADAL" clId="{45E1ED74-4A4F-44A2-A8E9-4F9FE5A662B2}" dt="2023-04-27T16:21:24.727" v="1851" actId="1076"/>
          <ac:spMkLst>
            <pc:docMk/>
            <pc:sldMk cId="3612126714" sldId="257"/>
            <ac:spMk id="3" creationId="{2129035A-903D-F2E4-CD18-461CCD610FD3}"/>
          </ac:spMkLst>
        </pc:spChg>
        <pc:spChg chg="add mod">
          <ac:chgData name="Blanchard, Brayden A." userId="190dfdd6-f87b-4a9b-a31e-4b094d83026c" providerId="ADAL" clId="{45E1ED74-4A4F-44A2-A8E9-4F9FE5A662B2}" dt="2023-04-27T16:21:27.465" v="1852" actId="1076"/>
          <ac:spMkLst>
            <pc:docMk/>
            <pc:sldMk cId="3612126714" sldId="257"/>
            <ac:spMk id="6" creationId="{E102C60B-3C7F-ABD6-BEEA-3BB133EA8349}"/>
          </ac:spMkLst>
        </pc:spChg>
        <pc:spChg chg="add mod">
          <ac:chgData name="Blanchard, Brayden A." userId="190dfdd6-f87b-4a9b-a31e-4b094d83026c" providerId="ADAL" clId="{45E1ED74-4A4F-44A2-A8E9-4F9FE5A662B2}" dt="2023-04-27T16:21:09.867" v="1850" actId="403"/>
          <ac:spMkLst>
            <pc:docMk/>
            <pc:sldMk cId="3612126714" sldId="257"/>
            <ac:spMk id="7" creationId="{37A86809-0C9C-5E7C-BE98-29E13B0DE239}"/>
          </ac:spMkLst>
        </pc:spChg>
        <pc:spChg chg="add mod">
          <ac:chgData name="Blanchard, Brayden A." userId="190dfdd6-f87b-4a9b-a31e-4b094d83026c" providerId="ADAL" clId="{45E1ED74-4A4F-44A2-A8E9-4F9FE5A662B2}" dt="2023-04-27T16:21:09.867" v="1850" actId="403"/>
          <ac:spMkLst>
            <pc:docMk/>
            <pc:sldMk cId="3612126714" sldId="257"/>
            <ac:spMk id="8" creationId="{DC0C80B0-8D6E-470B-4DAB-9F19556D06A8}"/>
          </ac:spMkLst>
        </pc:spChg>
        <pc:spChg chg="add mod">
          <ac:chgData name="Blanchard, Brayden A." userId="190dfdd6-f87b-4a9b-a31e-4b094d83026c" providerId="ADAL" clId="{45E1ED74-4A4F-44A2-A8E9-4F9FE5A662B2}" dt="2023-04-27T16:21:09.867" v="1850" actId="403"/>
          <ac:spMkLst>
            <pc:docMk/>
            <pc:sldMk cId="3612126714" sldId="257"/>
            <ac:spMk id="9" creationId="{98D102DB-09A9-0D3F-AFDD-1DD03B6EE841}"/>
          </ac:spMkLst>
        </pc:spChg>
        <pc:spChg chg="add del">
          <ac:chgData name="Blanchard, Brayden A." userId="190dfdd6-f87b-4a9b-a31e-4b094d83026c" providerId="ADAL" clId="{45E1ED74-4A4F-44A2-A8E9-4F9FE5A662B2}" dt="2023-04-27T16:13:40.987" v="1594" actId="26606"/>
          <ac:spMkLst>
            <pc:docMk/>
            <pc:sldMk cId="3612126714" sldId="257"/>
            <ac:spMk id="10" creationId="{69D47016-023F-44BD-981C-50E7A10A6609}"/>
          </ac:spMkLst>
        </pc:spChg>
        <pc:spChg chg="add mod">
          <ac:chgData name="Blanchard, Brayden A." userId="190dfdd6-f87b-4a9b-a31e-4b094d83026c" providerId="ADAL" clId="{45E1ED74-4A4F-44A2-A8E9-4F9FE5A662B2}" dt="2023-04-27T16:21:09.867" v="1850" actId="403"/>
          <ac:spMkLst>
            <pc:docMk/>
            <pc:sldMk cId="3612126714" sldId="257"/>
            <ac:spMk id="11" creationId="{19517205-3804-1660-C658-B65F38898370}"/>
          </ac:spMkLst>
        </pc:spChg>
        <pc:spChg chg="add del">
          <ac:chgData name="Blanchard, Brayden A." userId="190dfdd6-f87b-4a9b-a31e-4b094d83026c" providerId="ADAL" clId="{45E1ED74-4A4F-44A2-A8E9-4F9FE5A662B2}" dt="2023-04-27T16:13:40.987" v="1594" actId="26606"/>
          <ac:spMkLst>
            <pc:docMk/>
            <pc:sldMk cId="3612126714" sldId="257"/>
            <ac:spMk id="12" creationId="{6D8B37B0-0682-433E-BC8D-498C04ABD9A7}"/>
          </ac:spMkLst>
        </pc:spChg>
        <pc:spChg chg="add mod">
          <ac:chgData name="Blanchard, Brayden A." userId="190dfdd6-f87b-4a9b-a31e-4b094d83026c" providerId="ADAL" clId="{45E1ED74-4A4F-44A2-A8E9-4F9FE5A662B2}" dt="2023-04-27T16:21:09.867" v="1850" actId="403"/>
          <ac:spMkLst>
            <pc:docMk/>
            <pc:sldMk cId="3612126714" sldId="257"/>
            <ac:spMk id="13" creationId="{756CCF5A-A88A-CD9F-FFA3-3626FBC18554}"/>
          </ac:spMkLst>
        </pc:spChg>
        <pc:spChg chg="add del">
          <ac:chgData name="Blanchard, Brayden A." userId="190dfdd6-f87b-4a9b-a31e-4b094d83026c" providerId="ADAL" clId="{45E1ED74-4A4F-44A2-A8E9-4F9FE5A662B2}" dt="2023-04-27T16:13:54.389" v="1596" actId="26606"/>
          <ac:spMkLst>
            <pc:docMk/>
            <pc:sldMk cId="3612126714" sldId="257"/>
            <ac:spMk id="14" creationId="{8761DDFE-071F-4200-B0AA-394476C2D2D6}"/>
          </ac:spMkLst>
        </pc:spChg>
        <pc:spChg chg="add del mod">
          <ac:chgData name="Blanchard, Brayden A." userId="190dfdd6-f87b-4a9b-a31e-4b094d83026c" providerId="ADAL" clId="{45E1ED74-4A4F-44A2-A8E9-4F9FE5A662B2}" dt="2023-04-27T16:20:41.653" v="1848" actId="478"/>
          <ac:spMkLst>
            <pc:docMk/>
            <pc:sldMk cId="3612126714" sldId="257"/>
            <ac:spMk id="32" creationId="{192C5B34-BEED-669D-4F93-79F359075042}"/>
          </ac:spMkLst>
        </pc:spChg>
        <pc:picChg chg="add mod ord">
          <ac:chgData name="Blanchard, Brayden A." userId="190dfdd6-f87b-4a9b-a31e-4b094d83026c" providerId="ADAL" clId="{45E1ED74-4A4F-44A2-A8E9-4F9FE5A662B2}" dt="2023-04-27T16:18:12.590" v="1808" actId="1076"/>
          <ac:picMkLst>
            <pc:docMk/>
            <pc:sldMk cId="3612126714" sldId="257"/>
            <ac:picMk id="4" creationId="{51525593-B404-AB36-6522-8454EB756D5B}"/>
          </ac:picMkLst>
        </pc:picChg>
        <pc:picChg chg="add mod">
          <ac:chgData name="Blanchard, Brayden A." userId="190dfdd6-f87b-4a9b-a31e-4b094d83026c" providerId="ADAL" clId="{45E1ED74-4A4F-44A2-A8E9-4F9FE5A662B2}" dt="2023-04-27T16:15:35.760" v="1599" actId="1076"/>
          <ac:picMkLst>
            <pc:docMk/>
            <pc:sldMk cId="3612126714" sldId="257"/>
            <ac:picMk id="5" creationId="{E0A5DF64-9A74-97C1-88E2-3725098A2E75}"/>
          </ac:picMkLst>
        </pc:picChg>
        <pc:picChg chg="add mod">
          <ac:chgData name="Blanchard, Brayden A." userId="190dfdd6-f87b-4a9b-a31e-4b094d83026c" providerId="ADAL" clId="{45E1ED74-4A4F-44A2-A8E9-4F9FE5A662B2}" dt="2023-04-27T16:28:44.501" v="2069"/>
          <ac:picMkLst>
            <pc:docMk/>
            <pc:sldMk cId="3612126714" sldId="257"/>
            <ac:picMk id="33" creationId="{1510F0CB-922A-3D6D-D2FA-1DD7A54F5621}"/>
          </ac:picMkLst>
        </pc:picChg>
        <pc:cxnChg chg="add mod">
          <ac:chgData name="Blanchard, Brayden A." userId="190dfdd6-f87b-4a9b-a31e-4b094d83026c" providerId="ADAL" clId="{45E1ED74-4A4F-44A2-A8E9-4F9FE5A662B2}" dt="2023-04-27T16:19:13.227" v="1818" actId="14100"/>
          <ac:cxnSpMkLst>
            <pc:docMk/>
            <pc:sldMk cId="3612126714" sldId="257"/>
            <ac:cxnSpMk id="16" creationId="{35E95983-FC9D-F9E1-1027-78F1DAC24E93}"/>
          </ac:cxnSpMkLst>
        </pc:cxnChg>
        <pc:cxnChg chg="add mod">
          <ac:chgData name="Blanchard, Brayden A." userId="190dfdd6-f87b-4a9b-a31e-4b094d83026c" providerId="ADAL" clId="{45E1ED74-4A4F-44A2-A8E9-4F9FE5A662B2}" dt="2023-04-27T16:19:25.775" v="1821" actId="14100"/>
          <ac:cxnSpMkLst>
            <pc:docMk/>
            <pc:sldMk cId="3612126714" sldId="257"/>
            <ac:cxnSpMk id="19" creationId="{7DA39B0E-7B3C-F79F-B20E-D4390CE175F2}"/>
          </ac:cxnSpMkLst>
        </pc:cxnChg>
        <pc:cxnChg chg="add mod">
          <ac:chgData name="Blanchard, Brayden A." userId="190dfdd6-f87b-4a9b-a31e-4b094d83026c" providerId="ADAL" clId="{45E1ED74-4A4F-44A2-A8E9-4F9FE5A662B2}" dt="2023-04-27T16:19:41.271" v="1824" actId="14100"/>
          <ac:cxnSpMkLst>
            <pc:docMk/>
            <pc:sldMk cId="3612126714" sldId="257"/>
            <ac:cxnSpMk id="22" creationId="{31E1FA00-AB25-497F-FB68-AF090F5C7015}"/>
          </ac:cxnSpMkLst>
        </pc:cxnChg>
        <pc:cxnChg chg="add mod">
          <ac:chgData name="Blanchard, Brayden A." userId="190dfdd6-f87b-4a9b-a31e-4b094d83026c" providerId="ADAL" clId="{45E1ED74-4A4F-44A2-A8E9-4F9FE5A662B2}" dt="2023-04-27T16:19:52.851" v="1827" actId="14100"/>
          <ac:cxnSpMkLst>
            <pc:docMk/>
            <pc:sldMk cId="3612126714" sldId="257"/>
            <ac:cxnSpMk id="25" creationId="{15E550AE-532F-62CF-EE71-01598DE1F098}"/>
          </ac:cxnSpMkLst>
        </pc:cxnChg>
        <pc:cxnChg chg="add mod">
          <ac:chgData name="Blanchard, Brayden A." userId="190dfdd6-f87b-4a9b-a31e-4b094d83026c" providerId="ADAL" clId="{45E1ED74-4A4F-44A2-A8E9-4F9FE5A662B2}" dt="2023-04-27T16:20:06.966" v="1830" actId="14100"/>
          <ac:cxnSpMkLst>
            <pc:docMk/>
            <pc:sldMk cId="3612126714" sldId="257"/>
            <ac:cxnSpMk id="28" creationId="{86F3E516-BF03-9683-534B-A9FF6F46BBCB}"/>
          </ac:cxnSpMkLst>
        </pc:cxnChg>
        <pc:cxnChg chg="add del mod">
          <ac:chgData name="Blanchard, Brayden A." userId="190dfdd6-f87b-4a9b-a31e-4b094d83026c" providerId="ADAL" clId="{45E1ED74-4A4F-44A2-A8E9-4F9FE5A662B2}" dt="2023-04-27T16:20:22.723" v="1832"/>
          <ac:cxnSpMkLst>
            <pc:docMk/>
            <pc:sldMk cId="3612126714" sldId="257"/>
            <ac:cxnSpMk id="31" creationId="{D27C6875-ADA5-BC83-407B-F0AD86FAB772}"/>
          </ac:cxnSpMkLst>
        </pc:cxnChg>
      </pc:sldChg>
      <pc:sldChg chg="addSp delSp modSp new mod setBg">
        <pc:chgData name="Blanchard, Brayden A." userId="190dfdd6-f87b-4a9b-a31e-4b094d83026c" providerId="ADAL" clId="{45E1ED74-4A4F-44A2-A8E9-4F9FE5A662B2}" dt="2023-04-27T16:29:32.193" v="2078" actId="1076"/>
        <pc:sldMkLst>
          <pc:docMk/>
          <pc:sldMk cId="257400695" sldId="258"/>
        </pc:sldMkLst>
        <pc:spChg chg="mod">
          <ac:chgData name="Blanchard, Brayden A." userId="190dfdd6-f87b-4a9b-a31e-4b094d83026c" providerId="ADAL" clId="{45E1ED74-4A4F-44A2-A8E9-4F9FE5A662B2}" dt="2023-04-27T16:29:09.164" v="2074" actId="26606"/>
          <ac:spMkLst>
            <pc:docMk/>
            <pc:sldMk cId="257400695" sldId="258"/>
            <ac:spMk id="2" creationId="{56267F2E-F1B0-6743-9D55-F5BC0DBDD3AF}"/>
          </ac:spMkLst>
        </pc:spChg>
        <pc:spChg chg="del mod">
          <ac:chgData name="Blanchard, Brayden A." userId="190dfdd6-f87b-4a9b-a31e-4b094d83026c" providerId="ADAL" clId="{45E1ED74-4A4F-44A2-A8E9-4F9FE5A662B2}" dt="2023-04-27T16:25:35.053" v="2048" actId="478"/>
          <ac:spMkLst>
            <pc:docMk/>
            <pc:sldMk cId="257400695" sldId="258"/>
            <ac:spMk id="3" creationId="{7DAD6C17-5B00-3137-009F-712CECE1CB49}"/>
          </ac:spMkLst>
        </pc:spChg>
        <pc:spChg chg="add del mod">
          <ac:chgData name="Blanchard, Brayden A." userId="190dfdd6-f87b-4a9b-a31e-4b094d83026c" providerId="ADAL" clId="{45E1ED74-4A4F-44A2-A8E9-4F9FE5A662B2}" dt="2023-04-27T16:25:44.345" v="2049" actId="478"/>
          <ac:spMkLst>
            <pc:docMk/>
            <pc:sldMk cId="257400695" sldId="258"/>
            <ac:spMk id="5" creationId="{E6D893D1-C82F-5C0F-1986-9397BB593401}"/>
          </ac:spMkLst>
        </pc:spChg>
        <pc:spChg chg="add del">
          <ac:chgData name="Blanchard, Brayden A." userId="190dfdd6-f87b-4a9b-a31e-4b094d83026c" providerId="ADAL" clId="{45E1ED74-4A4F-44A2-A8E9-4F9FE5A662B2}" dt="2023-04-27T16:29:09.164" v="2074" actId="26606"/>
          <ac:spMkLst>
            <pc:docMk/>
            <pc:sldMk cId="257400695" sldId="258"/>
            <ac:spMk id="11" creationId="{BCED4D40-4B67-4331-AC48-79B82B4A47D8}"/>
          </ac:spMkLst>
        </pc:spChg>
        <pc:spChg chg="add del">
          <ac:chgData name="Blanchard, Brayden A." userId="190dfdd6-f87b-4a9b-a31e-4b094d83026c" providerId="ADAL" clId="{45E1ED74-4A4F-44A2-A8E9-4F9FE5A662B2}" dt="2023-04-27T16:29:09.164" v="2074" actId="26606"/>
          <ac:spMkLst>
            <pc:docMk/>
            <pc:sldMk cId="257400695" sldId="258"/>
            <ac:spMk id="13" creationId="{670CEDEF-4F34-412E-84EE-329C1E936AF5}"/>
          </ac:spMkLst>
        </pc:spChg>
        <pc:spChg chg="add">
          <ac:chgData name="Blanchard, Brayden A." userId="190dfdd6-f87b-4a9b-a31e-4b094d83026c" providerId="ADAL" clId="{45E1ED74-4A4F-44A2-A8E9-4F9FE5A662B2}" dt="2023-04-27T16:29:09.164" v="2074" actId="26606"/>
          <ac:spMkLst>
            <pc:docMk/>
            <pc:sldMk cId="257400695" sldId="258"/>
            <ac:spMk id="18" creationId="{BCED4D40-4B67-4331-AC48-79B82B4A47D8}"/>
          </ac:spMkLst>
        </pc:spChg>
        <pc:spChg chg="add">
          <ac:chgData name="Blanchard, Brayden A." userId="190dfdd6-f87b-4a9b-a31e-4b094d83026c" providerId="ADAL" clId="{45E1ED74-4A4F-44A2-A8E9-4F9FE5A662B2}" dt="2023-04-27T16:29:09.164" v="2074" actId="26606"/>
          <ac:spMkLst>
            <pc:docMk/>
            <pc:sldMk cId="257400695" sldId="258"/>
            <ac:spMk id="20" creationId="{670CEDEF-4F34-412E-84EE-329C1E936AF5}"/>
          </ac:spMkLst>
        </pc:spChg>
        <pc:graphicFrameChg chg="add mod ord modGraphic">
          <ac:chgData name="Blanchard, Brayden A." userId="190dfdd6-f87b-4a9b-a31e-4b094d83026c" providerId="ADAL" clId="{45E1ED74-4A4F-44A2-A8E9-4F9FE5A662B2}" dt="2023-04-27T16:29:32.193" v="2078" actId="1076"/>
          <ac:graphicFrameMkLst>
            <pc:docMk/>
            <pc:sldMk cId="257400695" sldId="258"/>
            <ac:graphicFrameMk id="6" creationId="{1028DF17-A57B-BD2B-971B-DDD0DF9C8A07}"/>
          </ac:graphicFrameMkLst>
        </pc:graphicFrameChg>
        <pc:picChg chg="add mod">
          <ac:chgData name="Blanchard, Brayden A." userId="190dfdd6-f87b-4a9b-a31e-4b094d83026c" providerId="ADAL" clId="{45E1ED74-4A4F-44A2-A8E9-4F9FE5A662B2}" dt="2023-04-27T16:28:46.530" v="2070"/>
          <ac:picMkLst>
            <pc:docMk/>
            <pc:sldMk cId="257400695" sldId="258"/>
            <ac:picMk id="7" creationId="{F6BEFE3A-F5CB-2A16-A069-667179FF965C}"/>
          </ac:picMkLst>
        </pc:picChg>
      </pc:sldChg>
      <pc:sldChg chg="addSp delSp modSp new mod setBg">
        <pc:chgData name="Blanchard, Brayden A." userId="190dfdd6-f87b-4a9b-a31e-4b094d83026c" providerId="ADAL" clId="{45E1ED74-4A4F-44A2-A8E9-4F9FE5A662B2}" dt="2023-04-27T16:38:00.081" v="2478" actId="20577"/>
        <pc:sldMkLst>
          <pc:docMk/>
          <pc:sldMk cId="3088338535" sldId="259"/>
        </pc:sldMkLst>
        <pc:spChg chg="mod">
          <ac:chgData name="Blanchard, Brayden A." userId="190dfdd6-f87b-4a9b-a31e-4b094d83026c" providerId="ADAL" clId="{45E1ED74-4A4F-44A2-A8E9-4F9FE5A662B2}" dt="2023-04-27T16:35:17.575" v="2413" actId="403"/>
          <ac:spMkLst>
            <pc:docMk/>
            <pc:sldMk cId="3088338535" sldId="259"/>
            <ac:spMk id="2" creationId="{D88653AB-F802-CB92-F7AD-E78CCFA58672}"/>
          </ac:spMkLst>
        </pc:spChg>
        <pc:spChg chg="del">
          <ac:chgData name="Blanchard, Brayden A." userId="190dfdd6-f87b-4a9b-a31e-4b094d83026c" providerId="ADAL" clId="{45E1ED74-4A4F-44A2-A8E9-4F9FE5A662B2}" dt="2023-04-27T16:30:12.236" v="2096" actId="478"/>
          <ac:spMkLst>
            <pc:docMk/>
            <pc:sldMk cId="3088338535" sldId="259"/>
            <ac:spMk id="3" creationId="{650D45A0-1EFE-DF1B-439F-D595FB1D532D}"/>
          </ac:spMkLst>
        </pc:spChg>
        <pc:spChg chg="add mod">
          <ac:chgData name="Blanchard, Brayden A." userId="190dfdd6-f87b-4a9b-a31e-4b094d83026c" providerId="ADAL" clId="{45E1ED74-4A4F-44A2-A8E9-4F9FE5A662B2}" dt="2023-04-27T16:38:00.081" v="2478" actId="20577"/>
          <ac:spMkLst>
            <pc:docMk/>
            <pc:sldMk cId="3088338535" sldId="259"/>
            <ac:spMk id="6" creationId="{68208784-ADB3-6074-8BD0-CA404DCA4059}"/>
          </ac:spMkLst>
        </pc:spChg>
        <pc:spChg chg="add del">
          <ac:chgData name="Blanchard, Brayden A." userId="190dfdd6-f87b-4a9b-a31e-4b094d83026c" providerId="ADAL" clId="{45E1ED74-4A4F-44A2-A8E9-4F9FE5A662B2}" dt="2023-04-27T16:32:21.784" v="2109" actId="26606"/>
          <ac:spMkLst>
            <pc:docMk/>
            <pc:sldMk cId="3088338535" sldId="259"/>
            <ac:spMk id="7" creationId="{B87C619C-EBAB-488E-96B9-153AA4C9B440}"/>
          </ac:spMkLst>
        </pc:spChg>
        <pc:spChg chg="add del">
          <ac:chgData name="Blanchard, Brayden A." userId="190dfdd6-f87b-4a9b-a31e-4b094d83026c" providerId="ADAL" clId="{45E1ED74-4A4F-44A2-A8E9-4F9FE5A662B2}" dt="2023-04-27T16:32:21.784" v="2109" actId="26606"/>
          <ac:spMkLst>
            <pc:docMk/>
            <pc:sldMk cId="3088338535" sldId="259"/>
            <ac:spMk id="8" creationId="{130DA1C1-36FD-41D8-9826-EE797BF39BAB}"/>
          </ac:spMkLst>
        </pc:spChg>
        <pc:spChg chg="add del">
          <ac:chgData name="Blanchard, Brayden A." userId="190dfdd6-f87b-4a9b-a31e-4b094d83026c" providerId="ADAL" clId="{45E1ED74-4A4F-44A2-A8E9-4F9FE5A662B2}" dt="2023-04-27T16:32:21.784" v="2109" actId="26606"/>
          <ac:spMkLst>
            <pc:docMk/>
            <pc:sldMk cId="3088338535" sldId="259"/>
            <ac:spMk id="9" creationId="{35BC54F7-1315-4D6C-9420-A5BF0CDDBC04}"/>
          </ac:spMkLst>
        </pc:spChg>
        <pc:spChg chg="add del">
          <ac:chgData name="Blanchard, Brayden A." userId="190dfdd6-f87b-4a9b-a31e-4b094d83026c" providerId="ADAL" clId="{45E1ED74-4A4F-44A2-A8E9-4F9FE5A662B2}" dt="2023-04-27T16:31:34.231" v="2103" actId="26606"/>
          <ac:spMkLst>
            <pc:docMk/>
            <pc:sldMk cId="3088338535" sldId="259"/>
            <ac:spMk id="10" creationId="{932495F0-C5CB-4823-AE70-EED61EBAB1BD}"/>
          </ac:spMkLst>
        </pc:spChg>
        <pc:spChg chg="add mod">
          <ac:chgData name="Blanchard, Brayden A." userId="190dfdd6-f87b-4a9b-a31e-4b094d83026c" providerId="ADAL" clId="{45E1ED74-4A4F-44A2-A8E9-4F9FE5A662B2}" dt="2023-04-27T16:37:27.651" v="2430" actId="1076"/>
          <ac:spMkLst>
            <pc:docMk/>
            <pc:sldMk cId="3088338535" sldId="259"/>
            <ac:spMk id="11" creationId="{B0D470B5-7783-41DE-470F-EBD664784D7A}"/>
          </ac:spMkLst>
        </pc:spChg>
        <pc:spChg chg="add del">
          <ac:chgData name="Blanchard, Brayden A." userId="190dfdd6-f87b-4a9b-a31e-4b094d83026c" providerId="ADAL" clId="{45E1ED74-4A4F-44A2-A8E9-4F9FE5A662B2}" dt="2023-04-27T16:31:34.231" v="2103" actId="26606"/>
          <ac:spMkLst>
            <pc:docMk/>
            <pc:sldMk cId="3088338535" sldId="259"/>
            <ac:spMk id="12" creationId="{CB8B9C25-D80D-48EC-B83A-231219A80C3F}"/>
          </ac:spMkLst>
        </pc:spChg>
        <pc:spChg chg="add mod">
          <ac:chgData name="Blanchard, Brayden A." userId="190dfdd6-f87b-4a9b-a31e-4b094d83026c" providerId="ADAL" clId="{45E1ED74-4A4F-44A2-A8E9-4F9FE5A662B2}" dt="2023-04-27T16:36:40.599" v="2422" actId="1076"/>
          <ac:spMkLst>
            <pc:docMk/>
            <pc:sldMk cId="3088338535" sldId="259"/>
            <ac:spMk id="13" creationId="{5B1F9B3E-5495-5074-5D3E-26EBB5FB047C}"/>
          </ac:spMkLst>
        </pc:spChg>
        <pc:spChg chg="add del">
          <ac:chgData name="Blanchard, Brayden A." userId="190dfdd6-f87b-4a9b-a31e-4b094d83026c" providerId="ADAL" clId="{45E1ED74-4A4F-44A2-A8E9-4F9FE5A662B2}" dt="2023-04-27T16:31:34.231" v="2103" actId="26606"/>
          <ac:spMkLst>
            <pc:docMk/>
            <pc:sldMk cId="3088338535" sldId="259"/>
            <ac:spMk id="14" creationId="{601CC70B-8875-45A1-8AFD-7D546E3C0C16}"/>
          </ac:spMkLst>
        </pc:spChg>
        <pc:spChg chg="add mod">
          <ac:chgData name="Blanchard, Brayden A." userId="190dfdd6-f87b-4a9b-a31e-4b094d83026c" providerId="ADAL" clId="{45E1ED74-4A4F-44A2-A8E9-4F9FE5A662B2}" dt="2023-04-27T16:37:00.162" v="2427" actId="1076"/>
          <ac:spMkLst>
            <pc:docMk/>
            <pc:sldMk cId="3088338535" sldId="259"/>
            <ac:spMk id="15" creationId="{E4B89F1C-F9DA-A193-B140-E4F068AB495A}"/>
          </ac:spMkLst>
        </pc:spChg>
        <pc:spChg chg="add del">
          <ac:chgData name="Blanchard, Brayden A." userId="190dfdd6-f87b-4a9b-a31e-4b094d83026c" providerId="ADAL" clId="{45E1ED74-4A4F-44A2-A8E9-4F9FE5A662B2}" dt="2023-04-27T16:31:42.086" v="2107" actId="26606"/>
          <ac:spMkLst>
            <pc:docMk/>
            <pc:sldMk cId="3088338535" sldId="259"/>
            <ac:spMk id="16" creationId="{AF2F604E-43BE-4DC3-B983-E071523364F8}"/>
          </ac:spMkLst>
        </pc:spChg>
        <pc:spChg chg="add del">
          <ac:chgData name="Blanchard, Brayden A." userId="190dfdd6-f87b-4a9b-a31e-4b094d83026c" providerId="ADAL" clId="{45E1ED74-4A4F-44A2-A8E9-4F9FE5A662B2}" dt="2023-04-27T16:31:42.086" v="2107" actId="26606"/>
          <ac:spMkLst>
            <pc:docMk/>
            <pc:sldMk cId="3088338535" sldId="259"/>
            <ac:spMk id="17" creationId="{FB33DC6A-1F1C-4A06-834E-CFF88F1C0BB9}"/>
          </ac:spMkLst>
        </pc:spChg>
        <pc:spChg chg="add del">
          <ac:chgData name="Blanchard, Brayden A." userId="190dfdd6-f87b-4a9b-a31e-4b094d83026c" providerId="ADAL" clId="{45E1ED74-4A4F-44A2-A8E9-4F9FE5A662B2}" dt="2023-04-27T16:31:42.086" v="2107" actId="26606"/>
          <ac:spMkLst>
            <pc:docMk/>
            <pc:sldMk cId="3088338535" sldId="259"/>
            <ac:spMk id="18" creationId="{08C9B587-E65E-4B52-B37C-ABEBB6E87928}"/>
          </ac:spMkLst>
        </pc:spChg>
        <pc:spChg chg="add del">
          <ac:chgData name="Blanchard, Brayden A." userId="190dfdd6-f87b-4a9b-a31e-4b094d83026c" providerId="ADAL" clId="{45E1ED74-4A4F-44A2-A8E9-4F9FE5A662B2}" dt="2023-04-27T16:31:42.086" v="2107" actId="26606"/>
          <ac:spMkLst>
            <pc:docMk/>
            <pc:sldMk cId="3088338535" sldId="259"/>
            <ac:spMk id="19" creationId="{0FE1D5CF-87B8-4A8A-AD3C-01D06A60769B}"/>
          </ac:spMkLst>
        </pc:spChg>
        <pc:spChg chg="add del">
          <ac:chgData name="Blanchard, Brayden A." userId="190dfdd6-f87b-4a9b-a31e-4b094d83026c" providerId="ADAL" clId="{45E1ED74-4A4F-44A2-A8E9-4F9FE5A662B2}" dt="2023-04-27T16:31:42.086" v="2107" actId="26606"/>
          <ac:spMkLst>
            <pc:docMk/>
            <pc:sldMk cId="3088338535" sldId="259"/>
            <ac:spMk id="20" creationId="{60926200-45C2-41E9-839F-31CD5FE4CD59}"/>
          </ac:spMkLst>
        </pc:spChg>
        <pc:spChg chg="add mod">
          <ac:chgData name="Blanchard, Brayden A." userId="190dfdd6-f87b-4a9b-a31e-4b094d83026c" providerId="ADAL" clId="{45E1ED74-4A4F-44A2-A8E9-4F9FE5A662B2}" dt="2023-04-27T16:37:14.993" v="2429" actId="1076"/>
          <ac:spMkLst>
            <pc:docMk/>
            <pc:sldMk cId="3088338535" sldId="259"/>
            <ac:spMk id="21" creationId="{A3D677BF-03C5-DD0F-7F25-54DD91E63081}"/>
          </ac:spMkLst>
        </pc:spChg>
        <pc:picChg chg="add mod ord">
          <ac:chgData name="Blanchard, Brayden A." userId="190dfdd6-f87b-4a9b-a31e-4b094d83026c" providerId="ADAL" clId="{45E1ED74-4A4F-44A2-A8E9-4F9FE5A662B2}" dt="2023-04-27T16:36:45.835" v="2425" actId="1076"/>
          <ac:picMkLst>
            <pc:docMk/>
            <pc:sldMk cId="3088338535" sldId="259"/>
            <ac:picMk id="4" creationId="{ACFD9200-1252-8DA0-2FDC-2C1634231CCF}"/>
          </ac:picMkLst>
        </pc:picChg>
        <pc:picChg chg="add mod">
          <ac:chgData name="Blanchard, Brayden A." userId="190dfdd6-f87b-4a9b-a31e-4b094d83026c" providerId="ADAL" clId="{45E1ED74-4A4F-44A2-A8E9-4F9FE5A662B2}" dt="2023-04-27T16:33:07.748" v="2127" actId="1076"/>
          <ac:picMkLst>
            <pc:docMk/>
            <pc:sldMk cId="3088338535" sldId="259"/>
            <ac:picMk id="5" creationId="{2B722157-0D79-F4F8-D15B-C24C5529E029}"/>
          </ac:picMkLst>
        </pc:picChg>
      </pc:sldChg>
      <pc:sldChg chg="addSp delSp modSp new mod setBg">
        <pc:chgData name="Blanchard, Brayden A." userId="190dfdd6-f87b-4a9b-a31e-4b094d83026c" providerId="ADAL" clId="{45E1ED74-4A4F-44A2-A8E9-4F9FE5A662B2}" dt="2023-04-27T16:47:46.945" v="3392" actId="2711"/>
        <pc:sldMkLst>
          <pc:docMk/>
          <pc:sldMk cId="3922188013" sldId="260"/>
        </pc:sldMkLst>
        <pc:spChg chg="mod">
          <ac:chgData name="Blanchard, Brayden A." userId="190dfdd6-f87b-4a9b-a31e-4b094d83026c" providerId="ADAL" clId="{45E1ED74-4A4F-44A2-A8E9-4F9FE5A662B2}" dt="2023-04-27T16:47:46.945" v="3392" actId="2711"/>
          <ac:spMkLst>
            <pc:docMk/>
            <pc:sldMk cId="3922188013" sldId="260"/>
            <ac:spMk id="2" creationId="{42822648-56C0-D4E9-BFD5-45680EB89AA5}"/>
          </ac:spMkLst>
        </pc:spChg>
        <pc:spChg chg="add del mod">
          <ac:chgData name="Blanchard, Brayden A." userId="190dfdd6-f87b-4a9b-a31e-4b094d83026c" providerId="ADAL" clId="{45E1ED74-4A4F-44A2-A8E9-4F9FE5A662B2}" dt="2023-04-27T16:47:21.114" v="3390" actId="26606"/>
          <ac:spMkLst>
            <pc:docMk/>
            <pc:sldMk cId="3922188013" sldId="260"/>
            <ac:spMk id="3" creationId="{D365AFF7-C3D1-E05B-EC57-95AEADA50B17}"/>
          </ac:spMkLst>
        </pc:spChg>
        <pc:spChg chg="add del">
          <ac:chgData name="Blanchard, Brayden A." userId="190dfdd6-f87b-4a9b-a31e-4b094d83026c" providerId="ADAL" clId="{45E1ED74-4A4F-44A2-A8E9-4F9FE5A662B2}" dt="2023-04-27T16:47:21.099" v="3389" actId="26606"/>
          <ac:spMkLst>
            <pc:docMk/>
            <pc:sldMk cId="3922188013" sldId="260"/>
            <ac:spMk id="9" creationId="{53B021B3-DE93-4AB7-8A18-CF5F1CED88B8}"/>
          </ac:spMkLst>
        </pc:spChg>
        <pc:spChg chg="add del">
          <ac:chgData name="Blanchard, Brayden A." userId="190dfdd6-f87b-4a9b-a31e-4b094d83026c" providerId="ADAL" clId="{45E1ED74-4A4F-44A2-A8E9-4F9FE5A662B2}" dt="2023-04-27T16:47:21.099" v="3389" actId="26606"/>
          <ac:spMkLst>
            <pc:docMk/>
            <pc:sldMk cId="3922188013" sldId="260"/>
            <ac:spMk id="11" creationId="{52D502E5-F6B4-4D58-B4AE-FC466FF15EE8}"/>
          </ac:spMkLst>
        </pc:spChg>
        <pc:spChg chg="add del">
          <ac:chgData name="Blanchard, Brayden A." userId="190dfdd6-f87b-4a9b-a31e-4b094d83026c" providerId="ADAL" clId="{45E1ED74-4A4F-44A2-A8E9-4F9FE5A662B2}" dt="2023-04-27T16:47:21.099" v="3389" actId="26606"/>
          <ac:spMkLst>
            <pc:docMk/>
            <pc:sldMk cId="3922188013" sldId="260"/>
            <ac:spMk id="13" creationId="{9DECDBF4-02B6-4BB4-B65B-B8107AD6A9E8}"/>
          </ac:spMkLst>
        </pc:spChg>
        <pc:spChg chg="add">
          <ac:chgData name="Blanchard, Brayden A." userId="190dfdd6-f87b-4a9b-a31e-4b094d83026c" providerId="ADAL" clId="{45E1ED74-4A4F-44A2-A8E9-4F9FE5A662B2}" dt="2023-04-27T16:47:21.114" v="3390" actId="26606"/>
          <ac:spMkLst>
            <pc:docMk/>
            <pc:sldMk cId="3922188013" sldId="260"/>
            <ac:spMk id="15" creationId="{2E442304-DDBD-4F7B-8017-36BCC863FB40}"/>
          </ac:spMkLst>
        </pc:spChg>
        <pc:spChg chg="add">
          <ac:chgData name="Blanchard, Brayden A." userId="190dfdd6-f87b-4a9b-a31e-4b094d83026c" providerId="ADAL" clId="{45E1ED74-4A4F-44A2-A8E9-4F9FE5A662B2}" dt="2023-04-27T16:47:21.114" v="3390" actId="26606"/>
          <ac:spMkLst>
            <pc:docMk/>
            <pc:sldMk cId="3922188013" sldId="260"/>
            <ac:spMk id="16" creationId="{5E107275-3853-46FD-A241-DE4355A42675}"/>
          </ac:spMkLst>
        </pc:spChg>
        <pc:graphicFrameChg chg="add del">
          <ac:chgData name="Blanchard, Brayden A." userId="190dfdd6-f87b-4a9b-a31e-4b094d83026c" providerId="ADAL" clId="{45E1ED74-4A4F-44A2-A8E9-4F9FE5A662B2}" dt="2023-04-27T16:47:21.099" v="3389" actId="26606"/>
          <ac:graphicFrameMkLst>
            <pc:docMk/>
            <pc:sldMk cId="3922188013" sldId="260"/>
            <ac:graphicFrameMk id="5" creationId="{902AB74F-5966-01C0-1E15-37B71A04B546}"/>
          </ac:graphicFrameMkLst>
        </pc:graphicFrameChg>
        <pc:graphicFrameChg chg="add mod">
          <ac:chgData name="Blanchard, Brayden A." userId="190dfdd6-f87b-4a9b-a31e-4b094d83026c" providerId="ADAL" clId="{45E1ED74-4A4F-44A2-A8E9-4F9FE5A662B2}" dt="2023-04-27T16:47:41.478" v="3391" actId="2711"/>
          <ac:graphicFrameMkLst>
            <pc:docMk/>
            <pc:sldMk cId="3922188013" sldId="260"/>
            <ac:graphicFrameMk id="17" creationId="{1E01547C-E805-2A82-BDCB-82C9C33F0678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43289-80F1-4799-A166-17A0DA8638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ACCF07DA-9706-42DE-A437-D8E631452A1D}">
      <dgm:prSet custT="1"/>
      <dgm:spPr/>
      <dgm:t>
        <a:bodyPr/>
        <a:lstStyle/>
        <a:p>
          <a:r>
            <a:rPr lang="en-US" sz="32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rPr>
            <a:t>Genome wide association studies and marker assisted selection techniques are becoming important tools for sugarcane breeding</a:t>
          </a:r>
        </a:p>
      </dgm:t>
    </dgm:pt>
    <dgm:pt modelId="{BE100F3D-940E-472A-9358-107E21C3CC55}" type="parTrans" cxnId="{46042782-5306-47D6-A8E9-B2A876787F63}">
      <dgm:prSet/>
      <dgm:spPr/>
      <dgm:t>
        <a:bodyPr/>
        <a:lstStyle/>
        <a:p>
          <a:endParaRPr lang="en-US"/>
        </a:p>
      </dgm:t>
    </dgm:pt>
    <dgm:pt modelId="{B6E0C46E-2C14-445F-91DD-1D9428233459}" type="sibTrans" cxnId="{46042782-5306-47D6-A8E9-B2A876787F63}">
      <dgm:prSet/>
      <dgm:spPr/>
      <dgm:t>
        <a:bodyPr/>
        <a:lstStyle/>
        <a:p>
          <a:endParaRPr lang="en-US"/>
        </a:p>
      </dgm:t>
    </dgm:pt>
    <dgm:pt modelId="{0CB18E9E-662B-4C93-AB58-D0382F06A1E9}">
      <dgm:prSet custT="1"/>
      <dgm:spPr/>
      <dgm:t>
        <a:bodyPr/>
        <a:lstStyle/>
        <a:p>
          <a:r>
            <a:rPr lang="en-US" sz="32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rPr>
            <a:t>Training, modifying, and testing prediction models is important for this technology to be effective</a:t>
          </a:r>
        </a:p>
      </dgm:t>
    </dgm:pt>
    <dgm:pt modelId="{A74E1744-0131-4A1A-875E-CB468988523D}" type="parTrans" cxnId="{15C63ACB-1399-411D-BC4C-4D4AC722339C}">
      <dgm:prSet/>
      <dgm:spPr/>
      <dgm:t>
        <a:bodyPr/>
        <a:lstStyle/>
        <a:p>
          <a:endParaRPr lang="en-US"/>
        </a:p>
      </dgm:t>
    </dgm:pt>
    <dgm:pt modelId="{7858B4F2-BA55-454D-B8E1-B0EDC3FDA7DE}" type="sibTrans" cxnId="{15C63ACB-1399-411D-BC4C-4D4AC722339C}">
      <dgm:prSet/>
      <dgm:spPr/>
      <dgm:t>
        <a:bodyPr/>
        <a:lstStyle/>
        <a:p>
          <a:endParaRPr lang="en-US"/>
        </a:p>
      </dgm:t>
    </dgm:pt>
    <dgm:pt modelId="{8395CFCA-A74E-421C-823C-72FD5B21BBB6}">
      <dgm:prSet custT="1"/>
      <dgm:spPr/>
      <dgm:t>
        <a:bodyPr/>
        <a:lstStyle/>
        <a:p>
          <a:r>
            <a:rPr lang="en-US" sz="32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rPr>
            <a:t>Objective: Using DNA markers to predict phenotypic performance of five traits of interest using a diverse panel of Louisiana hybrid sugarcane clones</a:t>
          </a:r>
        </a:p>
      </dgm:t>
    </dgm:pt>
    <dgm:pt modelId="{2916334C-C677-454A-B43E-03945FB1A8D5}" type="parTrans" cxnId="{83C4B54B-AA93-4D4D-A1CB-E8AD4DC7D01B}">
      <dgm:prSet/>
      <dgm:spPr/>
      <dgm:t>
        <a:bodyPr/>
        <a:lstStyle/>
        <a:p>
          <a:endParaRPr lang="en-US"/>
        </a:p>
      </dgm:t>
    </dgm:pt>
    <dgm:pt modelId="{2FA946E3-49F2-4B84-AB26-696D64F2BE60}" type="sibTrans" cxnId="{83C4B54B-AA93-4D4D-A1CB-E8AD4DC7D01B}">
      <dgm:prSet/>
      <dgm:spPr/>
      <dgm:t>
        <a:bodyPr/>
        <a:lstStyle/>
        <a:p>
          <a:endParaRPr lang="en-US"/>
        </a:p>
      </dgm:t>
    </dgm:pt>
    <dgm:pt modelId="{47B07E22-8635-4210-915E-B8C34AD33201}" type="pres">
      <dgm:prSet presAssocID="{93843289-80F1-4799-A166-17A0DA86380F}" presName="root" presStyleCnt="0">
        <dgm:presLayoutVars>
          <dgm:dir/>
          <dgm:resizeHandles val="exact"/>
        </dgm:presLayoutVars>
      </dgm:prSet>
      <dgm:spPr/>
    </dgm:pt>
    <dgm:pt modelId="{768D9ABB-6B1A-48F4-AC0A-04E35640A679}" type="pres">
      <dgm:prSet presAssocID="{ACCF07DA-9706-42DE-A437-D8E631452A1D}" presName="compNode" presStyleCnt="0"/>
      <dgm:spPr/>
    </dgm:pt>
    <dgm:pt modelId="{D3F9807B-73AA-4FBD-8347-4EA8F64D9A54}" type="pres">
      <dgm:prSet presAssocID="{ACCF07DA-9706-42DE-A437-D8E631452A1D}" presName="bgRect" presStyleLbl="bgShp" presStyleIdx="0" presStyleCnt="3" custLinFactNeighborY="-41937"/>
      <dgm:spPr>
        <a:solidFill>
          <a:schemeClr val="accent1">
            <a:lumMod val="20000"/>
            <a:lumOff val="80000"/>
          </a:schemeClr>
        </a:solidFill>
      </dgm:spPr>
    </dgm:pt>
    <dgm:pt modelId="{44B42FA2-91C2-44FA-B271-A455CE91BC74}" type="pres">
      <dgm:prSet presAssocID="{ACCF07DA-9706-42DE-A437-D8E631452A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8B3C8E76-9E5C-44B3-84C4-B97E8357AFAB}" type="pres">
      <dgm:prSet presAssocID="{ACCF07DA-9706-42DE-A437-D8E631452A1D}" presName="spaceRect" presStyleCnt="0"/>
      <dgm:spPr/>
    </dgm:pt>
    <dgm:pt modelId="{11172D7B-FF4E-432D-8E20-A499FFB08A94}" type="pres">
      <dgm:prSet presAssocID="{ACCF07DA-9706-42DE-A437-D8E631452A1D}" presName="parTx" presStyleLbl="revTx" presStyleIdx="0" presStyleCnt="3">
        <dgm:presLayoutVars>
          <dgm:chMax val="0"/>
          <dgm:chPref val="0"/>
        </dgm:presLayoutVars>
      </dgm:prSet>
      <dgm:spPr/>
    </dgm:pt>
    <dgm:pt modelId="{D8F6BB3A-7344-4D86-9CFA-DE12CE22E6B4}" type="pres">
      <dgm:prSet presAssocID="{B6E0C46E-2C14-445F-91DD-1D9428233459}" presName="sibTrans" presStyleCnt="0"/>
      <dgm:spPr/>
    </dgm:pt>
    <dgm:pt modelId="{B9B6FEDF-36B6-4A56-BAB9-4E34A967900C}" type="pres">
      <dgm:prSet presAssocID="{0CB18E9E-662B-4C93-AB58-D0382F06A1E9}" presName="compNode" presStyleCnt="0"/>
      <dgm:spPr/>
    </dgm:pt>
    <dgm:pt modelId="{D8F41EDA-F274-440B-B643-1CDBC951B08B}" type="pres">
      <dgm:prSet presAssocID="{0CB18E9E-662B-4C93-AB58-D0382F06A1E9}" presName="bgRect" presStyleLbl="bgShp" presStyleIdx="1" presStyleCnt="3"/>
      <dgm:spPr>
        <a:solidFill>
          <a:schemeClr val="accent1">
            <a:lumMod val="20000"/>
            <a:lumOff val="80000"/>
          </a:schemeClr>
        </a:solidFill>
      </dgm:spPr>
    </dgm:pt>
    <dgm:pt modelId="{2B852EF5-F69C-4683-A85D-C66AA3563D29}" type="pres">
      <dgm:prSet presAssocID="{0CB18E9E-662B-4C93-AB58-D0382F06A1E9}" presName="iconRect" presStyleLbl="node1" presStyleIdx="1" presStyleCnt="3" custScaleX="100292" custScaleY="100292"/>
      <dgm:spPr>
        <a:blipFill rotWithShape="1">
          <a:blip xmlns:r="http://schemas.openxmlformats.org/officeDocument/2006/relationships" r:embed="rId3"/>
          <a:srcRect/>
          <a:stretch>
            <a:fillRect l="-2000" r="-2000"/>
          </a:stretch>
        </a:blipFill>
        <a:ln>
          <a:noFill/>
        </a:ln>
      </dgm:spPr>
    </dgm:pt>
    <dgm:pt modelId="{1B7FDDD4-A42F-41CF-83A0-FEE6159F018C}" type="pres">
      <dgm:prSet presAssocID="{0CB18E9E-662B-4C93-AB58-D0382F06A1E9}" presName="spaceRect" presStyleCnt="0"/>
      <dgm:spPr/>
    </dgm:pt>
    <dgm:pt modelId="{18135D37-E684-4932-84ED-B5C190194B6B}" type="pres">
      <dgm:prSet presAssocID="{0CB18E9E-662B-4C93-AB58-D0382F06A1E9}" presName="parTx" presStyleLbl="revTx" presStyleIdx="1" presStyleCnt="3">
        <dgm:presLayoutVars>
          <dgm:chMax val="0"/>
          <dgm:chPref val="0"/>
        </dgm:presLayoutVars>
      </dgm:prSet>
      <dgm:spPr/>
    </dgm:pt>
    <dgm:pt modelId="{9DBACE9C-2F71-47E4-89C5-D36A738F25D0}" type="pres">
      <dgm:prSet presAssocID="{7858B4F2-BA55-454D-B8E1-B0EDC3FDA7DE}" presName="sibTrans" presStyleCnt="0"/>
      <dgm:spPr/>
    </dgm:pt>
    <dgm:pt modelId="{0D69EA74-9F70-46C6-BE06-AC433E65E8F7}" type="pres">
      <dgm:prSet presAssocID="{8395CFCA-A74E-421C-823C-72FD5B21BBB6}" presName="compNode" presStyleCnt="0"/>
      <dgm:spPr/>
    </dgm:pt>
    <dgm:pt modelId="{4898913A-4805-4025-B2E6-1FE61BE041F3}" type="pres">
      <dgm:prSet presAssocID="{8395CFCA-A74E-421C-823C-72FD5B21BBB6}" presName="bgRect" presStyleLbl="bgShp" presStyleIdx="2" presStyleCnt="3"/>
      <dgm:spPr>
        <a:solidFill>
          <a:schemeClr val="accent1">
            <a:lumMod val="20000"/>
            <a:lumOff val="80000"/>
          </a:schemeClr>
        </a:solidFill>
      </dgm:spPr>
    </dgm:pt>
    <dgm:pt modelId="{3A5C7A10-7109-43A6-ABA5-7646DBCA2AA4}" type="pres">
      <dgm:prSet presAssocID="{8395CFCA-A74E-421C-823C-72FD5B21BBB6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4B20056-8163-4396-9F68-20B305FE9B4F}" type="pres">
      <dgm:prSet presAssocID="{8395CFCA-A74E-421C-823C-72FD5B21BBB6}" presName="spaceRect" presStyleCnt="0"/>
      <dgm:spPr/>
    </dgm:pt>
    <dgm:pt modelId="{5F626F52-61D6-40CC-9045-743C1F46681C}" type="pres">
      <dgm:prSet presAssocID="{8395CFCA-A74E-421C-823C-72FD5B21BBB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C4B54B-AA93-4D4D-A1CB-E8AD4DC7D01B}" srcId="{93843289-80F1-4799-A166-17A0DA86380F}" destId="{8395CFCA-A74E-421C-823C-72FD5B21BBB6}" srcOrd="2" destOrd="0" parTransId="{2916334C-C677-454A-B43E-03945FB1A8D5}" sibTransId="{2FA946E3-49F2-4B84-AB26-696D64F2BE60}"/>
    <dgm:cxn modelId="{46042782-5306-47D6-A8E9-B2A876787F63}" srcId="{93843289-80F1-4799-A166-17A0DA86380F}" destId="{ACCF07DA-9706-42DE-A437-D8E631452A1D}" srcOrd="0" destOrd="0" parTransId="{BE100F3D-940E-472A-9358-107E21C3CC55}" sibTransId="{B6E0C46E-2C14-445F-91DD-1D9428233459}"/>
    <dgm:cxn modelId="{A51ADEB3-D644-4896-BD78-C18B2321B567}" type="presOf" srcId="{8395CFCA-A74E-421C-823C-72FD5B21BBB6}" destId="{5F626F52-61D6-40CC-9045-743C1F46681C}" srcOrd="0" destOrd="0" presId="urn:microsoft.com/office/officeart/2018/2/layout/IconVerticalSolidList"/>
    <dgm:cxn modelId="{F7CC69B5-6B21-4E7A-9F94-7089A9D3EBF5}" type="presOf" srcId="{ACCF07DA-9706-42DE-A437-D8E631452A1D}" destId="{11172D7B-FF4E-432D-8E20-A499FFB08A94}" srcOrd="0" destOrd="0" presId="urn:microsoft.com/office/officeart/2018/2/layout/IconVerticalSolidList"/>
    <dgm:cxn modelId="{4B0339BF-391B-4D92-8660-2093FF105926}" type="presOf" srcId="{0CB18E9E-662B-4C93-AB58-D0382F06A1E9}" destId="{18135D37-E684-4932-84ED-B5C190194B6B}" srcOrd="0" destOrd="0" presId="urn:microsoft.com/office/officeart/2018/2/layout/IconVerticalSolidList"/>
    <dgm:cxn modelId="{15C63ACB-1399-411D-BC4C-4D4AC722339C}" srcId="{93843289-80F1-4799-A166-17A0DA86380F}" destId="{0CB18E9E-662B-4C93-AB58-D0382F06A1E9}" srcOrd="1" destOrd="0" parTransId="{A74E1744-0131-4A1A-875E-CB468988523D}" sibTransId="{7858B4F2-BA55-454D-B8E1-B0EDC3FDA7DE}"/>
    <dgm:cxn modelId="{3CB84FF8-A2EA-48FF-9573-1A7F8D191656}" type="presOf" srcId="{93843289-80F1-4799-A166-17A0DA86380F}" destId="{47B07E22-8635-4210-915E-B8C34AD33201}" srcOrd="0" destOrd="0" presId="urn:microsoft.com/office/officeart/2018/2/layout/IconVerticalSolidList"/>
    <dgm:cxn modelId="{42585AB3-26B6-4313-ABA0-5EA05A6D4C8A}" type="presParOf" srcId="{47B07E22-8635-4210-915E-B8C34AD33201}" destId="{768D9ABB-6B1A-48F4-AC0A-04E35640A679}" srcOrd="0" destOrd="0" presId="urn:microsoft.com/office/officeart/2018/2/layout/IconVerticalSolidList"/>
    <dgm:cxn modelId="{5AFE1992-E954-4DAD-8FEA-2F48819F87BE}" type="presParOf" srcId="{768D9ABB-6B1A-48F4-AC0A-04E35640A679}" destId="{D3F9807B-73AA-4FBD-8347-4EA8F64D9A54}" srcOrd="0" destOrd="0" presId="urn:microsoft.com/office/officeart/2018/2/layout/IconVerticalSolidList"/>
    <dgm:cxn modelId="{0F37C9E9-7812-4A36-9BAA-CD2AAADCDB90}" type="presParOf" srcId="{768D9ABB-6B1A-48F4-AC0A-04E35640A679}" destId="{44B42FA2-91C2-44FA-B271-A455CE91BC74}" srcOrd="1" destOrd="0" presId="urn:microsoft.com/office/officeart/2018/2/layout/IconVerticalSolidList"/>
    <dgm:cxn modelId="{9D733139-8BB5-4581-9A5D-9337E1EE4CD2}" type="presParOf" srcId="{768D9ABB-6B1A-48F4-AC0A-04E35640A679}" destId="{8B3C8E76-9E5C-44B3-84C4-B97E8357AFAB}" srcOrd="2" destOrd="0" presId="urn:microsoft.com/office/officeart/2018/2/layout/IconVerticalSolidList"/>
    <dgm:cxn modelId="{8FA99EF8-BD3B-4E2D-B0FF-023189B00A1A}" type="presParOf" srcId="{768D9ABB-6B1A-48F4-AC0A-04E35640A679}" destId="{11172D7B-FF4E-432D-8E20-A499FFB08A94}" srcOrd="3" destOrd="0" presId="urn:microsoft.com/office/officeart/2018/2/layout/IconVerticalSolidList"/>
    <dgm:cxn modelId="{77E4D8B8-5627-408F-B2EA-79FAF11235EE}" type="presParOf" srcId="{47B07E22-8635-4210-915E-B8C34AD33201}" destId="{D8F6BB3A-7344-4D86-9CFA-DE12CE22E6B4}" srcOrd="1" destOrd="0" presId="urn:microsoft.com/office/officeart/2018/2/layout/IconVerticalSolidList"/>
    <dgm:cxn modelId="{AFB4D5A0-A11A-4EF6-A02F-7E535DEAFD64}" type="presParOf" srcId="{47B07E22-8635-4210-915E-B8C34AD33201}" destId="{B9B6FEDF-36B6-4A56-BAB9-4E34A967900C}" srcOrd="2" destOrd="0" presId="urn:microsoft.com/office/officeart/2018/2/layout/IconVerticalSolidList"/>
    <dgm:cxn modelId="{4FE2770C-D8D6-4622-94BB-C0ED03066DDA}" type="presParOf" srcId="{B9B6FEDF-36B6-4A56-BAB9-4E34A967900C}" destId="{D8F41EDA-F274-440B-B643-1CDBC951B08B}" srcOrd="0" destOrd="0" presId="urn:microsoft.com/office/officeart/2018/2/layout/IconVerticalSolidList"/>
    <dgm:cxn modelId="{9B8C1CCA-67C6-498D-A6AE-4DDB40351556}" type="presParOf" srcId="{B9B6FEDF-36B6-4A56-BAB9-4E34A967900C}" destId="{2B852EF5-F69C-4683-A85D-C66AA3563D29}" srcOrd="1" destOrd="0" presId="urn:microsoft.com/office/officeart/2018/2/layout/IconVerticalSolidList"/>
    <dgm:cxn modelId="{AD685A1A-15D0-4570-B9AE-6C31F34C41E6}" type="presParOf" srcId="{B9B6FEDF-36B6-4A56-BAB9-4E34A967900C}" destId="{1B7FDDD4-A42F-41CF-83A0-FEE6159F018C}" srcOrd="2" destOrd="0" presId="urn:microsoft.com/office/officeart/2018/2/layout/IconVerticalSolidList"/>
    <dgm:cxn modelId="{62B16041-1974-43C0-8746-2DF2AAA649D7}" type="presParOf" srcId="{B9B6FEDF-36B6-4A56-BAB9-4E34A967900C}" destId="{18135D37-E684-4932-84ED-B5C190194B6B}" srcOrd="3" destOrd="0" presId="urn:microsoft.com/office/officeart/2018/2/layout/IconVerticalSolidList"/>
    <dgm:cxn modelId="{7A6DB9AB-A715-4100-9480-946C345BAC76}" type="presParOf" srcId="{47B07E22-8635-4210-915E-B8C34AD33201}" destId="{9DBACE9C-2F71-47E4-89C5-D36A738F25D0}" srcOrd="3" destOrd="0" presId="urn:microsoft.com/office/officeart/2018/2/layout/IconVerticalSolidList"/>
    <dgm:cxn modelId="{F62DA5EC-3CE7-4BFA-953B-435FED641230}" type="presParOf" srcId="{47B07E22-8635-4210-915E-B8C34AD33201}" destId="{0D69EA74-9F70-46C6-BE06-AC433E65E8F7}" srcOrd="4" destOrd="0" presId="urn:microsoft.com/office/officeart/2018/2/layout/IconVerticalSolidList"/>
    <dgm:cxn modelId="{440DE2D7-281C-4830-8690-CCA1449A23E5}" type="presParOf" srcId="{0D69EA74-9F70-46C6-BE06-AC433E65E8F7}" destId="{4898913A-4805-4025-B2E6-1FE61BE041F3}" srcOrd="0" destOrd="0" presId="urn:microsoft.com/office/officeart/2018/2/layout/IconVerticalSolidList"/>
    <dgm:cxn modelId="{8240290C-B7F6-42F6-B56D-4C59A0036E64}" type="presParOf" srcId="{0D69EA74-9F70-46C6-BE06-AC433E65E8F7}" destId="{3A5C7A10-7109-43A6-ABA5-7646DBCA2AA4}" srcOrd="1" destOrd="0" presId="urn:microsoft.com/office/officeart/2018/2/layout/IconVerticalSolidList"/>
    <dgm:cxn modelId="{D28FB7E0-028F-4A00-A3CE-6D6630D9A124}" type="presParOf" srcId="{0D69EA74-9F70-46C6-BE06-AC433E65E8F7}" destId="{74B20056-8163-4396-9F68-20B305FE9B4F}" srcOrd="2" destOrd="0" presId="urn:microsoft.com/office/officeart/2018/2/layout/IconVerticalSolidList"/>
    <dgm:cxn modelId="{32BCADA1-1079-4D3D-9B4E-925ECEEECC37}" type="presParOf" srcId="{0D69EA74-9F70-46C6-BE06-AC433E65E8F7}" destId="{5F626F52-61D6-40CC-9045-743C1F4668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A049E6-0514-4936-82E4-5D2EC6DD737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F68B069-EF01-43DD-9839-7D7B43B3951B}">
      <dgm:prSet/>
      <dgm:spPr/>
      <dgm:t>
        <a:bodyPr/>
        <a:lstStyle/>
        <a:p>
          <a:r>
            <a:rPr lang="en-US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rPr>
            <a:t>It is important to continually train, modify, and test prediction models so that new tools like genomic information can continually become useful to breeding programs.</a:t>
          </a:r>
        </a:p>
      </dgm:t>
    </dgm:pt>
    <dgm:pt modelId="{F970819C-79BF-4CF8-814F-E192D0CB9F8C}" type="parTrans" cxnId="{C4380A67-4B0A-4DCD-A31A-78C37C143DDC}">
      <dgm:prSet/>
      <dgm:spPr/>
      <dgm:t>
        <a:bodyPr/>
        <a:lstStyle/>
        <a:p>
          <a:endParaRPr lang="en-US">
            <a:latin typeface="Microsoft Himalaya" panose="01010100010101010101" pitchFamily="2" charset="0"/>
            <a:ea typeface="Microsoft Himalaya" panose="01010100010101010101" pitchFamily="2" charset="0"/>
            <a:cs typeface="Microsoft Himalaya" panose="01010100010101010101" pitchFamily="2" charset="0"/>
          </a:endParaRPr>
        </a:p>
      </dgm:t>
    </dgm:pt>
    <dgm:pt modelId="{3502B946-C855-45A2-8992-9843D99CBF5E}" type="sibTrans" cxnId="{C4380A67-4B0A-4DCD-A31A-78C37C143DDC}">
      <dgm:prSet/>
      <dgm:spPr/>
      <dgm:t>
        <a:bodyPr/>
        <a:lstStyle/>
        <a:p>
          <a:endParaRPr lang="en-US">
            <a:latin typeface="Microsoft Himalaya" panose="01010100010101010101" pitchFamily="2" charset="0"/>
            <a:ea typeface="Microsoft Himalaya" panose="01010100010101010101" pitchFamily="2" charset="0"/>
            <a:cs typeface="Microsoft Himalaya" panose="01010100010101010101" pitchFamily="2" charset="0"/>
          </a:endParaRPr>
        </a:p>
      </dgm:t>
    </dgm:pt>
    <dgm:pt modelId="{368FBC3D-F1C6-490D-867F-6AD30062D7FD}">
      <dgm:prSet/>
      <dgm:spPr/>
      <dgm:t>
        <a:bodyPr/>
        <a:lstStyle/>
        <a:p>
          <a:r>
            <a:rPr lang="en-US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rPr>
            <a:t>For this study, three prediction models were tested using multiple iterations in order to validate their performance and statistically compare them to one another.</a:t>
          </a:r>
        </a:p>
      </dgm:t>
    </dgm:pt>
    <dgm:pt modelId="{BD1B95FD-22A0-4C11-AC51-AB3080F2AD11}" type="parTrans" cxnId="{83F94C87-835F-44E3-9533-53D25F16BAC7}">
      <dgm:prSet/>
      <dgm:spPr/>
      <dgm:t>
        <a:bodyPr/>
        <a:lstStyle/>
        <a:p>
          <a:endParaRPr lang="en-US">
            <a:latin typeface="Microsoft Himalaya" panose="01010100010101010101" pitchFamily="2" charset="0"/>
            <a:ea typeface="Microsoft Himalaya" panose="01010100010101010101" pitchFamily="2" charset="0"/>
            <a:cs typeface="Microsoft Himalaya" panose="01010100010101010101" pitchFamily="2" charset="0"/>
          </a:endParaRPr>
        </a:p>
      </dgm:t>
    </dgm:pt>
    <dgm:pt modelId="{5358FF47-516D-4526-84E8-A8D55FA4F292}" type="sibTrans" cxnId="{83F94C87-835F-44E3-9533-53D25F16BAC7}">
      <dgm:prSet/>
      <dgm:spPr/>
      <dgm:t>
        <a:bodyPr/>
        <a:lstStyle/>
        <a:p>
          <a:endParaRPr lang="en-US">
            <a:latin typeface="Microsoft Himalaya" panose="01010100010101010101" pitchFamily="2" charset="0"/>
            <a:ea typeface="Microsoft Himalaya" panose="01010100010101010101" pitchFamily="2" charset="0"/>
            <a:cs typeface="Microsoft Himalaya" panose="01010100010101010101" pitchFamily="2" charset="0"/>
          </a:endParaRPr>
        </a:p>
      </dgm:t>
    </dgm:pt>
    <dgm:pt modelId="{23512F5A-AA3F-464B-B5EA-5D68AE3BEFE6}">
      <dgm:prSet/>
      <dgm:spPr/>
      <dgm:t>
        <a:bodyPr/>
        <a:lstStyle/>
        <a:p>
          <a:r>
            <a:rPr lang="en-US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rPr>
            <a:t>The random forest model seemed to provide the most accuracy of prediction and performed statistically better than the other models for all traits except Diameter.</a:t>
          </a:r>
        </a:p>
      </dgm:t>
    </dgm:pt>
    <dgm:pt modelId="{0256C5B5-E9CB-43DB-88F6-E83E3F6C24F6}" type="parTrans" cxnId="{75CE93B0-064E-4967-9D96-A4CC560FAB27}">
      <dgm:prSet/>
      <dgm:spPr/>
      <dgm:t>
        <a:bodyPr/>
        <a:lstStyle/>
        <a:p>
          <a:endParaRPr lang="en-US">
            <a:latin typeface="Microsoft Himalaya" panose="01010100010101010101" pitchFamily="2" charset="0"/>
            <a:ea typeface="Microsoft Himalaya" panose="01010100010101010101" pitchFamily="2" charset="0"/>
            <a:cs typeface="Microsoft Himalaya" panose="01010100010101010101" pitchFamily="2" charset="0"/>
          </a:endParaRPr>
        </a:p>
      </dgm:t>
    </dgm:pt>
    <dgm:pt modelId="{CC6282EB-AC2F-4203-AC91-9F54D3A7C4C4}" type="sibTrans" cxnId="{75CE93B0-064E-4967-9D96-A4CC560FAB27}">
      <dgm:prSet/>
      <dgm:spPr/>
      <dgm:t>
        <a:bodyPr/>
        <a:lstStyle/>
        <a:p>
          <a:endParaRPr lang="en-US">
            <a:latin typeface="Microsoft Himalaya" panose="01010100010101010101" pitchFamily="2" charset="0"/>
            <a:ea typeface="Microsoft Himalaya" panose="01010100010101010101" pitchFamily="2" charset="0"/>
            <a:cs typeface="Microsoft Himalaya" panose="01010100010101010101" pitchFamily="2" charset="0"/>
          </a:endParaRPr>
        </a:p>
      </dgm:t>
    </dgm:pt>
    <dgm:pt modelId="{F09F3EE0-EF07-490A-9A2C-8B6E8DD8AF25}">
      <dgm:prSet/>
      <dgm:spPr/>
      <dgm:t>
        <a:bodyPr/>
        <a:lstStyle/>
        <a:p>
          <a:r>
            <a:rPr lang="en-US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rPr>
            <a:t>Overall, the prediction capabilities is lower than ideal, but this type of continual testing and validation of prediction models is crucial for future applications of marker assisted selection.</a:t>
          </a:r>
        </a:p>
      </dgm:t>
    </dgm:pt>
    <dgm:pt modelId="{B9C0CDEC-3B72-4843-A83E-062B680C0324}" type="parTrans" cxnId="{510CC8E7-13DC-43BD-AA47-8A3DF26A1E24}">
      <dgm:prSet/>
      <dgm:spPr/>
      <dgm:t>
        <a:bodyPr/>
        <a:lstStyle/>
        <a:p>
          <a:endParaRPr lang="en-US">
            <a:latin typeface="Microsoft Himalaya" panose="01010100010101010101" pitchFamily="2" charset="0"/>
            <a:ea typeface="Microsoft Himalaya" panose="01010100010101010101" pitchFamily="2" charset="0"/>
            <a:cs typeface="Microsoft Himalaya" panose="01010100010101010101" pitchFamily="2" charset="0"/>
          </a:endParaRPr>
        </a:p>
      </dgm:t>
    </dgm:pt>
    <dgm:pt modelId="{979ED79F-F85A-4DE9-97A0-9867199AACDE}" type="sibTrans" cxnId="{510CC8E7-13DC-43BD-AA47-8A3DF26A1E24}">
      <dgm:prSet/>
      <dgm:spPr/>
      <dgm:t>
        <a:bodyPr/>
        <a:lstStyle/>
        <a:p>
          <a:endParaRPr lang="en-US">
            <a:latin typeface="Microsoft Himalaya" panose="01010100010101010101" pitchFamily="2" charset="0"/>
            <a:ea typeface="Microsoft Himalaya" panose="01010100010101010101" pitchFamily="2" charset="0"/>
            <a:cs typeface="Microsoft Himalaya" panose="01010100010101010101" pitchFamily="2" charset="0"/>
          </a:endParaRPr>
        </a:p>
      </dgm:t>
    </dgm:pt>
    <dgm:pt modelId="{4B51F9E4-9854-4E2C-B242-8223D9CD7CD5}" type="pres">
      <dgm:prSet presAssocID="{CCA049E6-0514-4936-82E4-5D2EC6DD737A}" presName="vert0" presStyleCnt="0">
        <dgm:presLayoutVars>
          <dgm:dir/>
          <dgm:animOne val="branch"/>
          <dgm:animLvl val="lvl"/>
        </dgm:presLayoutVars>
      </dgm:prSet>
      <dgm:spPr/>
    </dgm:pt>
    <dgm:pt modelId="{08FF239B-8D7D-4254-B83C-0A7AC6C93882}" type="pres">
      <dgm:prSet presAssocID="{AF68B069-EF01-43DD-9839-7D7B43B3951B}" presName="thickLine" presStyleLbl="alignNode1" presStyleIdx="0" presStyleCnt="4"/>
      <dgm:spPr/>
    </dgm:pt>
    <dgm:pt modelId="{135826E3-18A3-4C63-B2F8-462803FF195C}" type="pres">
      <dgm:prSet presAssocID="{AF68B069-EF01-43DD-9839-7D7B43B3951B}" presName="horz1" presStyleCnt="0"/>
      <dgm:spPr/>
    </dgm:pt>
    <dgm:pt modelId="{4DA39913-89FB-4BFC-A5E0-5FEC878FCB53}" type="pres">
      <dgm:prSet presAssocID="{AF68B069-EF01-43DD-9839-7D7B43B3951B}" presName="tx1" presStyleLbl="revTx" presStyleIdx="0" presStyleCnt="4"/>
      <dgm:spPr/>
    </dgm:pt>
    <dgm:pt modelId="{D78745E5-8B80-438C-9B5F-AA7212DC836F}" type="pres">
      <dgm:prSet presAssocID="{AF68B069-EF01-43DD-9839-7D7B43B3951B}" presName="vert1" presStyleCnt="0"/>
      <dgm:spPr/>
    </dgm:pt>
    <dgm:pt modelId="{B7C14128-3113-4487-9667-875DC181D9B7}" type="pres">
      <dgm:prSet presAssocID="{368FBC3D-F1C6-490D-867F-6AD30062D7FD}" presName="thickLine" presStyleLbl="alignNode1" presStyleIdx="1" presStyleCnt="4"/>
      <dgm:spPr/>
    </dgm:pt>
    <dgm:pt modelId="{E1262EB3-77B4-4DEE-BA07-EF334E24E983}" type="pres">
      <dgm:prSet presAssocID="{368FBC3D-F1C6-490D-867F-6AD30062D7FD}" presName="horz1" presStyleCnt="0"/>
      <dgm:spPr/>
    </dgm:pt>
    <dgm:pt modelId="{F075632B-CEE7-4D24-8944-CED2790F248D}" type="pres">
      <dgm:prSet presAssocID="{368FBC3D-F1C6-490D-867F-6AD30062D7FD}" presName="tx1" presStyleLbl="revTx" presStyleIdx="1" presStyleCnt="4"/>
      <dgm:spPr/>
    </dgm:pt>
    <dgm:pt modelId="{5E57FD33-2F87-4D71-8248-85BFB86A3BE5}" type="pres">
      <dgm:prSet presAssocID="{368FBC3D-F1C6-490D-867F-6AD30062D7FD}" presName="vert1" presStyleCnt="0"/>
      <dgm:spPr/>
    </dgm:pt>
    <dgm:pt modelId="{EAB43F81-5348-434D-8F02-56781686E773}" type="pres">
      <dgm:prSet presAssocID="{23512F5A-AA3F-464B-B5EA-5D68AE3BEFE6}" presName="thickLine" presStyleLbl="alignNode1" presStyleIdx="2" presStyleCnt="4"/>
      <dgm:spPr/>
    </dgm:pt>
    <dgm:pt modelId="{5BB4965C-66BC-4AEF-A735-866310A9BBA0}" type="pres">
      <dgm:prSet presAssocID="{23512F5A-AA3F-464B-B5EA-5D68AE3BEFE6}" presName="horz1" presStyleCnt="0"/>
      <dgm:spPr/>
    </dgm:pt>
    <dgm:pt modelId="{A3D3A72F-B148-4FF9-A743-A68CD829E5CA}" type="pres">
      <dgm:prSet presAssocID="{23512F5A-AA3F-464B-B5EA-5D68AE3BEFE6}" presName="tx1" presStyleLbl="revTx" presStyleIdx="2" presStyleCnt="4"/>
      <dgm:spPr/>
    </dgm:pt>
    <dgm:pt modelId="{4E1203F6-A929-4BEA-A83B-FEF52F9333EF}" type="pres">
      <dgm:prSet presAssocID="{23512F5A-AA3F-464B-B5EA-5D68AE3BEFE6}" presName="vert1" presStyleCnt="0"/>
      <dgm:spPr/>
    </dgm:pt>
    <dgm:pt modelId="{4DD9B851-6ED8-49E2-88CA-D25A2CAA75DF}" type="pres">
      <dgm:prSet presAssocID="{F09F3EE0-EF07-490A-9A2C-8B6E8DD8AF25}" presName="thickLine" presStyleLbl="alignNode1" presStyleIdx="3" presStyleCnt="4"/>
      <dgm:spPr/>
    </dgm:pt>
    <dgm:pt modelId="{D7B0A3C2-4F14-4F3F-A2ED-5494C231B392}" type="pres">
      <dgm:prSet presAssocID="{F09F3EE0-EF07-490A-9A2C-8B6E8DD8AF25}" presName="horz1" presStyleCnt="0"/>
      <dgm:spPr/>
    </dgm:pt>
    <dgm:pt modelId="{7E3245BE-ABBA-4829-B209-6AAD68A13310}" type="pres">
      <dgm:prSet presAssocID="{F09F3EE0-EF07-490A-9A2C-8B6E8DD8AF25}" presName="tx1" presStyleLbl="revTx" presStyleIdx="3" presStyleCnt="4"/>
      <dgm:spPr/>
    </dgm:pt>
    <dgm:pt modelId="{69100207-8793-4AFF-B6D5-DA31654AF59E}" type="pres">
      <dgm:prSet presAssocID="{F09F3EE0-EF07-490A-9A2C-8B6E8DD8AF25}" presName="vert1" presStyleCnt="0"/>
      <dgm:spPr/>
    </dgm:pt>
  </dgm:ptLst>
  <dgm:cxnLst>
    <dgm:cxn modelId="{1A5F8F1E-F18F-40BE-AD3B-7C0321574165}" type="presOf" srcId="{368FBC3D-F1C6-490D-867F-6AD30062D7FD}" destId="{F075632B-CEE7-4D24-8944-CED2790F248D}" srcOrd="0" destOrd="0" presId="urn:microsoft.com/office/officeart/2008/layout/LinedList"/>
    <dgm:cxn modelId="{C4380A67-4B0A-4DCD-A31A-78C37C143DDC}" srcId="{CCA049E6-0514-4936-82E4-5D2EC6DD737A}" destId="{AF68B069-EF01-43DD-9839-7D7B43B3951B}" srcOrd="0" destOrd="0" parTransId="{F970819C-79BF-4CF8-814F-E192D0CB9F8C}" sibTransId="{3502B946-C855-45A2-8992-9843D99CBF5E}"/>
    <dgm:cxn modelId="{7E2C1A86-4FBB-4A31-9F0E-01EF20EA50F2}" type="presOf" srcId="{F09F3EE0-EF07-490A-9A2C-8B6E8DD8AF25}" destId="{7E3245BE-ABBA-4829-B209-6AAD68A13310}" srcOrd="0" destOrd="0" presId="urn:microsoft.com/office/officeart/2008/layout/LinedList"/>
    <dgm:cxn modelId="{83F94C87-835F-44E3-9533-53D25F16BAC7}" srcId="{CCA049E6-0514-4936-82E4-5D2EC6DD737A}" destId="{368FBC3D-F1C6-490D-867F-6AD30062D7FD}" srcOrd="1" destOrd="0" parTransId="{BD1B95FD-22A0-4C11-AC51-AB3080F2AD11}" sibTransId="{5358FF47-516D-4526-84E8-A8D55FA4F292}"/>
    <dgm:cxn modelId="{C837729D-6CEF-47A3-B04D-220E81CC08BC}" type="presOf" srcId="{AF68B069-EF01-43DD-9839-7D7B43B3951B}" destId="{4DA39913-89FB-4BFC-A5E0-5FEC878FCB53}" srcOrd="0" destOrd="0" presId="urn:microsoft.com/office/officeart/2008/layout/LinedList"/>
    <dgm:cxn modelId="{B0DC829F-6CC6-4481-8E46-C55B186B0CD8}" type="presOf" srcId="{23512F5A-AA3F-464B-B5EA-5D68AE3BEFE6}" destId="{A3D3A72F-B148-4FF9-A743-A68CD829E5CA}" srcOrd="0" destOrd="0" presId="urn:microsoft.com/office/officeart/2008/layout/LinedList"/>
    <dgm:cxn modelId="{75CE93B0-064E-4967-9D96-A4CC560FAB27}" srcId="{CCA049E6-0514-4936-82E4-5D2EC6DD737A}" destId="{23512F5A-AA3F-464B-B5EA-5D68AE3BEFE6}" srcOrd="2" destOrd="0" parTransId="{0256C5B5-E9CB-43DB-88F6-E83E3F6C24F6}" sibTransId="{CC6282EB-AC2F-4203-AC91-9F54D3A7C4C4}"/>
    <dgm:cxn modelId="{D61EA7B5-D1C4-44A7-80FE-FC53C82B6EDB}" type="presOf" srcId="{CCA049E6-0514-4936-82E4-5D2EC6DD737A}" destId="{4B51F9E4-9854-4E2C-B242-8223D9CD7CD5}" srcOrd="0" destOrd="0" presId="urn:microsoft.com/office/officeart/2008/layout/LinedList"/>
    <dgm:cxn modelId="{510CC8E7-13DC-43BD-AA47-8A3DF26A1E24}" srcId="{CCA049E6-0514-4936-82E4-5D2EC6DD737A}" destId="{F09F3EE0-EF07-490A-9A2C-8B6E8DD8AF25}" srcOrd="3" destOrd="0" parTransId="{B9C0CDEC-3B72-4843-A83E-062B680C0324}" sibTransId="{979ED79F-F85A-4DE9-97A0-9867199AACDE}"/>
    <dgm:cxn modelId="{6CA2E338-4F29-49C7-9D3E-EC983DDEB9AA}" type="presParOf" srcId="{4B51F9E4-9854-4E2C-B242-8223D9CD7CD5}" destId="{08FF239B-8D7D-4254-B83C-0A7AC6C93882}" srcOrd="0" destOrd="0" presId="urn:microsoft.com/office/officeart/2008/layout/LinedList"/>
    <dgm:cxn modelId="{2285CE4B-64B2-439D-9A40-795DCED4000D}" type="presParOf" srcId="{4B51F9E4-9854-4E2C-B242-8223D9CD7CD5}" destId="{135826E3-18A3-4C63-B2F8-462803FF195C}" srcOrd="1" destOrd="0" presId="urn:microsoft.com/office/officeart/2008/layout/LinedList"/>
    <dgm:cxn modelId="{2F1D48F0-0CBD-4711-8AD2-8126CBF88660}" type="presParOf" srcId="{135826E3-18A3-4C63-B2F8-462803FF195C}" destId="{4DA39913-89FB-4BFC-A5E0-5FEC878FCB53}" srcOrd="0" destOrd="0" presId="urn:microsoft.com/office/officeart/2008/layout/LinedList"/>
    <dgm:cxn modelId="{4D44081B-5D27-4152-B388-F4C16CA3150F}" type="presParOf" srcId="{135826E3-18A3-4C63-B2F8-462803FF195C}" destId="{D78745E5-8B80-438C-9B5F-AA7212DC836F}" srcOrd="1" destOrd="0" presId="urn:microsoft.com/office/officeart/2008/layout/LinedList"/>
    <dgm:cxn modelId="{EC44B5FC-A522-4ABD-8E1E-C3E600321395}" type="presParOf" srcId="{4B51F9E4-9854-4E2C-B242-8223D9CD7CD5}" destId="{B7C14128-3113-4487-9667-875DC181D9B7}" srcOrd="2" destOrd="0" presId="urn:microsoft.com/office/officeart/2008/layout/LinedList"/>
    <dgm:cxn modelId="{7A400499-8562-4317-BB7E-BE41D01F44AB}" type="presParOf" srcId="{4B51F9E4-9854-4E2C-B242-8223D9CD7CD5}" destId="{E1262EB3-77B4-4DEE-BA07-EF334E24E983}" srcOrd="3" destOrd="0" presId="urn:microsoft.com/office/officeart/2008/layout/LinedList"/>
    <dgm:cxn modelId="{644872D6-B424-4393-9BDC-5069B4A5CDD2}" type="presParOf" srcId="{E1262EB3-77B4-4DEE-BA07-EF334E24E983}" destId="{F075632B-CEE7-4D24-8944-CED2790F248D}" srcOrd="0" destOrd="0" presId="urn:microsoft.com/office/officeart/2008/layout/LinedList"/>
    <dgm:cxn modelId="{98A23722-34C3-4CC6-A665-BA30F8367BD7}" type="presParOf" srcId="{E1262EB3-77B4-4DEE-BA07-EF334E24E983}" destId="{5E57FD33-2F87-4D71-8248-85BFB86A3BE5}" srcOrd="1" destOrd="0" presId="urn:microsoft.com/office/officeart/2008/layout/LinedList"/>
    <dgm:cxn modelId="{AD387929-19F7-4A9F-87BC-29F0A912A1E5}" type="presParOf" srcId="{4B51F9E4-9854-4E2C-B242-8223D9CD7CD5}" destId="{EAB43F81-5348-434D-8F02-56781686E773}" srcOrd="4" destOrd="0" presId="urn:microsoft.com/office/officeart/2008/layout/LinedList"/>
    <dgm:cxn modelId="{187B0A8D-3707-4B27-8D5D-13C68CF56A10}" type="presParOf" srcId="{4B51F9E4-9854-4E2C-B242-8223D9CD7CD5}" destId="{5BB4965C-66BC-4AEF-A735-866310A9BBA0}" srcOrd="5" destOrd="0" presId="urn:microsoft.com/office/officeart/2008/layout/LinedList"/>
    <dgm:cxn modelId="{E1A8AA04-22CB-4BA1-A597-E91D26029336}" type="presParOf" srcId="{5BB4965C-66BC-4AEF-A735-866310A9BBA0}" destId="{A3D3A72F-B148-4FF9-A743-A68CD829E5CA}" srcOrd="0" destOrd="0" presId="urn:microsoft.com/office/officeart/2008/layout/LinedList"/>
    <dgm:cxn modelId="{1E52BE7B-B1EB-470D-AB77-3A121319E793}" type="presParOf" srcId="{5BB4965C-66BC-4AEF-A735-866310A9BBA0}" destId="{4E1203F6-A929-4BEA-A83B-FEF52F9333EF}" srcOrd="1" destOrd="0" presId="urn:microsoft.com/office/officeart/2008/layout/LinedList"/>
    <dgm:cxn modelId="{4BBA9A3C-0495-4F10-B192-3700194859F0}" type="presParOf" srcId="{4B51F9E4-9854-4E2C-B242-8223D9CD7CD5}" destId="{4DD9B851-6ED8-49E2-88CA-D25A2CAA75DF}" srcOrd="6" destOrd="0" presId="urn:microsoft.com/office/officeart/2008/layout/LinedList"/>
    <dgm:cxn modelId="{76ACEC6F-86C5-4CC1-B70B-4428616353B6}" type="presParOf" srcId="{4B51F9E4-9854-4E2C-B242-8223D9CD7CD5}" destId="{D7B0A3C2-4F14-4F3F-A2ED-5494C231B392}" srcOrd="7" destOrd="0" presId="urn:microsoft.com/office/officeart/2008/layout/LinedList"/>
    <dgm:cxn modelId="{6367BBCD-D7D3-49C6-86DB-9D04E786F78B}" type="presParOf" srcId="{D7B0A3C2-4F14-4F3F-A2ED-5494C231B392}" destId="{7E3245BE-ABBA-4829-B209-6AAD68A13310}" srcOrd="0" destOrd="0" presId="urn:microsoft.com/office/officeart/2008/layout/LinedList"/>
    <dgm:cxn modelId="{575CE484-2E2E-4E37-B8D0-93ED14F3A79E}" type="presParOf" srcId="{D7B0A3C2-4F14-4F3F-A2ED-5494C231B392}" destId="{69100207-8793-4AFF-B6D5-DA31654AF59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9807B-73AA-4FBD-8347-4EA8F64D9A54}">
      <dsp:nvSpPr>
        <dsp:cNvPr id="0" name=""/>
        <dsp:cNvSpPr/>
      </dsp:nvSpPr>
      <dsp:spPr>
        <a:xfrm>
          <a:off x="0" y="0"/>
          <a:ext cx="10515600" cy="124328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42FA2-91C2-44FA-B271-A455CE91BC74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72D7B-FF4E-432D-8E20-A499FFB08A94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rPr>
            <a:t>Genome wide association studies and marker assisted selection techniques are becoming important tools for sugarcane breeding</a:t>
          </a:r>
        </a:p>
      </dsp:txBody>
      <dsp:txXfrm>
        <a:off x="1435988" y="531"/>
        <a:ext cx="9079611" cy="1243280"/>
      </dsp:txXfrm>
    </dsp:sp>
    <dsp:sp modelId="{D8F41EDA-F274-440B-B643-1CDBC951B08B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52EF5-F69C-4683-A85D-C66AA3563D29}">
      <dsp:nvSpPr>
        <dsp:cNvPr id="0" name=""/>
        <dsp:cNvSpPr/>
      </dsp:nvSpPr>
      <dsp:spPr>
        <a:xfrm>
          <a:off x="375093" y="1833371"/>
          <a:ext cx="685800" cy="685800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2000" r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35D37-E684-4932-84ED-B5C190194B6B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rPr>
            <a:t>Training, modifying, and testing prediction models is important for this technology to be effective</a:t>
          </a:r>
        </a:p>
      </dsp:txBody>
      <dsp:txXfrm>
        <a:off x="1435988" y="1554631"/>
        <a:ext cx="9079611" cy="1243280"/>
      </dsp:txXfrm>
    </dsp:sp>
    <dsp:sp modelId="{4898913A-4805-4025-B2E6-1FE61BE041F3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C7A10-7109-43A6-ABA5-7646DBCA2AA4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26F52-61D6-40CC-9045-743C1F46681C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rPr>
            <a:t>Objective: Using DNA markers to predict phenotypic performance of five traits of interest using a diverse panel of Louisiana hybrid sugarcane clones</a:t>
          </a:r>
        </a:p>
      </dsp:txBody>
      <dsp:txXfrm>
        <a:off x="1435988" y="3108732"/>
        <a:ext cx="9079611" cy="1243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F239B-8D7D-4254-B83C-0A7AC6C93882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39913-89FB-4BFC-A5E0-5FEC878FCB53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rPr>
            <a:t>It is important to continually train, modify, and test prediction models so that new tools like genomic information can continually become useful to breeding programs.</a:t>
          </a:r>
        </a:p>
      </dsp:txBody>
      <dsp:txXfrm>
        <a:off x="0" y="0"/>
        <a:ext cx="6900512" cy="1384035"/>
      </dsp:txXfrm>
    </dsp:sp>
    <dsp:sp modelId="{B7C14128-3113-4487-9667-875DC181D9B7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5632B-CEE7-4D24-8944-CED2790F248D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rPr>
            <a:t>For this study, three prediction models were tested using multiple iterations in order to validate their performance and statistically compare them to one another.</a:t>
          </a:r>
        </a:p>
      </dsp:txBody>
      <dsp:txXfrm>
        <a:off x="0" y="1384035"/>
        <a:ext cx="6900512" cy="1384035"/>
      </dsp:txXfrm>
    </dsp:sp>
    <dsp:sp modelId="{EAB43F81-5348-434D-8F02-56781686E773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3A72F-B148-4FF9-A743-A68CD829E5CA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rPr>
            <a:t>The random forest model seemed to provide the most accuracy of prediction and performed statistically better than the other models for all traits except Diameter.</a:t>
          </a:r>
        </a:p>
      </dsp:txBody>
      <dsp:txXfrm>
        <a:off x="0" y="2768070"/>
        <a:ext cx="6900512" cy="1384035"/>
      </dsp:txXfrm>
    </dsp:sp>
    <dsp:sp modelId="{4DD9B851-6ED8-49E2-88CA-D25A2CAA75DF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245BE-ABBA-4829-B209-6AAD68A13310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rPr>
            <a:t>Overall, the prediction capabilities is lower than ideal, but this type of continual testing and validation of prediction models is crucial for future applications of marker assisted selection.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EE06-3941-014A-9FD9-12488961F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261CD-BE18-2E52-55A6-1FA00D2BF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0D3D9-5241-85ED-CE6A-9A3EAE82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287-08A2-49C6-B7A6-3F192DA045A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1CB18-BAA0-1FE7-8DF5-83699BD2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43EF3-9480-636E-E81C-192B57C0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7CE2-526E-4B36-B708-5E3A2FB22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0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DB27-63DA-E961-6FC0-989B0D3D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E6B05-4256-5746-F89B-DF8BAC29C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40414-E4C9-142D-00DC-D80B61574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287-08A2-49C6-B7A6-3F192DA045A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A9DFE-F911-D57B-AB2E-58F11C8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E263-193C-58E7-9387-C9977D7A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7CE2-526E-4B36-B708-5E3A2FB22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6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763561-5DE0-92BE-1A93-67C76D80B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46A40-8BB2-B4A7-273D-D5F7C02E8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9F4C-11BE-E5FA-31DD-AF187061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287-08A2-49C6-B7A6-3F192DA045A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597F-6090-DF10-511C-D8947BA8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1AA06-17B6-C23B-AEAA-DB1BE59B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7CE2-526E-4B36-B708-5E3A2FB22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1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B16F-7D85-D07F-3003-1DA4F5AE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4512-54B5-73A7-5AB3-0D9C0B892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72A14-2F7A-0149-E08F-DA1A98CF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287-08A2-49C6-B7A6-3F192DA045A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AA7D2-40A9-4E1C-F1EF-98F300DE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88F6D-B40B-3C72-2019-68963505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7CE2-526E-4B36-B708-5E3A2FB22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0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367F-6CCC-BAAF-4756-BEFD5372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848FC-E1A8-5A8D-1EC0-FFAE89EED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EA050-06B7-6E7B-A58B-0B80668B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287-08A2-49C6-B7A6-3F192DA045A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4E463-8BEB-DAE5-8E98-FA0B3028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B927C-6F02-92ED-7CC4-E60D1E1F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7CE2-526E-4B36-B708-5E3A2FB22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4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DF57-F674-392F-8C4B-B22E2F18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BB27-0509-F9FA-48CF-49C90F504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CE91B-35C9-2F20-D348-27552D408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48196-4EEB-C833-75F8-7C2E26D9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287-08A2-49C6-B7A6-3F192DA045A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AF11B-83C4-646A-C969-E1A45EA1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0CA28-B770-5134-80DE-E763B1AA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7CE2-526E-4B36-B708-5E3A2FB22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9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7E4B-FF28-B93C-7B3C-B4909047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DB341-6041-6CA0-3540-797F4D3A6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0DE4D-FEE9-2245-3EF0-9FEBC6C85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05A1E-4883-76DE-C14D-53DE4FF96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DF622-8E35-D5F6-6743-067F9BFCF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7916F-BFBE-E4E2-4A98-BC4DDEEE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287-08A2-49C6-B7A6-3F192DA045A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A10E9F-EA2D-EF74-13C3-4BAC970B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0938E-1EDF-9427-E866-3121A571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7CE2-526E-4B36-B708-5E3A2FB22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4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952E-8B80-5C88-DDD8-7A2D7ED6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47F7C-429B-5A9C-1ABA-2AA3FE51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287-08A2-49C6-B7A6-3F192DA045A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71DD3-1CCD-4739-E367-C120D320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0B552-0032-03D6-39CD-89A830BC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7CE2-526E-4B36-B708-5E3A2FB22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1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AB277-FDB5-56F5-8D1C-180348D6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287-08A2-49C6-B7A6-3F192DA045A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241EF-7AA3-BBE3-D321-5E012EF5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80BA7-C4AC-9179-FBA9-F213A788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7CE2-526E-4B36-B708-5E3A2FB22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8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CBB7-0F7A-A830-FF24-9A6E7336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70679-B723-F43E-CB66-0C0404396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74979-C1E0-1275-2E25-562838C0B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AB200-3C9B-1C51-D185-F50D4638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287-08A2-49C6-B7A6-3F192DA045A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659D5-7411-4468-A1DA-233CD0D7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EB0CD-F023-F5F3-0716-BA76070F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7CE2-526E-4B36-B708-5E3A2FB22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6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01BB-2AFC-CE1C-41E6-A253325A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0EE653-B43C-C287-9A70-2C7646DB0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418A3-B125-44FB-6D21-0029520B7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83C29-3265-5D4F-9C12-0D752F9C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4287-08A2-49C6-B7A6-3F192DA045A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8756A-EDDD-109B-BD9E-01100CD8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873B5-DCF0-B973-2168-409B458C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7CE2-526E-4B36-B708-5E3A2FB22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5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57532-093C-3154-F454-A8CF0F6A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C2336-C35E-A1E7-7127-9BCA9E82E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D2CDE-E1DE-9BEC-0442-B563C2BB2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C4287-08A2-49C6-B7A6-3F192DA045A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69094-AE9D-9A28-9455-56D24BC96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B67C7-EEF8-9A82-A715-753BDAA0F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27CE2-526E-4B36-B708-5E3A2FB22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15AC78-D357-7A54-48E3-8F9A09A6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421272"/>
            <a:ext cx="10515600" cy="6805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2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Introduction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09287F6-BDE5-796A-3412-43CF85ADE5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841326" y="5959801"/>
            <a:ext cx="1199118" cy="812589"/>
          </a:xfrm>
          <a:prstGeom prst="rect">
            <a:avLst/>
          </a:prstGeom>
        </p:spPr>
      </p:pic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FAA90DE-1909-AB08-F0F0-59CDE00E8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493057"/>
              </p:ext>
            </p:extLst>
          </p:nvPr>
        </p:nvGraphicFramePr>
        <p:xfrm>
          <a:off x="838200" y="1423686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7CD4ADD-E727-E708-CB52-DC734DAECDE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836" b="95274" l="2619" r="97024">
                        <a14:foregroundMark x1="15833" y1="34701" x2="15833" y2="34701"/>
                        <a14:foregroundMark x1="12262" y1="28483" x2="12262" y2="28483"/>
                        <a14:foregroundMark x1="8929" y1="31965" x2="8929" y2="31965"/>
                        <a14:foregroundMark x1="4286" y1="30473" x2="4286" y2="30473"/>
                        <a14:foregroundMark x1="52619" y1="7960" x2="52619" y2="7960"/>
                        <a14:foregroundMark x1="92976" y1="46891" x2="92976" y2="46891"/>
                        <a14:foregroundMark x1="97024" y1="51244" x2="97024" y2="51244"/>
                        <a14:foregroundMark x1="53929" y1="91418" x2="53929" y2="91418"/>
                        <a14:foregroundMark x1="49762" y1="95398" x2="49762" y2="95398"/>
                        <a14:foregroundMark x1="3690" y1="67040" x2="3690" y2="67040"/>
                        <a14:foregroundMark x1="3095" y1="30970" x2="3095" y2="30970"/>
                        <a14:foregroundMark x1="2619" y1="68781" x2="2619" y2="68781"/>
                      </a14:backgroundRemoval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6522" y="3257058"/>
            <a:ext cx="716509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6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07C8-6B38-AAE9-165F-18001FF7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9035A-903D-F2E4-CD18-461CCD61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694" y="1612307"/>
            <a:ext cx="4733925" cy="536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Phenotypic data for 107 clones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525593-B404-AB36-6522-8454EB756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61375" y1="43750" x2="61375" y2="43750"/>
                        <a14:backgroundMark x1="60875" y1="45000" x2="60875" y2="45000"/>
                        <a14:backgroundMark x1="60250" y1="45750" x2="60250" y2="45750"/>
                        <a14:backgroundMark x1="54500" y1="41000" x2="54500" y2="41000"/>
                        <a14:backgroundMark x1="50375" y1="40000" x2="50375" y2="40000"/>
                        <a14:backgroundMark x1="59750" y1="40125" x2="59750" y2="40125"/>
                        <a14:backgroundMark x1="58125" y1="39000" x2="58125" y2="39000"/>
                        <a14:backgroundMark x1="47625" y1="31375" x2="47625" y2="31375"/>
                        <a14:backgroundMark x1="44250" y1="31500" x2="44250" y2="31500"/>
                        <a14:backgroundMark x1="40125" y1="51250" x2="40125" y2="51250"/>
                        <a14:backgroundMark x1="40875" y1="53375" x2="40875" y2="533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62075" y="2457450"/>
            <a:ext cx="3962400" cy="396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A5DF64-9A74-97C1-88E2-3725098A2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994" y="2967832"/>
            <a:ext cx="3028531" cy="320913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02C60B-3C7F-ABD6-BEEA-3BB133EA8349}"/>
              </a:ext>
            </a:extLst>
          </p:cNvPr>
          <p:cNvSpPr txBox="1">
            <a:spLocks/>
          </p:cNvSpPr>
          <p:nvPr/>
        </p:nvSpPr>
        <p:spPr>
          <a:xfrm>
            <a:off x="7019925" y="1612307"/>
            <a:ext cx="4733925" cy="536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5815 SNP and INDEL markers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A86809-0C9C-5E7C-BE98-29E13B0DE239}"/>
              </a:ext>
            </a:extLst>
          </p:cNvPr>
          <p:cNvSpPr txBox="1">
            <a:spLocks/>
          </p:cNvSpPr>
          <p:nvPr/>
        </p:nvSpPr>
        <p:spPr>
          <a:xfrm>
            <a:off x="669132" y="2576116"/>
            <a:ext cx="3733799" cy="53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TRS (theoretical recoverable sucrose)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0C80B0-8D6E-470B-4DAB-9F19556D06A8}"/>
              </a:ext>
            </a:extLst>
          </p:cNvPr>
          <p:cNvSpPr txBox="1">
            <a:spLocks/>
          </p:cNvSpPr>
          <p:nvPr/>
        </p:nvSpPr>
        <p:spPr>
          <a:xfrm>
            <a:off x="359780" y="3808811"/>
            <a:ext cx="3386137" cy="53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Brix (% soluble solids)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D102DB-09A9-0D3F-AFDD-1DD03B6EE841}"/>
              </a:ext>
            </a:extLst>
          </p:cNvPr>
          <p:cNvSpPr txBox="1">
            <a:spLocks/>
          </p:cNvSpPr>
          <p:nvPr/>
        </p:nvSpPr>
        <p:spPr>
          <a:xfrm>
            <a:off x="704850" y="5114330"/>
            <a:ext cx="1309688" cy="53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Fiber %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9517205-3804-1660-C658-B65F38898370}"/>
              </a:ext>
            </a:extLst>
          </p:cNvPr>
          <p:cNvSpPr txBox="1">
            <a:spLocks/>
          </p:cNvSpPr>
          <p:nvPr/>
        </p:nvSpPr>
        <p:spPr>
          <a:xfrm>
            <a:off x="4100722" y="4788695"/>
            <a:ext cx="2386012" cy="53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Stalk Diameter (mm)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56CCF5A-A88A-CD9F-FFA3-3626FBC18554}"/>
              </a:ext>
            </a:extLst>
          </p:cNvPr>
          <p:cNvSpPr txBox="1">
            <a:spLocks/>
          </p:cNvSpPr>
          <p:nvPr/>
        </p:nvSpPr>
        <p:spPr>
          <a:xfrm>
            <a:off x="3543301" y="6279753"/>
            <a:ext cx="2552699" cy="53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Stalk Bundle Weight (</a:t>
            </a:r>
            <a:r>
              <a:rPr lang="en-US" sz="2000" dirty="0" err="1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lbs</a:t>
            </a:r>
            <a:r>
              <a:rPr lang="en-US" sz="2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E95983-FC9D-F9E1-1027-78F1DAC24E9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536032" y="3112691"/>
            <a:ext cx="807243" cy="745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A39B0E-7B3C-F79F-B20E-D4390CE175F2}"/>
              </a:ext>
            </a:extLst>
          </p:cNvPr>
          <p:cNvCxnSpPr>
            <a:cxnSpLocks/>
          </p:cNvCxnSpPr>
          <p:nvPr/>
        </p:nvCxnSpPr>
        <p:spPr>
          <a:xfrm>
            <a:off x="2536031" y="3998119"/>
            <a:ext cx="740569" cy="256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E1FA00-AB25-497F-FB68-AF090F5C701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359694" y="4905375"/>
            <a:ext cx="1703995" cy="208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E550AE-532F-62CF-EE71-01598DE1F098}"/>
              </a:ext>
            </a:extLst>
          </p:cNvPr>
          <p:cNvCxnSpPr>
            <a:cxnSpLocks/>
          </p:cNvCxnSpPr>
          <p:nvPr/>
        </p:nvCxnSpPr>
        <p:spPr>
          <a:xfrm>
            <a:off x="3520783" y="4939904"/>
            <a:ext cx="566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F3E516-BF03-9683-534B-A9FF6F46BBCB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3312476" y="5895975"/>
            <a:ext cx="1507175" cy="383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1510F0CB-922A-3D6D-D2FA-1DD7A54F562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841326" y="5959801"/>
            <a:ext cx="1199118" cy="81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2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67F2E-F1B0-6743-9D55-F5BC0DBDD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Prediction Models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6BEFE3A-F5CB-2A16-A069-667179FF96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841326" y="5959801"/>
            <a:ext cx="1199118" cy="81258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28DF17-A57B-BD2B-971B-DDD0DF9C8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14847"/>
              </p:ext>
            </p:extLst>
          </p:nvPr>
        </p:nvGraphicFramePr>
        <p:xfrm>
          <a:off x="1353979" y="1987432"/>
          <a:ext cx="9487347" cy="42363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2819">
                  <a:extLst>
                    <a:ext uri="{9D8B030D-6E8A-4147-A177-3AD203B41FA5}">
                      <a16:colId xmlns:a16="http://schemas.microsoft.com/office/drawing/2014/main" val="4162404519"/>
                    </a:ext>
                  </a:extLst>
                </a:gridCol>
                <a:gridCol w="2273660">
                  <a:extLst>
                    <a:ext uri="{9D8B030D-6E8A-4147-A177-3AD203B41FA5}">
                      <a16:colId xmlns:a16="http://schemas.microsoft.com/office/drawing/2014/main" val="3742116740"/>
                    </a:ext>
                  </a:extLst>
                </a:gridCol>
                <a:gridCol w="941020">
                  <a:extLst>
                    <a:ext uri="{9D8B030D-6E8A-4147-A177-3AD203B41FA5}">
                      <a16:colId xmlns:a16="http://schemas.microsoft.com/office/drawing/2014/main" val="3596829459"/>
                    </a:ext>
                  </a:extLst>
                </a:gridCol>
                <a:gridCol w="941020">
                  <a:extLst>
                    <a:ext uri="{9D8B030D-6E8A-4147-A177-3AD203B41FA5}">
                      <a16:colId xmlns:a16="http://schemas.microsoft.com/office/drawing/2014/main" val="805481628"/>
                    </a:ext>
                  </a:extLst>
                </a:gridCol>
                <a:gridCol w="941020">
                  <a:extLst>
                    <a:ext uri="{9D8B030D-6E8A-4147-A177-3AD203B41FA5}">
                      <a16:colId xmlns:a16="http://schemas.microsoft.com/office/drawing/2014/main" val="2278290872"/>
                    </a:ext>
                  </a:extLst>
                </a:gridCol>
                <a:gridCol w="1197649">
                  <a:extLst>
                    <a:ext uri="{9D8B030D-6E8A-4147-A177-3AD203B41FA5}">
                      <a16:colId xmlns:a16="http://schemas.microsoft.com/office/drawing/2014/main" val="1864880052"/>
                    </a:ext>
                  </a:extLst>
                </a:gridCol>
                <a:gridCol w="1100159">
                  <a:extLst>
                    <a:ext uri="{9D8B030D-6E8A-4147-A177-3AD203B41FA5}">
                      <a16:colId xmlns:a16="http://schemas.microsoft.com/office/drawing/2014/main" val="4223462981"/>
                    </a:ext>
                  </a:extLst>
                </a:gridCol>
              </a:tblGrid>
              <a:tr h="397240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solidFill>
                            <a:srgbClr val="FFFFFF"/>
                          </a:solidFill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Models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 gridSpan="5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 dirty="0">
                          <a:solidFill>
                            <a:srgbClr val="FFFFFF"/>
                          </a:solidFill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Parameters</a:t>
                      </a:r>
                      <a:endParaRPr lang="en-US" sz="3600" b="0" i="0" u="none" strike="noStrike" dirty="0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87436" marR="87436" marT="43718" marB="43718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178844"/>
                  </a:ext>
                </a:extLst>
              </a:tr>
              <a:tr h="318912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TRS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Brix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Fiber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Diameter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Bundle Weight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extLst>
                  <a:ext uri="{0D108BD9-81ED-4DB2-BD59-A6C34878D82A}">
                    <a16:rowId xmlns:a16="http://schemas.microsoft.com/office/drawing/2014/main" val="4256557942"/>
                  </a:ext>
                </a:extLst>
              </a:tr>
              <a:tr h="318912">
                <a:tc rowSpan="5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Neural Network 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87436" marR="87436" marT="43718" marB="43718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Layers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6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6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6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3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6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extLst>
                  <a:ext uri="{0D108BD9-81ED-4DB2-BD59-A6C34878D82A}">
                    <a16:rowId xmlns:a16="http://schemas.microsoft.com/office/drawing/2014/main" val="4218075636"/>
                  </a:ext>
                </a:extLst>
              </a:tr>
              <a:tr h="3189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Loss Function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MSE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MSE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MSE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MSE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MSE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extLst>
                  <a:ext uri="{0D108BD9-81ED-4DB2-BD59-A6C34878D82A}">
                    <a16:rowId xmlns:a16="http://schemas.microsoft.com/office/drawing/2014/main" val="2921568829"/>
                  </a:ext>
                </a:extLst>
              </a:tr>
              <a:tr h="3189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Optimizer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Adam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Adam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Adam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Adam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Adam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extLst>
                  <a:ext uri="{0D108BD9-81ED-4DB2-BD59-A6C34878D82A}">
                    <a16:rowId xmlns:a16="http://schemas.microsoft.com/office/drawing/2014/main" val="1857827617"/>
                  </a:ext>
                </a:extLst>
              </a:tr>
              <a:tr h="3189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Epochs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1000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1000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1000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300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300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extLst>
                  <a:ext uri="{0D108BD9-81ED-4DB2-BD59-A6C34878D82A}">
                    <a16:rowId xmlns:a16="http://schemas.microsoft.com/office/drawing/2014/main" val="3321770297"/>
                  </a:ext>
                </a:extLst>
              </a:tr>
              <a:tr h="3189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Batch Size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60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60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60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130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50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extLst>
                  <a:ext uri="{0D108BD9-81ED-4DB2-BD59-A6C34878D82A}">
                    <a16:rowId xmlns:a16="http://schemas.microsoft.com/office/drawing/2014/main" val="2488596486"/>
                  </a:ext>
                </a:extLst>
              </a:tr>
              <a:tr h="318912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Linear Regression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Iterations of Train/Test split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50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50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50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50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50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extLst>
                  <a:ext uri="{0D108BD9-81ED-4DB2-BD59-A6C34878D82A}">
                    <a16:rowId xmlns:a16="http://schemas.microsoft.com/office/drawing/2014/main" val="713411698"/>
                  </a:ext>
                </a:extLst>
              </a:tr>
              <a:tr h="318912">
                <a:tc rowSpan="3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Random Forest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87436" marR="87436" marT="43718" marB="43718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Iterations of Train/Test split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5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5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5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5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5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extLst>
                  <a:ext uri="{0D108BD9-81ED-4DB2-BD59-A6C34878D82A}">
                    <a16:rowId xmlns:a16="http://schemas.microsoft.com/office/drawing/2014/main" val="2738487650"/>
                  </a:ext>
                </a:extLst>
              </a:tr>
              <a:tr h="3189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Decision Trees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250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250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250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250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250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extLst>
                  <a:ext uri="{0D108BD9-81ED-4DB2-BD59-A6C34878D82A}">
                    <a16:rowId xmlns:a16="http://schemas.microsoft.com/office/drawing/2014/main" val="3303434044"/>
                  </a:ext>
                </a:extLst>
              </a:tr>
              <a:tr h="3189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Random Seed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42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42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42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42</a:t>
                      </a:r>
                      <a:endParaRPr lang="en-US" sz="3600" b="0" i="0" u="none" strike="noStrike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strike="noStrike" kern="100" dirty="0">
                          <a:effectLst/>
                          <a:latin typeface="Microsoft Himalaya" panose="01010100010101010101" pitchFamily="2" charset="0"/>
                          <a:ea typeface="Microsoft Himalaya" panose="01010100010101010101" pitchFamily="2" charset="0"/>
                          <a:cs typeface="Microsoft Himalaya" panose="01010100010101010101" pitchFamily="2" charset="0"/>
                        </a:rPr>
                        <a:t>42</a:t>
                      </a:r>
                      <a:endParaRPr lang="en-US" sz="3600" b="0" i="0" u="none" strike="noStrike" dirty="0">
                        <a:effectLst/>
                        <a:latin typeface="Microsoft Himalaya" panose="01010100010101010101" pitchFamily="2" charset="0"/>
                        <a:ea typeface="Microsoft Himalaya" panose="01010100010101010101" pitchFamily="2" charset="0"/>
                        <a:cs typeface="Microsoft Himalaya" panose="01010100010101010101" pitchFamily="2" charset="0"/>
                      </a:endParaRPr>
                    </a:p>
                  </a:txBody>
                  <a:tcPr marL="65577" marR="65577" marT="9108" marB="0"/>
                </a:tc>
                <a:extLst>
                  <a:ext uri="{0D108BD9-81ED-4DB2-BD59-A6C34878D82A}">
                    <a16:rowId xmlns:a16="http://schemas.microsoft.com/office/drawing/2014/main" val="1800185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0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53AB-F802-CB92-F7AD-E78CCFA58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737393"/>
            <a:ext cx="38862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Analysis/Results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CFD9200-1252-8DA0-2FDC-2C1634231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499110"/>
            <a:ext cx="7306871" cy="2743200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B722157-0D79-F4F8-D15B-C24C5529E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9" y="3728085"/>
            <a:ext cx="7306871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08784-ADB3-6074-8BD0-CA404DCA4059}"/>
              </a:ext>
            </a:extLst>
          </p:cNvPr>
          <p:cNvSpPr txBox="1"/>
          <p:nvPr/>
        </p:nvSpPr>
        <p:spPr>
          <a:xfrm>
            <a:off x="371475" y="2583519"/>
            <a:ext cx="327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The </a:t>
            </a:r>
            <a:r>
              <a:rPr lang="en-US" sz="2800" b="1" u="sng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random forest model</a:t>
            </a:r>
            <a:r>
              <a:rPr lang="en-US" sz="28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 performed statistically better than both other models for all traits of interest except diameter where it performed statistically similar to a neural network.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470B5-7783-41DE-470F-EBD664784D7A}"/>
              </a:ext>
            </a:extLst>
          </p:cNvPr>
          <p:cNvSpPr txBox="1"/>
          <p:nvPr/>
        </p:nvSpPr>
        <p:spPr>
          <a:xfrm>
            <a:off x="5753100" y="946785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1F9B3E-5495-5074-5D3E-26EBB5FB047C}"/>
              </a:ext>
            </a:extLst>
          </p:cNvPr>
          <p:cNvSpPr txBox="1"/>
          <p:nvPr/>
        </p:nvSpPr>
        <p:spPr>
          <a:xfrm>
            <a:off x="7077075" y="1400174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B89F1C-F9DA-A193-B140-E4F068AB495A}"/>
              </a:ext>
            </a:extLst>
          </p:cNvPr>
          <p:cNvSpPr txBox="1"/>
          <p:nvPr/>
        </p:nvSpPr>
        <p:spPr>
          <a:xfrm>
            <a:off x="8411173" y="1215508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D677BF-03C5-DD0F-7F25-54DD91E63081}"/>
              </a:ext>
            </a:extLst>
          </p:cNvPr>
          <p:cNvSpPr txBox="1"/>
          <p:nvPr/>
        </p:nvSpPr>
        <p:spPr>
          <a:xfrm>
            <a:off x="11069246" y="1131451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08833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22648-56C0-D4E9-BFD5-45680EB8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Conclusion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E01547C-E805-2A82-BDCB-82C9C33F0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70437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218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B88FC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323</Words>
  <Application>Microsoft Office PowerPoint</Application>
  <PresentationFormat>Widescreen</PresentationFormat>
  <Paragraphs>88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Microsoft Himalaya</vt:lpstr>
      <vt:lpstr>Office Theme</vt:lpstr>
      <vt:lpstr>Introduction</vt:lpstr>
      <vt:lpstr>Dataset Description</vt:lpstr>
      <vt:lpstr>Prediction Models</vt:lpstr>
      <vt:lpstr>Analysis/Results</vt:lpstr>
      <vt:lpstr>Conclusion</vt:lpstr>
    </vt:vector>
  </TitlesOfParts>
  <Company>LSU AgCenter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Blanchard, Brayden A.</dc:creator>
  <cp:lastModifiedBy>Blanchard, Brayden A.</cp:lastModifiedBy>
  <cp:revision>1</cp:revision>
  <dcterms:created xsi:type="dcterms:W3CDTF">2023-04-27T15:30:36Z</dcterms:created>
  <dcterms:modified xsi:type="dcterms:W3CDTF">2023-04-27T16:47:50Z</dcterms:modified>
</cp:coreProperties>
</file>