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257" r:id="rId2"/>
    <p:sldId id="275" r:id="rId3"/>
    <p:sldId id="256" r:id="rId4"/>
    <p:sldId id="261" r:id="rId5"/>
    <p:sldId id="262" r:id="rId6"/>
    <p:sldId id="263" r:id="rId7"/>
    <p:sldId id="259" r:id="rId8"/>
    <p:sldId id="260" r:id="rId9"/>
    <p:sldId id="264" r:id="rId10"/>
    <p:sldId id="265" r:id="rId11"/>
    <p:sldId id="277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5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7CA945-93BA-4664-AEB1-C00A7276FA84}" v="200" dt="2023-04-26T16:07:37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anchard, Brayden A." userId="190dfdd6-f87b-4a9b-a31e-4b094d83026c" providerId="ADAL" clId="{C17CA945-93BA-4664-AEB1-C00A7276FA84}"/>
    <pc:docChg chg="undo redo custSel addSld modSld">
      <pc:chgData name="Blanchard, Brayden A." userId="190dfdd6-f87b-4a9b-a31e-4b094d83026c" providerId="ADAL" clId="{C17CA945-93BA-4664-AEB1-C00A7276FA84}" dt="2023-04-26T16:20:42.035" v="4561" actId="20577"/>
      <pc:docMkLst>
        <pc:docMk/>
      </pc:docMkLst>
      <pc:sldChg chg="addSp modSp mod">
        <pc:chgData name="Blanchard, Brayden A." userId="190dfdd6-f87b-4a9b-a31e-4b094d83026c" providerId="ADAL" clId="{C17CA945-93BA-4664-AEB1-C00A7276FA84}" dt="2023-04-26T14:24:11.552" v="748" actId="113"/>
        <pc:sldMkLst>
          <pc:docMk/>
          <pc:sldMk cId="2767759593" sldId="259"/>
        </pc:sldMkLst>
        <pc:spChg chg="mod">
          <ac:chgData name="Blanchard, Brayden A." userId="190dfdd6-f87b-4a9b-a31e-4b094d83026c" providerId="ADAL" clId="{C17CA945-93BA-4664-AEB1-C00A7276FA84}" dt="2023-04-26T14:19:23.312" v="595" actId="1076"/>
          <ac:spMkLst>
            <pc:docMk/>
            <pc:sldMk cId="2767759593" sldId="259"/>
            <ac:spMk id="3" creationId="{9A483628-338C-F69A-9E2B-A7F3CCD7E014}"/>
          </ac:spMkLst>
        </pc:spChg>
        <pc:spChg chg="mod">
          <ac:chgData name="Blanchard, Brayden A." userId="190dfdd6-f87b-4a9b-a31e-4b094d83026c" providerId="ADAL" clId="{C17CA945-93BA-4664-AEB1-C00A7276FA84}" dt="2023-04-26T14:19:23.312" v="595" actId="1076"/>
          <ac:spMkLst>
            <pc:docMk/>
            <pc:sldMk cId="2767759593" sldId="259"/>
            <ac:spMk id="4" creationId="{99C9FF47-962C-6EB8-26A9-2FF2475FDEAF}"/>
          </ac:spMkLst>
        </pc:spChg>
        <pc:spChg chg="mod">
          <ac:chgData name="Blanchard, Brayden A." userId="190dfdd6-f87b-4a9b-a31e-4b094d83026c" providerId="ADAL" clId="{C17CA945-93BA-4664-AEB1-C00A7276FA84}" dt="2023-04-26T14:19:23.312" v="595" actId="1076"/>
          <ac:spMkLst>
            <pc:docMk/>
            <pc:sldMk cId="2767759593" sldId="259"/>
            <ac:spMk id="5" creationId="{B7B0751A-C7AD-5C6D-F0FC-ACBE9014C3E4}"/>
          </ac:spMkLst>
        </pc:spChg>
        <pc:spChg chg="mod">
          <ac:chgData name="Blanchard, Brayden A." userId="190dfdd6-f87b-4a9b-a31e-4b094d83026c" providerId="ADAL" clId="{C17CA945-93BA-4664-AEB1-C00A7276FA84}" dt="2023-04-26T14:19:07.413" v="593" actId="1076"/>
          <ac:spMkLst>
            <pc:docMk/>
            <pc:sldMk cId="2767759593" sldId="259"/>
            <ac:spMk id="6" creationId="{8B0D713B-6518-D583-9423-3E026E6C35C5}"/>
          </ac:spMkLst>
        </pc:spChg>
        <pc:spChg chg="mod">
          <ac:chgData name="Blanchard, Brayden A." userId="190dfdd6-f87b-4a9b-a31e-4b094d83026c" providerId="ADAL" clId="{C17CA945-93BA-4664-AEB1-C00A7276FA84}" dt="2023-04-26T14:19:07.413" v="593" actId="1076"/>
          <ac:spMkLst>
            <pc:docMk/>
            <pc:sldMk cId="2767759593" sldId="259"/>
            <ac:spMk id="7" creationId="{A9012533-AE4C-7F4F-07C5-551C4F165D2B}"/>
          </ac:spMkLst>
        </pc:spChg>
        <pc:spChg chg="mod">
          <ac:chgData name="Blanchard, Brayden A." userId="190dfdd6-f87b-4a9b-a31e-4b094d83026c" providerId="ADAL" clId="{C17CA945-93BA-4664-AEB1-C00A7276FA84}" dt="2023-04-26T14:19:07.413" v="593" actId="1076"/>
          <ac:spMkLst>
            <pc:docMk/>
            <pc:sldMk cId="2767759593" sldId="259"/>
            <ac:spMk id="8" creationId="{8797A440-C9EB-9204-8AC7-3B13D2BC7B48}"/>
          </ac:spMkLst>
        </pc:spChg>
        <pc:spChg chg="mod">
          <ac:chgData name="Blanchard, Brayden A." userId="190dfdd6-f87b-4a9b-a31e-4b094d83026c" providerId="ADAL" clId="{C17CA945-93BA-4664-AEB1-C00A7276FA84}" dt="2023-04-26T14:24:11.552" v="748" actId="113"/>
          <ac:spMkLst>
            <pc:docMk/>
            <pc:sldMk cId="2767759593" sldId="259"/>
            <ac:spMk id="10" creationId="{79CC98C5-4E25-0FA1-7111-8D758C525EBA}"/>
          </ac:spMkLst>
        </pc:spChg>
        <pc:spChg chg="mod">
          <ac:chgData name="Blanchard, Brayden A." userId="190dfdd6-f87b-4a9b-a31e-4b094d83026c" providerId="ADAL" clId="{C17CA945-93BA-4664-AEB1-C00A7276FA84}" dt="2023-04-26T14:17:54.801" v="583" actId="164"/>
          <ac:spMkLst>
            <pc:docMk/>
            <pc:sldMk cId="2767759593" sldId="259"/>
            <ac:spMk id="12" creationId="{0A8E2404-C68A-58D8-F6BC-086AFA57D8C4}"/>
          </ac:spMkLst>
        </pc:spChg>
        <pc:spChg chg="mod">
          <ac:chgData name="Blanchard, Brayden A." userId="190dfdd6-f87b-4a9b-a31e-4b094d83026c" providerId="ADAL" clId="{C17CA945-93BA-4664-AEB1-C00A7276FA84}" dt="2023-04-26T14:17:54.801" v="583" actId="164"/>
          <ac:spMkLst>
            <pc:docMk/>
            <pc:sldMk cId="2767759593" sldId="259"/>
            <ac:spMk id="13" creationId="{E4DBFDD2-6874-79EA-B0A1-77CC64E61123}"/>
          </ac:spMkLst>
        </pc:spChg>
        <pc:grpChg chg="add mod">
          <ac:chgData name="Blanchard, Brayden A." userId="190dfdd6-f87b-4a9b-a31e-4b094d83026c" providerId="ADAL" clId="{C17CA945-93BA-4664-AEB1-C00A7276FA84}" dt="2023-04-26T14:19:13.998" v="594" actId="1076"/>
          <ac:grpSpMkLst>
            <pc:docMk/>
            <pc:sldMk cId="2767759593" sldId="259"/>
            <ac:grpSpMk id="9" creationId="{D304A81D-F1D6-62ED-7DD9-B6BD3CE257AA}"/>
          </ac:grpSpMkLst>
        </pc:grpChg>
        <pc:picChg chg="mod ord">
          <ac:chgData name="Blanchard, Brayden A." userId="190dfdd6-f87b-4a9b-a31e-4b094d83026c" providerId="ADAL" clId="{C17CA945-93BA-4664-AEB1-C00A7276FA84}" dt="2023-04-26T14:19:07.413" v="593" actId="1076"/>
          <ac:picMkLst>
            <pc:docMk/>
            <pc:sldMk cId="2767759593" sldId="259"/>
            <ac:picMk id="14" creationId="{0F3B92E4-4971-4977-AF1C-9AC3AE20FB33}"/>
          </ac:picMkLst>
        </pc:picChg>
      </pc:sldChg>
      <pc:sldChg chg="addSp modSp mod">
        <pc:chgData name="Blanchard, Brayden A." userId="190dfdd6-f87b-4a9b-a31e-4b094d83026c" providerId="ADAL" clId="{C17CA945-93BA-4664-AEB1-C00A7276FA84}" dt="2023-04-26T14:33:14.298" v="815" actId="20577"/>
        <pc:sldMkLst>
          <pc:docMk/>
          <pc:sldMk cId="742590205" sldId="260"/>
        </pc:sldMkLst>
        <pc:spChg chg="mod">
          <ac:chgData name="Blanchard, Brayden A." userId="190dfdd6-f87b-4a9b-a31e-4b094d83026c" providerId="ADAL" clId="{C17CA945-93BA-4664-AEB1-C00A7276FA84}" dt="2023-04-26T14:32:48.070" v="806" actId="1076"/>
          <ac:spMkLst>
            <pc:docMk/>
            <pc:sldMk cId="742590205" sldId="260"/>
            <ac:spMk id="3" creationId="{9A483628-338C-F69A-9E2B-A7F3CCD7E014}"/>
          </ac:spMkLst>
        </pc:spChg>
        <pc:spChg chg="mod">
          <ac:chgData name="Blanchard, Brayden A." userId="190dfdd6-f87b-4a9b-a31e-4b094d83026c" providerId="ADAL" clId="{C17CA945-93BA-4664-AEB1-C00A7276FA84}" dt="2023-04-26T14:32:52.652" v="807" actId="1076"/>
          <ac:spMkLst>
            <pc:docMk/>
            <pc:sldMk cId="742590205" sldId="260"/>
            <ac:spMk id="4" creationId="{FE225C6B-F407-97DD-8BFA-74B71D90731A}"/>
          </ac:spMkLst>
        </pc:spChg>
        <pc:spChg chg="mod">
          <ac:chgData name="Blanchard, Brayden A." userId="190dfdd6-f87b-4a9b-a31e-4b094d83026c" providerId="ADAL" clId="{C17CA945-93BA-4664-AEB1-C00A7276FA84}" dt="2023-04-26T14:30:10.794" v="769" actId="20577"/>
          <ac:spMkLst>
            <pc:docMk/>
            <pc:sldMk cId="742590205" sldId="260"/>
            <ac:spMk id="5" creationId="{A4735FE6-C664-CE95-F9F7-2972CFCF7914}"/>
          </ac:spMkLst>
        </pc:spChg>
        <pc:spChg chg="add mod">
          <ac:chgData name="Blanchard, Brayden A." userId="190dfdd6-f87b-4a9b-a31e-4b094d83026c" providerId="ADAL" clId="{C17CA945-93BA-4664-AEB1-C00A7276FA84}" dt="2023-04-26T14:30:21.734" v="772" actId="1076"/>
          <ac:spMkLst>
            <pc:docMk/>
            <pc:sldMk cId="742590205" sldId="260"/>
            <ac:spMk id="6" creationId="{6789BF7B-71BC-40C6-3581-DC054042FBC6}"/>
          </ac:spMkLst>
        </pc:spChg>
        <pc:spChg chg="mod">
          <ac:chgData name="Blanchard, Brayden A." userId="190dfdd6-f87b-4a9b-a31e-4b094d83026c" providerId="ADAL" clId="{C17CA945-93BA-4664-AEB1-C00A7276FA84}" dt="2023-04-26T14:33:00.983" v="810" actId="1076"/>
          <ac:spMkLst>
            <pc:docMk/>
            <pc:sldMk cId="742590205" sldId="260"/>
            <ac:spMk id="9" creationId="{F9054E25-F540-34B2-83F3-149010BEEEB6}"/>
          </ac:spMkLst>
        </pc:spChg>
        <pc:spChg chg="mod">
          <ac:chgData name="Blanchard, Brayden A." userId="190dfdd6-f87b-4a9b-a31e-4b094d83026c" providerId="ADAL" clId="{C17CA945-93BA-4664-AEB1-C00A7276FA84}" dt="2023-04-26T14:32:56.556" v="808" actId="1076"/>
          <ac:spMkLst>
            <pc:docMk/>
            <pc:sldMk cId="742590205" sldId="260"/>
            <ac:spMk id="15" creationId="{714F0FC8-0128-0690-1753-074487892D1C}"/>
          </ac:spMkLst>
        </pc:spChg>
        <pc:spChg chg="mod">
          <ac:chgData name="Blanchard, Brayden A." userId="190dfdd6-f87b-4a9b-a31e-4b094d83026c" providerId="ADAL" clId="{C17CA945-93BA-4664-AEB1-C00A7276FA84}" dt="2023-04-26T14:33:14.298" v="815" actId="20577"/>
          <ac:spMkLst>
            <pc:docMk/>
            <pc:sldMk cId="742590205" sldId="260"/>
            <ac:spMk id="16" creationId="{D8994DFB-4B11-C250-A7DD-831DA70A99A5}"/>
          </ac:spMkLst>
        </pc:spChg>
        <pc:picChg chg="mod ord modCrop">
          <ac:chgData name="Blanchard, Brayden A." userId="190dfdd6-f87b-4a9b-a31e-4b094d83026c" providerId="ADAL" clId="{C17CA945-93BA-4664-AEB1-C00A7276FA84}" dt="2023-04-26T14:32:58.731" v="809" actId="1076"/>
          <ac:picMkLst>
            <pc:docMk/>
            <pc:sldMk cId="742590205" sldId="260"/>
            <ac:picMk id="14" creationId="{D9D397EA-5449-E516-FE0C-C429B7F37BAA}"/>
          </ac:picMkLst>
        </pc:picChg>
      </pc:sldChg>
      <pc:sldChg chg="modSp mod">
        <pc:chgData name="Blanchard, Brayden A." userId="190dfdd6-f87b-4a9b-a31e-4b094d83026c" providerId="ADAL" clId="{C17CA945-93BA-4664-AEB1-C00A7276FA84}" dt="2023-04-26T13:37:56.455" v="34" actId="20577"/>
        <pc:sldMkLst>
          <pc:docMk/>
          <pc:sldMk cId="1075378707" sldId="261"/>
        </pc:sldMkLst>
        <pc:spChg chg="mod">
          <ac:chgData name="Blanchard, Brayden A." userId="190dfdd6-f87b-4a9b-a31e-4b094d83026c" providerId="ADAL" clId="{C17CA945-93BA-4664-AEB1-C00A7276FA84}" dt="2023-04-26T13:37:56.455" v="34" actId="20577"/>
          <ac:spMkLst>
            <pc:docMk/>
            <pc:sldMk cId="1075378707" sldId="261"/>
            <ac:spMk id="3" creationId="{A05FDCF3-4479-EEFD-7F0E-38D831FF56D9}"/>
          </ac:spMkLst>
        </pc:spChg>
      </pc:sldChg>
      <pc:sldChg chg="addSp delSp modSp mod">
        <pc:chgData name="Blanchard, Brayden A." userId="190dfdd6-f87b-4a9b-a31e-4b094d83026c" providerId="ADAL" clId="{C17CA945-93BA-4664-AEB1-C00A7276FA84}" dt="2023-04-26T13:58:07.826" v="495" actId="20577"/>
        <pc:sldMkLst>
          <pc:docMk/>
          <pc:sldMk cId="1841417147" sldId="262"/>
        </pc:sldMkLst>
        <pc:spChg chg="mod">
          <ac:chgData name="Blanchard, Brayden A." userId="190dfdd6-f87b-4a9b-a31e-4b094d83026c" providerId="ADAL" clId="{C17CA945-93BA-4664-AEB1-C00A7276FA84}" dt="2023-04-26T13:53:52.876" v="409" actId="1076"/>
          <ac:spMkLst>
            <pc:docMk/>
            <pc:sldMk cId="1841417147" sldId="262"/>
            <ac:spMk id="2" creationId="{A9484B1A-FF61-E3C6-EF6E-686DF465E3DB}"/>
          </ac:spMkLst>
        </pc:spChg>
        <pc:spChg chg="mod">
          <ac:chgData name="Blanchard, Brayden A." userId="190dfdd6-f87b-4a9b-a31e-4b094d83026c" providerId="ADAL" clId="{C17CA945-93BA-4664-AEB1-C00A7276FA84}" dt="2023-04-26T13:58:07.826" v="495" actId="20577"/>
          <ac:spMkLst>
            <pc:docMk/>
            <pc:sldMk cId="1841417147" sldId="262"/>
            <ac:spMk id="3" creationId="{A05FDCF3-4479-EEFD-7F0E-38D831FF56D9}"/>
          </ac:spMkLst>
        </pc:spChg>
        <pc:spChg chg="mod">
          <ac:chgData name="Blanchard, Brayden A." userId="190dfdd6-f87b-4a9b-a31e-4b094d83026c" providerId="ADAL" clId="{C17CA945-93BA-4664-AEB1-C00A7276FA84}" dt="2023-04-26T13:54:48.079" v="417" actId="1076"/>
          <ac:spMkLst>
            <pc:docMk/>
            <pc:sldMk cId="1841417147" sldId="262"/>
            <ac:spMk id="4" creationId="{04FE1CD5-17A3-C26E-05AA-BC59AE0BC87D}"/>
          </ac:spMkLst>
        </pc:spChg>
        <pc:spChg chg="mod">
          <ac:chgData name="Blanchard, Brayden A." userId="190dfdd6-f87b-4a9b-a31e-4b094d83026c" providerId="ADAL" clId="{C17CA945-93BA-4664-AEB1-C00A7276FA84}" dt="2023-04-26T13:54:48.079" v="417" actId="1076"/>
          <ac:spMkLst>
            <pc:docMk/>
            <pc:sldMk cId="1841417147" sldId="262"/>
            <ac:spMk id="5" creationId="{F3444AAF-4D8B-93E2-D52E-8ABA9D811640}"/>
          </ac:spMkLst>
        </pc:spChg>
        <pc:spChg chg="mod">
          <ac:chgData name="Blanchard, Brayden A." userId="190dfdd6-f87b-4a9b-a31e-4b094d83026c" providerId="ADAL" clId="{C17CA945-93BA-4664-AEB1-C00A7276FA84}" dt="2023-04-26T13:54:48.079" v="417" actId="1076"/>
          <ac:spMkLst>
            <pc:docMk/>
            <pc:sldMk cId="1841417147" sldId="262"/>
            <ac:spMk id="6" creationId="{1D742986-D09F-924F-B6DF-C34D7D8AF362}"/>
          </ac:spMkLst>
        </pc:spChg>
        <pc:spChg chg="mod">
          <ac:chgData name="Blanchard, Brayden A." userId="190dfdd6-f87b-4a9b-a31e-4b094d83026c" providerId="ADAL" clId="{C17CA945-93BA-4664-AEB1-C00A7276FA84}" dt="2023-04-26T13:55:13.105" v="418" actId="1076"/>
          <ac:spMkLst>
            <pc:docMk/>
            <pc:sldMk cId="1841417147" sldId="262"/>
            <ac:spMk id="7" creationId="{866F67BF-6995-8A89-13E3-C8AD189AE128}"/>
          </ac:spMkLst>
        </pc:spChg>
        <pc:spChg chg="mod">
          <ac:chgData name="Blanchard, Brayden A." userId="190dfdd6-f87b-4a9b-a31e-4b094d83026c" providerId="ADAL" clId="{C17CA945-93BA-4664-AEB1-C00A7276FA84}" dt="2023-04-26T13:55:13.105" v="418" actId="1076"/>
          <ac:spMkLst>
            <pc:docMk/>
            <pc:sldMk cId="1841417147" sldId="262"/>
            <ac:spMk id="8" creationId="{591A926B-48B1-874C-E7BD-8847421F3264}"/>
          </ac:spMkLst>
        </pc:spChg>
        <pc:spChg chg="add mod ord">
          <ac:chgData name="Blanchard, Brayden A." userId="190dfdd6-f87b-4a9b-a31e-4b094d83026c" providerId="ADAL" clId="{C17CA945-93BA-4664-AEB1-C00A7276FA84}" dt="2023-04-26T13:54:23.437" v="414" actId="14100"/>
          <ac:spMkLst>
            <pc:docMk/>
            <pc:sldMk cId="1841417147" sldId="262"/>
            <ac:spMk id="10" creationId="{D495C0CB-6373-693C-FE2A-797026AA1D89}"/>
          </ac:spMkLst>
        </pc:spChg>
        <pc:graphicFrameChg chg="add del modGraphic">
          <ac:chgData name="Blanchard, Brayden A." userId="190dfdd6-f87b-4a9b-a31e-4b094d83026c" providerId="ADAL" clId="{C17CA945-93BA-4664-AEB1-C00A7276FA84}" dt="2023-04-26T13:39:30.908" v="36" actId="478"/>
          <ac:graphicFrameMkLst>
            <pc:docMk/>
            <pc:sldMk cId="1841417147" sldId="262"/>
            <ac:graphicFrameMk id="9" creationId="{A086FA6F-1E88-8BC8-4BFE-2C228FB8475A}"/>
          </ac:graphicFrameMkLst>
        </pc:graphicFrameChg>
      </pc:sldChg>
      <pc:sldChg chg="modSp mod">
        <pc:chgData name="Blanchard, Brayden A." userId="190dfdd6-f87b-4a9b-a31e-4b094d83026c" providerId="ADAL" clId="{C17CA945-93BA-4664-AEB1-C00A7276FA84}" dt="2023-04-26T14:06:26.291" v="578" actId="27636"/>
        <pc:sldMkLst>
          <pc:docMk/>
          <pc:sldMk cId="3071736851" sldId="263"/>
        </pc:sldMkLst>
        <pc:spChg chg="mod">
          <ac:chgData name="Blanchard, Brayden A." userId="190dfdd6-f87b-4a9b-a31e-4b094d83026c" providerId="ADAL" clId="{C17CA945-93BA-4664-AEB1-C00A7276FA84}" dt="2023-04-26T14:06:23.270" v="576" actId="1076"/>
          <ac:spMkLst>
            <pc:docMk/>
            <pc:sldMk cId="3071736851" sldId="263"/>
            <ac:spMk id="2" creationId="{A9484B1A-FF61-E3C6-EF6E-686DF465E3DB}"/>
          </ac:spMkLst>
        </pc:spChg>
        <pc:spChg chg="mod">
          <ac:chgData name="Blanchard, Brayden A." userId="190dfdd6-f87b-4a9b-a31e-4b094d83026c" providerId="ADAL" clId="{C17CA945-93BA-4664-AEB1-C00A7276FA84}" dt="2023-04-26T14:06:26.291" v="578" actId="27636"/>
          <ac:spMkLst>
            <pc:docMk/>
            <pc:sldMk cId="3071736851" sldId="263"/>
            <ac:spMk id="3" creationId="{A05FDCF3-4479-EEFD-7F0E-38D831FF56D9}"/>
          </ac:spMkLst>
        </pc:spChg>
        <pc:spChg chg="mod">
          <ac:chgData name="Blanchard, Brayden A." userId="190dfdd6-f87b-4a9b-a31e-4b094d83026c" providerId="ADAL" clId="{C17CA945-93BA-4664-AEB1-C00A7276FA84}" dt="2023-04-26T14:04:14.202" v="504" actId="1076"/>
          <ac:spMkLst>
            <pc:docMk/>
            <pc:sldMk cId="3071736851" sldId="263"/>
            <ac:spMk id="5" creationId="{6C86B19B-C2CC-D9B8-C6AB-1CFC9AA77205}"/>
          </ac:spMkLst>
        </pc:spChg>
        <pc:picChg chg="mod">
          <ac:chgData name="Blanchard, Brayden A." userId="190dfdd6-f87b-4a9b-a31e-4b094d83026c" providerId="ADAL" clId="{C17CA945-93BA-4664-AEB1-C00A7276FA84}" dt="2023-04-26T14:04:18.589" v="506" actId="1076"/>
          <ac:picMkLst>
            <pc:docMk/>
            <pc:sldMk cId="3071736851" sldId="263"/>
            <ac:picMk id="7" creationId="{D1E84D74-C615-60B9-BC5C-6CB4DDCBEBBB}"/>
          </ac:picMkLst>
        </pc:picChg>
      </pc:sldChg>
      <pc:sldChg chg="addSp modSp mod">
        <pc:chgData name="Blanchard, Brayden A." userId="190dfdd6-f87b-4a9b-a31e-4b094d83026c" providerId="ADAL" clId="{C17CA945-93BA-4664-AEB1-C00A7276FA84}" dt="2023-04-26T14:54:53.280" v="1320" actId="255"/>
        <pc:sldMkLst>
          <pc:docMk/>
          <pc:sldMk cId="1245978777" sldId="264"/>
        </pc:sldMkLst>
        <pc:spChg chg="mod">
          <ac:chgData name="Blanchard, Brayden A." userId="190dfdd6-f87b-4a9b-a31e-4b094d83026c" providerId="ADAL" clId="{C17CA945-93BA-4664-AEB1-C00A7276FA84}" dt="2023-04-26T14:54:53.280" v="1320" actId="255"/>
          <ac:spMkLst>
            <pc:docMk/>
            <pc:sldMk cId="1245978777" sldId="264"/>
            <ac:spMk id="2" creationId="{E1C50CD6-F9AF-7939-DF0E-22655AC83751}"/>
          </ac:spMkLst>
        </pc:spChg>
        <pc:spChg chg="mod">
          <ac:chgData name="Blanchard, Brayden A." userId="190dfdd6-f87b-4a9b-a31e-4b094d83026c" providerId="ADAL" clId="{C17CA945-93BA-4664-AEB1-C00A7276FA84}" dt="2023-04-26T14:52:41.334" v="1298" actId="14100"/>
          <ac:spMkLst>
            <pc:docMk/>
            <pc:sldMk cId="1245978777" sldId="264"/>
            <ac:spMk id="3" creationId="{8B499BCC-5B2F-4611-3B35-A4768BCA406C}"/>
          </ac:spMkLst>
        </pc:spChg>
        <pc:spChg chg="mod">
          <ac:chgData name="Blanchard, Brayden A." userId="190dfdd6-f87b-4a9b-a31e-4b094d83026c" providerId="ADAL" clId="{C17CA945-93BA-4664-AEB1-C00A7276FA84}" dt="2023-04-26T14:52:45.677" v="1299" actId="1076"/>
          <ac:spMkLst>
            <pc:docMk/>
            <pc:sldMk cId="1245978777" sldId="264"/>
            <ac:spMk id="4" creationId="{CE54C50E-97E0-B4E1-4EE5-E0403AE632BC}"/>
          </ac:spMkLst>
        </pc:spChg>
        <pc:spChg chg="add mod">
          <ac:chgData name="Blanchard, Brayden A." userId="190dfdd6-f87b-4a9b-a31e-4b094d83026c" providerId="ADAL" clId="{C17CA945-93BA-4664-AEB1-C00A7276FA84}" dt="2023-04-26T14:51:45.355" v="1289" actId="207"/>
          <ac:spMkLst>
            <pc:docMk/>
            <pc:sldMk cId="1245978777" sldId="264"/>
            <ac:spMk id="7" creationId="{C7555F58-3556-A29B-5547-5C9014A6EF64}"/>
          </ac:spMkLst>
        </pc:spChg>
        <pc:spChg chg="add mod">
          <ac:chgData name="Blanchard, Brayden A." userId="190dfdd6-f87b-4a9b-a31e-4b094d83026c" providerId="ADAL" clId="{C17CA945-93BA-4664-AEB1-C00A7276FA84}" dt="2023-04-26T14:51:59.879" v="1290" actId="207"/>
          <ac:spMkLst>
            <pc:docMk/>
            <pc:sldMk cId="1245978777" sldId="264"/>
            <ac:spMk id="8" creationId="{AE9D8FFA-2883-2466-3FBC-A4EC66B8C750}"/>
          </ac:spMkLst>
        </pc:spChg>
        <pc:spChg chg="add mod">
          <ac:chgData name="Blanchard, Brayden A." userId="190dfdd6-f87b-4a9b-a31e-4b094d83026c" providerId="ADAL" clId="{C17CA945-93BA-4664-AEB1-C00A7276FA84}" dt="2023-04-26T14:51:59.879" v="1290" actId="207"/>
          <ac:spMkLst>
            <pc:docMk/>
            <pc:sldMk cId="1245978777" sldId="264"/>
            <ac:spMk id="9" creationId="{1C82AD32-860E-F8E4-E699-9FA94E0ABF41}"/>
          </ac:spMkLst>
        </pc:spChg>
        <pc:spChg chg="add mod">
          <ac:chgData name="Blanchard, Brayden A." userId="190dfdd6-f87b-4a9b-a31e-4b094d83026c" providerId="ADAL" clId="{C17CA945-93BA-4664-AEB1-C00A7276FA84}" dt="2023-04-26T14:51:59.879" v="1290" actId="207"/>
          <ac:spMkLst>
            <pc:docMk/>
            <pc:sldMk cId="1245978777" sldId="264"/>
            <ac:spMk id="10" creationId="{215173D7-8C77-079A-565D-4C34A16AC4C9}"/>
          </ac:spMkLst>
        </pc:spChg>
        <pc:spChg chg="add mod">
          <ac:chgData name="Blanchard, Brayden A." userId="190dfdd6-f87b-4a9b-a31e-4b094d83026c" providerId="ADAL" clId="{C17CA945-93BA-4664-AEB1-C00A7276FA84}" dt="2023-04-26T14:51:59.879" v="1290" actId="207"/>
          <ac:spMkLst>
            <pc:docMk/>
            <pc:sldMk cId="1245978777" sldId="264"/>
            <ac:spMk id="11" creationId="{058E464F-780B-9CB2-1A8D-56D7D4FE2C59}"/>
          </ac:spMkLst>
        </pc:spChg>
        <pc:spChg chg="add mod">
          <ac:chgData name="Blanchard, Brayden A." userId="190dfdd6-f87b-4a9b-a31e-4b094d83026c" providerId="ADAL" clId="{C17CA945-93BA-4664-AEB1-C00A7276FA84}" dt="2023-04-26T14:51:59.879" v="1290" actId="207"/>
          <ac:spMkLst>
            <pc:docMk/>
            <pc:sldMk cId="1245978777" sldId="264"/>
            <ac:spMk id="12" creationId="{C69AFE9C-F054-8540-5713-E745208BB1F6}"/>
          </ac:spMkLst>
        </pc:spChg>
        <pc:picChg chg="add mod">
          <ac:chgData name="Blanchard, Brayden A." userId="190dfdd6-f87b-4a9b-a31e-4b094d83026c" providerId="ADAL" clId="{C17CA945-93BA-4664-AEB1-C00A7276FA84}" dt="2023-04-26T14:47:45.042" v="1210" actId="1076"/>
          <ac:picMkLst>
            <pc:docMk/>
            <pc:sldMk cId="1245978777" sldId="264"/>
            <ac:picMk id="6" creationId="{71D30F92-7EE7-BF44-DCC3-B95B65E916F3}"/>
          </ac:picMkLst>
        </pc:picChg>
        <pc:cxnChg chg="add">
          <ac:chgData name="Blanchard, Brayden A." userId="190dfdd6-f87b-4a9b-a31e-4b094d83026c" providerId="ADAL" clId="{C17CA945-93BA-4664-AEB1-C00A7276FA84}" dt="2023-04-26T14:52:58.048" v="1300" actId="11529"/>
          <ac:cxnSpMkLst>
            <pc:docMk/>
            <pc:sldMk cId="1245978777" sldId="264"/>
            <ac:cxnSpMk id="14" creationId="{3D2654B8-FE0B-3DD8-B767-92FB936AD3FD}"/>
          </ac:cxnSpMkLst>
        </pc:cxnChg>
        <pc:cxnChg chg="add mod">
          <ac:chgData name="Blanchard, Brayden A." userId="190dfdd6-f87b-4a9b-a31e-4b094d83026c" providerId="ADAL" clId="{C17CA945-93BA-4664-AEB1-C00A7276FA84}" dt="2023-04-26T14:53:17.476" v="1303" actId="14100"/>
          <ac:cxnSpMkLst>
            <pc:docMk/>
            <pc:sldMk cId="1245978777" sldId="264"/>
            <ac:cxnSpMk id="15" creationId="{76C5FDC4-92E6-6B81-5A01-0938E87391C6}"/>
          </ac:cxnSpMkLst>
        </pc:cxnChg>
        <pc:cxnChg chg="add mod">
          <ac:chgData name="Blanchard, Brayden A." userId="190dfdd6-f87b-4a9b-a31e-4b094d83026c" providerId="ADAL" clId="{C17CA945-93BA-4664-AEB1-C00A7276FA84}" dt="2023-04-26T14:53:33.530" v="1307" actId="14100"/>
          <ac:cxnSpMkLst>
            <pc:docMk/>
            <pc:sldMk cId="1245978777" sldId="264"/>
            <ac:cxnSpMk id="17" creationId="{4AB75F1D-6AE1-C7BD-821E-51A03FFF8D43}"/>
          </ac:cxnSpMkLst>
        </pc:cxnChg>
        <pc:cxnChg chg="add mod">
          <ac:chgData name="Blanchard, Brayden A." userId="190dfdd6-f87b-4a9b-a31e-4b094d83026c" providerId="ADAL" clId="{C17CA945-93BA-4664-AEB1-C00A7276FA84}" dt="2023-04-26T14:53:44.362" v="1310" actId="14100"/>
          <ac:cxnSpMkLst>
            <pc:docMk/>
            <pc:sldMk cId="1245978777" sldId="264"/>
            <ac:cxnSpMk id="20" creationId="{5F113D9E-D451-FF57-2B6A-79B148FC9CB4}"/>
          </ac:cxnSpMkLst>
        </pc:cxnChg>
        <pc:cxnChg chg="add mod">
          <ac:chgData name="Blanchard, Brayden A." userId="190dfdd6-f87b-4a9b-a31e-4b094d83026c" providerId="ADAL" clId="{C17CA945-93BA-4664-AEB1-C00A7276FA84}" dt="2023-04-26T14:54:02.624" v="1314" actId="14100"/>
          <ac:cxnSpMkLst>
            <pc:docMk/>
            <pc:sldMk cId="1245978777" sldId="264"/>
            <ac:cxnSpMk id="22" creationId="{67EF95C0-2533-C214-C49F-C3CFB738D6E4}"/>
          </ac:cxnSpMkLst>
        </pc:cxnChg>
        <pc:cxnChg chg="add mod">
          <ac:chgData name="Blanchard, Brayden A." userId="190dfdd6-f87b-4a9b-a31e-4b094d83026c" providerId="ADAL" clId="{C17CA945-93BA-4664-AEB1-C00A7276FA84}" dt="2023-04-26T14:54:16.345" v="1318" actId="14100"/>
          <ac:cxnSpMkLst>
            <pc:docMk/>
            <pc:sldMk cId="1245978777" sldId="264"/>
            <ac:cxnSpMk id="25" creationId="{04870EB2-8E99-5C49-D3DC-025E4EDA203A}"/>
          </ac:cxnSpMkLst>
        </pc:cxnChg>
      </pc:sldChg>
      <pc:sldChg chg="addSp delSp modSp mod">
        <pc:chgData name="Blanchard, Brayden A." userId="190dfdd6-f87b-4a9b-a31e-4b094d83026c" providerId="ADAL" clId="{C17CA945-93BA-4664-AEB1-C00A7276FA84}" dt="2023-04-26T15:33:25.311" v="2442" actId="478"/>
        <pc:sldMkLst>
          <pc:docMk/>
          <pc:sldMk cId="385824564" sldId="265"/>
        </pc:sldMkLst>
        <pc:spChg chg="del">
          <ac:chgData name="Blanchard, Brayden A." userId="190dfdd6-f87b-4a9b-a31e-4b094d83026c" providerId="ADAL" clId="{C17CA945-93BA-4664-AEB1-C00A7276FA84}" dt="2023-04-26T15:07:08.410" v="1441" actId="478"/>
          <ac:spMkLst>
            <pc:docMk/>
            <pc:sldMk cId="385824564" sldId="265"/>
            <ac:spMk id="3" creationId="{6C824FDF-CDA0-A6F9-DAAD-E5ADC4882F0A}"/>
          </ac:spMkLst>
        </pc:spChg>
        <pc:spChg chg="del">
          <ac:chgData name="Blanchard, Brayden A." userId="190dfdd6-f87b-4a9b-a31e-4b094d83026c" providerId="ADAL" clId="{C17CA945-93BA-4664-AEB1-C00A7276FA84}" dt="2023-04-26T15:07:07.044" v="1440" actId="478"/>
          <ac:spMkLst>
            <pc:docMk/>
            <pc:sldMk cId="385824564" sldId="265"/>
            <ac:spMk id="5" creationId="{2F069739-77BD-5B9E-0BA5-92D23F7061ED}"/>
          </ac:spMkLst>
        </pc:spChg>
        <pc:spChg chg="del">
          <ac:chgData name="Blanchard, Brayden A." userId="190dfdd6-f87b-4a9b-a31e-4b094d83026c" providerId="ADAL" clId="{C17CA945-93BA-4664-AEB1-C00A7276FA84}" dt="2023-04-26T15:07:05.695" v="1439" actId="478"/>
          <ac:spMkLst>
            <pc:docMk/>
            <pc:sldMk cId="385824564" sldId="265"/>
            <ac:spMk id="6" creationId="{263526A7-E983-CDE3-F0A9-0B95F4A8130C}"/>
          </ac:spMkLst>
        </pc:spChg>
        <pc:spChg chg="add del mod">
          <ac:chgData name="Blanchard, Brayden A." userId="190dfdd6-f87b-4a9b-a31e-4b094d83026c" providerId="ADAL" clId="{C17CA945-93BA-4664-AEB1-C00A7276FA84}" dt="2023-04-26T15:07:10.599" v="1442" actId="478"/>
          <ac:spMkLst>
            <pc:docMk/>
            <pc:sldMk cId="385824564" sldId="265"/>
            <ac:spMk id="7" creationId="{A9A2DE5A-8518-4006-5F36-91BD188867B0}"/>
          </ac:spMkLst>
        </pc:spChg>
        <pc:spChg chg="mod">
          <ac:chgData name="Blanchard, Brayden A." userId="190dfdd6-f87b-4a9b-a31e-4b094d83026c" providerId="ADAL" clId="{C17CA945-93BA-4664-AEB1-C00A7276FA84}" dt="2023-04-26T15:07:13.441" v="1443" actId="14100"/>
          <ac:spMkLst>
            <pc:docMk/>
            <pc:sldMk cId="385824564" sldId="265"/>
            <ac:spMk id="8" creationId="{426B147A-01D8-F440-6B25-71453192BE16}"/>
          </ac:spMkLst>
        </pc:spChg>
        <pc:spChg chg="del mod">
          <ac:chgData name="Blanchard, Brayden A." userId="190dfdd6-f87b-4a9b-a31e-4b094d83026c" providerId="ADAL" clId="{C17CA945-93BA-4664-AEB1-C00A7276FA84}" dt="2023-04-26T15:07:27.435" v="1446" actId="478"/>
          <ac:spMkLst>
            <pc:docMk/>
            <pc:sldMk cId="385824564" sldId="265"/>
            <ac:spMk id="9" creationId="{2AA0E73B-1C4A-5196-825F-5B2ACDE855BB}"/>
          </ac:spMkLst>
        </pc:spChg>
        <pc:spChg chg="del">
          <ac:chgData name="Blanchard, Brayden A." userId="190dfdd6-f87b-4a9b-a31e-4b094d83026c" providerId="ADAL" clId="{C17CA945-93BA-4664-AEB1-C00A7276FA84}" dt="2023-04-26T15:07:03.351" v="1438" actId="478"/>
          <ac:spMkLst>
            <pc:docMk/>
            <pc:sldMk cId="385824564" sldId="265"/>
            <ac:spMk id="10" creationId="{746B6305-FCD6-D86C-4D40-C7EF64309E0D}"/>
          </ac:spMkLst>
        </pc:spChg>
        <pc:spChg chg="add del mod">
          <ac:chgData name="Blanchard, Brayden A." userId="190dfdd6-f87b-4a9b-a31e-4b094d83026c" providerId="ADAL" clId="{C17CA945-93BA-4664-AEB1-C00A7276FA84}" dt="2023-04-26T15:33:25.311" v="2442" actId="478"/>
          <ac:spMkLst>
            <pc:docMk/>
            <pc:sldMk cId="385824564" sldId="265"/>
            <ac:spMk id="11" creationId="{212D601C-03F4-16B3-5DCD-9BEB982F041B}"/>
          </ac:spMkLst>
        </pc:spChg>
      </pc:sldChg>
      <pc:sldChg chg="modSp mod">
        <pc:chgData name="Blanchard, Brayden A." userId="190dfdd6-f87b-4a9b-a31e-4b094d83026c" providerId="ADAL" clId="{C17CA945-93BA-4664-AEB1-C00A7276FA84}" dt="2023-04-26T15:49:13.051" v="3145" actId="403"/>
        <pc:sldMkLst>
          <pc:docMk/>
          <pc:sldMk cId="28405026" sldId="268"/>
        </pc:sldMkLst>
        <pc:spChg chg="mod">
          <ac:chgData name="Blanchard, Brayden A." userId="190dfdd6-f87b-4a9b-a31e-4b094d83026c" providerId="ADAL" clId="{C17CA945-93BA-4664-AEB1-C00A7276FA84}" dt="2023-04-26T15:49:13.051" v="3145" actId="403"/>
          <ac:spMkLst>
            <pc:docMk/>
            <pc:sldMk cId="28405026" sldId="268"/>
            <ac:spMk id="3" creationId="{A9741BA6-B988-6268-9581-B7553058E10F}"/>
          </ac:spMkLst>
        </pc:spChg>
      </pc:sldChg>
      <pc:sldChg chg="modSp mod">
        <pc:chgData name="Blanchard, Brayden A." userId="190dfdd6-f87b-4a9b-a31e-4b094d83026c" providerId="ADAL" clId="{C17CA945-93BA-4664-AEB1-C00A7276FA84}" dt="2023-04-26T15:54:30.920" v="3481" actId="207"/>
        <pc:sldMkLst>
          <pc:docMk/>
          <pc:sldMk cId="1759655291" sldId="269"/>
        </pc:sldMkLst>
        <pc:spChg chg="mod">
          <ac:chgData name="Blanchard, Brayden A." userId="190dfdd6-f87b-4a9b-a31e-4b094d83026c" providerId="ADAL" clId="{C17CA945-93BA-4664-AEB1-C00A7276FA84}" dt="2023-04-26T15:54:30.920" v="3481" actId="207"/>
          <ac:spMkLst>
            <pc:docMk/>
            <pc:sldMk cId="1759655291" sldId="269"/>
            <ac:spMk id="3" creationId="{A9741BA6-B988-6268-9581-B7553058E10F}"/>
          </ac:spMkLst>
        </pc:spChg>
      </pc:sldChg>
      <pc:sldChg chg="addSp delSp modSp mod">
        <pc:chgData name="Blanchard, Brayden A." userId="190dfdd6-f87b-4a9b-a31e-4b094d83026c" providerId="ADAL" clId="{C17CA945-93BA-4664-AEB1-C00A7276FA84}" dt="2023-04-26T15:57:54.533" v="3493" actId="1076"/>
        <pc:sldMkLst>
          <pc:docMk/>
          <pc:sldMk cId="2366516141" sldId="270"/>
        </pc:sldMkLst>
        <pc:spChg chg="mod">
          <ac:chgData name="Blanchard, Brayden A." userId="190dfdd6-f87b-4a9b-a31e-4b094d83026c" providerId="ADAL" clId="{C17CA945-93BA-4664-AEB1-C00A7276FA84}" dt="2023-04-26T15:57:47.007" v="3491" actId="1076"/>
          <ac:spMkLst>
            <pc:docMk/>
            <pc:sldMk cId="2366516141" sldId="270"/>
            <ac:spMk id="2" creationId="{0745774C-D1FE-5893-9D48-6FC1B16F6FE3}"/>
          </ac:spMkLst>
        </pc:spChg>
        <pc:picChg chg="add mod">
          <ac:chgData name="Blanchard, Brayden A." userId="190dfdd6-f87b-4a9b-a31e-4b094d83026c" providerId="ADAL" clId="{C17CA945-93BA-4664-AEB1-C00A7276FA84}" dt="2023-04-26T15:57:54.533" v="3493" actId="1076"/>
          <ac:picMkLst>
            <pc:docMk/>
            <pc:sldMk cId="2366516141" sldId="270"/>
            <ac:picMk id="3" creationId="{B4FD3E9D-DC46-B4DE-877E-9B032704C9DE}"/>
          </ac:picMkLst>
        </pc:picChg>
        <pc:picChg chg="del mod">
          <ac:chgData name="Blanchard, Brayden A." userId="190dfdd6-f87b-4a9b-a31e-4b094d83026c" providerId="ADAL" clId="{C17CA945-93BA-4664-AEB1-C00A7276FA84}" dt="2023-04-26T15:57:29.367" v="3485" actId="478"/>
          <ac:picMkLst>
            <pc:docMk/>
            <pc:sldMk cId="2366516141" sldId="270"/>
            <ac:picMk id="7" creationId="{A0517AB8-09F8-4C53-BE30-960A4322FF89}"/>
          </ac:picMkLst>
        </pc:picChg>
      </pc:sldChg>
      <pc:sldChg chg="modSp mod">
        <pc:chgData name="Blanchard, Brayden A." userId="190dfdd6-f87b-4a9b-a31e-4b094d83026c" providerId="ADAL" clId="{C17CA945-93BA-4664-AEB1-C00A7276FA84}" dt="2023-04-26T16:03:01.709" v="3497" actId="1076"/>
        <pc:sldMkLst>
          <pc:docMk/>
          <pc:sldMk cId="2479114098" sldId="271"/>
        </pc:sldMkLst>
        <pc:spChg chg="mod">
          <ac:chgData name="Blanchard, Brayden A." userId="190dfdd6-f87b-4a9b-a31e-4b094d83026c" providerId="ADAL" clId="{C17CA945-93BA-4664-AEB1-C00A7276FA84}" dt="2023-04-26T16:02:59.283" v="3496" actId="1076"/>
          <ac:spMkLst>
            <pc:docMk/>
            <pc:sldMk cId="2479114098" sldId="271"/>
            <ac:spMk id="2" creationId="{0745774C-D1FE-5893-9D48-6FC1B16F6FE3}"/>
          </ac:spMkLst>
        </pc:spChg>
        <pc:picChg chg="mod">
          <ac:chgData name="Blanchard, Brayden A." userId="190dfdd6-f87b-4a9b-a31e-4b094d83026c" providerId="ADAL" clId="{C17CA945-93BA-4664-AEB1-C00A7276FA84}" dt="2023-04-26T16:03:01.709" v="3497" actId="1076"/>
          <ac:picMkLst>
            <pc:docMk/>
            <pc:sldMk cId="2479114098" sldId="271"/>
            <ac:picMk id="5" creationId="{F8C5F600-8FB0-210E-F6F2-8117455AEC42}"/>
          </ac:picMkLst>
        </pc:picChg>
      </pc:sldChg>
      <pc:sldChg chg="addSp modSp mod">
        <pc:chgData name="Blanchard, Brayden A." userId="190dfdd6-f87b-4a9b-a31e-4b094d83026c" providerId="ADAL" clId="{C17CA945-93BA-4664-AEB1-C00A7276FA84}" dt="2023-04-26T16:08:27.078" v="3520" actId="207"/>
        <pc:sldMkLst>
          <pc:docMk/>
          <pc:sldMk cId="3005947356" sldId="272"/>
        </pc:sldMkLst>
        <pc:spChg chg="add mod">
          <ac:chgData name="Blanchard, Brayden A." userId="190dfdd6-f87b-4a9b-a31e-4b094d83026c" providerId="ADAL" clId="{C17CA945-93BA-4664-AEB1-C00A7276FA84}" dt="2023-04-26T16:07:04.349" v="3510" actId="1076"/>
          <ac:spMkLst>
            <pc:docMk/>
            <pc:sldMk cId="3005947356" sldId="272"/>
            <ac:spMk id="3" creationId="{F718DB78-4AE9-68F4-1FA8-5EF954305BEC}"/>
          </ac:spMkLst>
        </pc:spChg>
        <pc:spChg chg="add mod">
          <ac:chgData name="Blanchard, Brayden A." userId="190dfdd6-f87b-4a9b-a31e-4b094d83026c" providerId="ADAL" clId="{C17CA945-93BA-4664-AEB1-C00A7276FA84}" dt="2023-04-26T16:07:40.771" v="3512" actId="1076"/>
          <ac:spMkLst>
            <pc:docMk/>
            <pc:sldMk cId="3005947356" sldId="272"/>
            <ac:spMk id="4" creationId="{07DDE9FC-A2F5-933C-6ECE-F26DB15B9FCA}"/>
          </ac:spMkLst>
        </pc:spChg>
        <pc:spChg chg="add mod">
          <ac:chgData name="Blanchard, Brayden A." userId="190dfdd6-f87b-4a9b-a31e-4b094d83026c" providerId="ADAL" clId="{C17CA945-93BA-4664-AEB1-C00A7276FA84}" dt="2023-04-26T16:08:27.078" v="3520" actId="207"/>
          <ac:spMkLst>
            <pc:docMk/>
            <pc:sldMk cId="3005947356" sldId="272"/>
            <ac:spMk id="6" creationId="{7731B75C-BB93-C651-1912-AF5EB96FCD93}"/>
          </ac:spMkLst>
        </pc:spChg>
        <pc:picChg chg="mod">
          <ac:chgData name="Blanchard, Brayden A." userId="190dfdd6-f87b-4a9b-a31e-4b094d83026c" providerId="ADAL" clId="{C17CA945-93BA-4664-AEB1-C00A7276FA84}" dt="2023-04-26T16:05:08.920" v="3500" actId="14100"/>
          <ac:picMkLst>
            <pc:docMk/>
            <pc:sldMk cId="3005947356" sldId="272"/>
            <ac:picMk id="5" creationId="{23EDF173-94E3-657F-344F-AB732433F651}"/>
          </ac:picMkLst>
        </pc:picChg>
        <pc:picChg chg="mod">
          <ac:chgData name="Blanchard, Brayden A." userId="190dfdd6-f87b-4a9b-a31e-4b094d83026c" providerId="ADAL" clId="{C17CA945-93BA-4664-AEB1-C00A7276FA84}" dt="2023-04-26T16:05:02.328" v="3499" actId="14100"/>
          <ac:picMkLst>
            <pc:docMk/>
            <pc:sldMk cId="3005947356" sldId="272"/>
            <ac:picMk id="7" creationId="{F0F4E869-F90E-F387-C56E-6CC1365CC742}"/>
          </ac:picMkLst>
        </pc:picChg>
      </pc:sldChg>
      <pc:sldChg chg="modSp mod">
        <pc:chgData name="Blanchard, Brayden A." userId="190dfdd6-f87b-4a9b-a31e-4b094d83026c" providerId="ADAL" clId="{C17CA945-93BA-4664-AEB1-C00A7276FA84}" dt="2023-04-26T16:10:26.962" v="3524" actId="1076"/>
        <pc:sldMkLst>
          <pc:docMk/>
          <pc:sldMk cId="4291256652" sldId="273"/>
        </pc:sldMkLst>
        <pc:spChg chg="mod">
          <ac:chgData name="Blanchard, Brayden A." userId="190dfdd6-f87b-4a9b-a31e-4b094d83026c" providerId="ADAL" clId="{C17CA945-93BA-4664-AEB1-C00A7276FA84}" dt="2023-04-26T16:10:26.962" v="3524" actId="1076"/>
          <ac:spMkLst>
            <pc:docMk/>
            <pc:sldMk cId="4291256652" sldId="273"/>
            <ac:spMk id="2" creationId="{0745774C-D1FE-5893-9D48-6FC1B16F6FE3}"/>
          </ac:spMkLst>
        </pc:spChg>
        <pc:picChg chg="mod">
          <ac:chgData name="Blanchard, Brayden A." userId="190dfdd6-f87b-4a9b-a31e-4b094d83026c" providerId="ADAL" clId="{C17CA945-93BA-4664-AEB1-C00A7276FA84}" dt="2023-04-26T16:10:10.163" v="3522" actId="1076"/>
          <ac:picMkLst>
            <pc:docMk/>
            <pc:sldMk cId="4291256652" sldId="273"/>
            <ac:picMk id="5" creationId="{529821CF-7B39-F1E3-E0D7-D7EA71F5277D}"/>
          </ac:picMkLst>
        </pc:picChg>
      </pc:sldChg>
      <pc:sldChg chg="modSp mod">
        <pc:chgData name="Blanchard, Brayden A." userId="190dfdd6-f87b-4a9b-a31e-4b094d83026c" providerId="ADAL" clId="{C17CA945-93BA-4664-AEB1-C00A7276FA84}" dt="2023-04-26T16:20:42.035" v="4561" actId="20577"/>
        <pc:sldMkLst>
          <pc:docMk/>
          <pc:sldMk cId="3445722634" sldId="274"/>
        </pc:sldMkLst>
        <pc:spChg chg="mod">
          <ac:chgData name="Blanchard, Brayden A." userId="190dfdd6-f87b-4a9b-a31e-4b094d83026c" providerId="ADAL" clId="{C17CA945-93BA-4664-AEB1-C00A7276FA84}" dt="2023-04-26T16:20:42.035" v="4561" actId="20577"/>
          <ac:spMkLst>
            <pc:docMk/>
            <pc:sldMk cId="3445722634" sldId="274"/>
            <ac:spMk id="3" creationId="{3962FDA2-082D-F420-E7A4-51E3E450DADE}"/>
          </ac:spMkLst>
        </pc:spChg>
      </pc:sldChg>
      <pc:sldChg chg="modSp mod">
        <pc:chgData name="Blanchard, Brayden A." userId="190dfdd6-f87b-4a9b-a31e-4b094d83026c" providerId="ADAL" clId="{C17CA945-93BA-4664-AEB1-C00A7276FA84}" dt="2023-04-26T13:37:26.148" v="33" actId="20577"/>
        <pc:sldMkLst>
          <pc:docMk/>
          <pc:sldMk cId="245262066" sldId="275"/>
        </pc:sldMkLst>
        <pc:spChg chg="mod">
          <ac:chgData name="Blanchard, Brayden A." userId="190dfdd6-f87b-4a9b-a31e-4b094d83026c" providerId="ADAL" clId="{C17CA945-93BA-4664-AEB1-C00A7276FA84}" dt="2023-04-26T13:37:26.148" v="33" actId="20577"/>
          <ac:spMkLst>
            <pc:docMk/>
            <pc:sldMk cId="245262066" sldId="275"/>
            <ac:spMk id="3" creationId="{1D6A5BB7-743C-BDEF-71BE-820C88D4BAFE}"/>
          </ac:spMkLst>
        </pc:spChg>
      </pc:sldChg>
      <pc:sldChg chg="addSp delSp modSp new mod">
        <pc:chgData name="Blanchard, Brayden A." userId="190dfdd6-f87b-4a9b-a31e-4b094d83026c" providerId="ADAL" clId="{C17CA945-93BA-4664-AEB1-C00A7276FA84}" dt="2023-04-26T15:23:00.099" v="2441" actId="115"/>
        <pc:sldMkLst>
          <pc:docMk/>
          <pc:sldMk cId="2126773057" sldId="277"/>
        </pc:sldMkLst>
        <pc:spChg chg="del">
          <ac:chgData name="Blanchard, Brayden A." userId="190dfdd6-f87b-4a9b-a31e-4b094d83026c" providerId="ADAL" clId="{C17CA945-93BA-4664-AEB1-C00A7276FA84}" dt="2023-04-26T15:11:42.204" v="1891"/>
          <ac:spMkLst>
            <pc:docMk/>
            <pc:sldMk cId="2126773057" sldId="277"/>
            <ac:spMk id="2" creationId="{CBF75711-FCAD-4BE3-7D53-0862AC1B9856}"/>
          </ac:spMkLst>
        </pc:spChg>
        <pc:spChg chg="del">
          <ac:chgData name="Blanchard, Brayden A." userId="190dfdd6-f87b-4a9b-a31e-4b094d83026c" providerId="ADAL" clId="{C17CA945-93BA-4664-AEB1-C00A7276FA84}" dt="2023-04-26T15:12:15.452" v="1892" actId="1032"/>
          <ac:spMkLst>
            <pc:docMk/>
            <pc:sldMk cId="2126773057" sldId="277"/>
            <ac:spMk id="3" creationId="{BB635823-E0A6-48C8-7CAA-1F0E71B857C7}"/>
          </ac:spMkLst>
        </pc:spChg>
        <pc:spChg chg="add mod">
          <ac:chgData name="Blanchard, Brayden A." userId="190dfdd6-f87b-4a9b-a31e-4b094d83026c" providerId="ADAL" clId="{C17CA945-93BA-4664-AEB1-C00A7276FA84}" dt="2023-04-26T15:12:59.792" v="1920" actId="20577"/>
          <ac:spMkLst>
            <pc:docMk/>
            <pc:sldMk cId="2126773057" sldId="277"/>
            <ac:spMk id="4" creationId="{D4A30243-FAE1-2393-6B99-39D83D2AE24C}"/>
          </ac:spMkLst>
        </pc:spChg>
        <pc:spChg chg="add del mod">
          <ac:chgData name="Blanchard, Brayden A." userId="190dfdd6-f87b-4a9b-a31e-4b094d83026c" providerId="ADAL" clId="{C17CA945-93BA-4664-AEB1-C00A7276FA84}" dt="2023-04-26T15:14:35.640" v="1953"/>
          <ac:spMkLst>
            <pc:docMk/>
            <pc:sldMk cId="2126773057" sldId="277"/>
            <ac:spMk id="6" creationId="{7A75DA02-5B75-E18B-5B1B-607911C43F22}"/>
          </ac:spMkLst>
        </pc:spChg>
        <pc:spChg chg="add mod">
          <ac:chgData name="Blanchard, Brayden A." userId="190dfdd6-f87b-4a9b-a31e-4b094d83026c" providerId="ADAL" clId="{C17CA945-93BA-4664-AEB1-C00A7276FA84}" dt="2023-04-26T15:22:01.902" v="2369" actId="1076"/>
          <ac:spMkLst>
            <pc:docMk/>
            <pc:sldMk cId="2126773057" sldId="277"/>
            <ac:spMk id="7" creationId="{8A1E2695-D322-5F09-6D9A-5959DFAA21B6}"/>
          </ac:spMkLst>
        </pc:spChg>
        <pc:spChg chg="add mod">
          <ac:chgData name="Blanchard, Brayden A." userId="190dfdd6-f87b-4a9b-a31e-4b094d83026c" providerId="ADAL" clId="{C17CA945-93BA-4664-AEB1-C00A7276FA84}" dt="2023-04-26T15:21:59.375" v="2368" actId="1076"/>
          <ac:spMkLst>
            <pc:docMk/>
            <pc:sldMk cId="2126773057" sldId="277"/>
            <ac:spMk id="8" creationId="{F82E9237-4EC6-014B-305E-EB4A2DA69E85}"/>
          </ac:spMkLst>
        </pc:spChg>
        <pc:spChg chg="add mod">
          <ac:chgData name="Blanchard, Brayden A." userId="190dfdd6-f87b-4a9b-a31e-4b094d83026c" providerId="ADAL" clId="{C17CA945-93BA-4664-AEB1-C00A7276FA84}" dt="2023-04-26T15:21:52.478" v="2367" actId="1076"/>
          <ac:spMkLst>
            <pc:docMk/>
            <pc:sldMk cId="2126773057" sldId="277"/>
            <ac:spMk id="9" creationId="{5FBA55FB-FA74-D5BF-8777-3D25D03DB26A}"/>
          </ac:spMkLst>
        </pc:spChg>
        <pc:spChg chg="add mod">
          <ac:chgData name="Blanchard, Brayden A." userId="190dfdd6-f87b-4a9b-a31e-4b094d83026c" providerId="ADAL" clId="{C17CA945-93BA-4664-AEB1-C00A7276FA84}" dt="2023-04-26T15:21:38.751" v="2361" actId="1076"/>
          <ac:spMkLst>
            <pc:docMk/>
            <pc:sldMk cId="2126773057" sldId="277"/>
            <ac:spMk id="10" creationId="{6EA8D5D9-ACC4-90B7-3D18-80A85C1DDD62}"/>
          </ac:spMkLst>
        </pc:spChg>
        <pc:spChg chg="add mod">
          <ac:chgData name="Blanchard, Brayden A." userId="190dfdd6-f87b-4a9b-a31e-4b094d83026c" providerId="ADAL" clId="{C17CA945-93BA-4664-AEB1-C00A7276FA84}" dt="2023-04-26T15:23:00.099" v="2441" actId="115"/>
          <ac:spMkLst>
            <pc:docMk/>
            <pc:sldMk cId="2126773057" sldId="277"/>
            <ac:spMk id="11" creationId="{114D16A5-FD65-FDB4-7F6C-D3049C397611}"/>
          </ac:spMkLst>
        </pc:spChg>
        <pc:graphicFrameChg chg="add mod modGraphic">
          <ac:chgData name="Blanchard, Brayden A." userId="190dfdd6-f87b-4a9b-a31e-4b094d83026c" providerId="ADAL" clId="{C17CA945-93BA-4664-AEB1-C00A7276FA84}" dt="2023-04-26T15:21:26.506" v="2355"/>
          <ac:graphicFrameMkLst>
            <pc:docMk/>
            <pc:sldMk cId="2126773057" sldId="277"/>
            <ac:graphicFrameMk id="5" creationId="{B8D8B287-278C-FDCF-4B70-06221ACE0A02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D5A352-04E5-4AD6-93BE-ABED6B597E9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7BCFF8C5-C2EE-48B4-B769-8B9403C5B002}">
      <dgm:prSet phldrT="[Text]" custT="1"/>
      <dgm:spPr/>
      <dgm:t>
        <a:bodyPr/>
        <a:lstStyle/>
        <a:p>
          <a:endParaRPr lang="en-US" sz="2400" dirty="0"/>
        </a:p>
      </dgm:t>
    </dgm:pt>
    <dgm:pt modelId="{3BBCC64D-8DEE-4458-855D-5F1035B02654}" type="parTrans" cxnId="{1F0515DA-922B-4394-BDB2-347B1F748E01}">
      <dgm:prSet/>
      <dgm:spPr/>
      <dgm:t>
        <a:bodyPr/>
        <a:lstStyle/>
        <a:p>
          <a:endParaRPr lang="en-US"/>
        </a:p>
      </dgm:t>
    </dgm:pt>
    <dgm:pt modelId="{7FD1B81D-711F-4F15-8896-0E2BC33A10F2}" type="sibTrans" cxnId="{1F0515DA-922B-4394-BDB2-347B1F748E01}">
      <dgm:prSet/>
      <dgm:spPr/>
      <dgm:t>
        <a:bodyPr/>
        <a:lstStyle/>
        <a:p>
          <a:endParaRPr lang="en-US"/>
        </a:p>
      </dgm:t>
    </dgm:pt>
    <dgm:pt modelId="{95D21E48-3A3E-4475-AB20-1284B864572B}">
      <dgm:prSet phldrT="[Text]" custT="1"/>
      <dgm:spPr/>
      <dgm:t>
        <a:bodyPr/>
        <a:lstStyle/>
        <a:p>
          <a:endParaRPr lang="en-US" sz="2400" dirty="0"/>
        </a:p>
      </dgm:t>
    </dgm:pt>
    <dgm:pt modelId="{3B1E90BD-C24C-4D8A-B00D-CE75434FE10C}" type="parTrans" cxnId="{922AD054-C219-42F0-B4BA-074CD10DF279}">
      <dgm:prSet/>
      <dgm:spPr/>
      <dgm:t>
        <a:bodyPr/>
        <a:lstStyle/>
        <a:p>
          <a:endParaRPr lang="en-US"/>
        </a:p>
      </dgm:t>
    </dgm:pt>
    <dgm:pt modelId="{9D1663B7-4B60-497D-BA41-10F407DC4402}" type="sibTrans" cxnId="{922AD054-C219-42F0-B4BA-074CD10DF279}">
      <dgm:prSet/>
      <dgm:spPr/>
      <dgm:t>
        <a:bodyPr/>
        <a:lstStyle/>
        <a:p>
          <a:endParaRPr lang="en-US"/>
        </a:p>
      </dgm:t>
    </dgm:pt>
    <dgm:pt modelId="{01CE7332-9E65-42F2-B57B-DF9A906E45F7}" type="pres">
      <dgm:prSet presAssocID="{0FD5A352-04E5-4AD6-93BE-ABED6B597E9D}" presName="compositeShape" presStyleCnt="0">
        <dgm:presLayoutVars>
          <dgm:chMax val="7"/>
          <dgm:dir/>
          <dgm:resizeHandles val="exact"/>
        </dgm:presLayoutVars>
      </dgm:prSet>
      <dgm:spPr/>
    </dgm:pt>
    <dgm:pt modelId="{DF692456-7035-4D10-A1CB-0773ABC4A0F0}" type="pres">
      <dgm:prSet presAssocID="{7BCFF8C5-C2EE-48B4-B769-8B9403C5B002}" presName="circ1" presStyleLbl="vennNode1" presStyleIdx="0" presStyleCnt="2" custScaleX="112959"/>
      <dgm:spPr/>
    </dgm:pt>
    <dgm:pt modelId="{90EBB512-4D6F-47DA-B4E7-33A4C5A3ADE3}" type="pres">
      <dgm:prSet presAssocID="{7BCFF8C5-C2EE-48B4-B769-8B9403C5B00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74B1539-60D2-48D6-B59F-3098C75BE51D}" type="pres">
      <dgm:prSet presAssocID="{95D21E48-3A3E-4475-AB20-1284B864572B}" presName="circ2" presStyleLbl="vennNode1" presStyleIdx="1" presStyleCnt="2" custScaleX="111943"/>
      <dgm:spPr/>
    </dgm:pt>
    <dgm:pt modelId="{5DA65392-D879-48C2-AE43-AD3D1F8C272E}" type="pres">
      <dgm:prSet presAssocID="{95D21E48-3A3E-4475-AB20-1284B864572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3518036-B564-43D5-B851-0C548D2C74FA}" type="presOf" srcId="{95D21E48-3A3E-4475-AB20-1284B864572B}" destId="{5DA65392-D879-48C2-AE43-AD3D1F8C272E}" srcOrd="1" destOrd="0" presId="urn:microsoft.com/office/officeart/2005/8/layout/venn1"/>
    <dgm:cxn modelId="{922AD054-C219-42F0-B4BA-074CD10DF279}" srcId="{0FD5A352-04E5-4AD6-93BE-ABED6B597E9D}" destId="{95D21E48-3A3E-4475-AB20-1284B864572B}" srcOrd="1" destOrd="0" parTransId="{3B1E90BD-C24C-4D8A-B00D-CE75434FE10C}" sibTransId="{9D1663B7-4B60-497D-BA41-10F407DC4402}"/>
    <dgm:cxn modelId="{9231F777-1C66-43B4-BB65-79B0CE62FD2F}" type="presOf" srcId="{0FD5A352-04E5-4AD6-93BE-ABED6B597E9D}" destId="{01CE7332-9E65-42F2-B57B-DF9A906E45F7}" srcOrd="0" destOrd="0" presId="urn:microsoft.com/office/officeart/2005/8/layout/venn1"/>
    <dgm:cxn modelId="{89222F8D-DF0A-4BD0-B597-8F5B5FD43ECC}" type="presOf" srcId="{7BCFF8C5-C2EE-48B4-B769-8B9403C5B002}" destId="{DF692456-7035-4D10-A1CB-0773ABC4A0F0}" srcOrd="0" destOrd="0" presId="urn:microsoft.com/office/officeart/2005/8/layout/venn1"/>
    <dgm:cxn modelId="{1F0515DA-922B-4394-BDB2-347B1F748E01}" srcId="{0FD5A352-04E5-4AD6-93BE-ABED6B597E9D}" destId="{7BCFF8C5-C2EE-48B4-B769-8B9403C5B002}" srcOrd="0" destOrd="0" parTransId="{3BBCC64D-8DEE-4458-855D-5F1035B02654}" sibTransId="{7FD1B81D-711F-4F15-8896-0E2BC33A10F2}"/>
    <dgm:cxn modelId="{004300E1-A070-428C-A38C-D23B4703B67B}" type="presOf" srcId="{95D21E48-3A3E-4475-AB20-1284B864572B}" destId="{674B1539-60D2-48D6-B59F-3098C75BE51D}" srcOrd="0" destOrd="0" presId="urn:microsoft.com/office/officeart/2005/8/layout/venn1"/>
    <dgm:cxn modelId="{DF2155EF-E575-4186-AE08-37F3D30775EA}" type="presOf" srcId="{7BCFF8C5-C2EE-48B4-B769-8B9403C5B002}" destId="{90EBB512-4D6F-47DA-B4E7-33A4C5A3ADE3}" srcOrd="1" destOrd="0" presId="urn:microsoft.com/office/officeart/2005/8/layout/venn1"/>
    <dgm:cxn modelId="{454FFF78-1A16-42C4-986D-A40B8BDBDC20}" type="presParOf" srcId="{01CE7332-9E65-42F2-B57B-DF9A906E45F7}" destId="{DF692456-7035-4D10-A1CB-0773ABC4A0F0}" srcOrd="0" destOrd="0" presId="urn:microsoft.com/office/officeart/2005/8/layout/venn1"/>
    <dgm:cxn modelId="{BA460E48-3C05-4EF7-9784-B19DC4C97B45}" type="presParOf" srcId="{01CE7332-9E65-42F2-B57B-DF9A906E45F7}" destId="{90EBB512-4D6F-47DA-B4E7-33A4C5A3ADE3}" srcOrd="1" destOrd="0" presId="urn:microsoft.com/office/officeart/2005/8/layout/venn1"/>
    <dgm:cxn modelId="{FD2A0649-8811-4D84-BC97-C36E3FC86339}" type="presParOf" srcId="{01CE7332-9E65-42F2-B57B-DF9A906E45F7}" destId="{674B1539-60D2-48D6-B59F-3098C75BE51D}" srcOrd="2" destOrd="0" presId="urn:microsoft.com/office/officeart/2005/8/layout/venn1"/>
    <dgm:cxn modelId="{CD401907-C3D9-42DE-B4AB-E71DDE3D7DF4}" type="presParOf" srcId="{01CE7332-9E65-42F2-B57B-DF9A906E45F7}" destId="{5DA65392-D879-48C2-AE43-AD3D1F8C272E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92456-7035-4D10-A1CB-0773ABC4A0F0}">
      <dsp:nvSpPr>
        <dsp:cNvPr id="0" name=""/>
        <dsp:cNvSpPr/>
      </dsp:nvSpPr>
      <dsp:spPr>
        <a:xfrm>
          <a:off x="1237590" y="12846"/>
          <a:ext cx="5305838" cy="46971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1978496" y="566739"/>
        <a:ext cx="3059222" cy="3589350"/>
      </dsp:txXfrm>
    </dsp:sp>
    <dsp:sp modelId="{674B1539-60D2-48D6-B59F-3098C75BE51D}">
      <dsp:nvSpPr>
        <dsp:cNvPr id="0" name=""/>
        <dsp:cNvSpPr/>
      </dsp:nvSpPr>
      <dsp:spPr>
        <a:xfrm>
          <a:off x="4646776" y="12846"/>
          <a:ext cx="5258115" cy="46971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6138944" y="566739"/>
        <a:ext cx="3031706" cy="3589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67FCB-B0BC-4966-8368-BA4A9F464C7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9754E-D940-41EC-B772-AAC7329CE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10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Figure 1: </a:t>
            </a:r>
            <a:r>
              <a:rPr lang="en-US" sz="1800" b="0" i="0" u="none" strike="noStrike" baseline="0" dirty="0">
                <a:latin typeface="Lato-Regular"/>
              </a:rPr>
              <a:t>Spatial, temporal and genetic structure of material in the field trials dataset. (a) Locations of the 392 trial environments across</a:t>
            </a:r>
          </a:p>
          <a:p>
            <a:pPr algn="l"/>
            <a:r>
              <a:rPr lang="en-US" sz="1800" b="0" i="0" u="none" strike="noStrike" baseline="0" dirty="0">
                <a:latin typeface="Lato-Regular"/>
              </a:rPr>
              <a:t>the UK. Point size and </a:t>
            </a:r>
            <a:r>
              <a:rPr lang="en-US" sz="1800" b="0" i="0" u="none" strike="noStrike" baseline="0" dirty="0" err="1">
                <a:latin typeface="Lato-Regular"/>
              </a:rPr>
              <a:t>colour</a:t>
            </a:r>
            <a:r>
              <a:rPr lang="en-US" sz="1800" b="0" i="0" u="none" strike="noStrike" baseline="0" dirty="0">
                <a:latin typeface="Lato-Regular"/>
              </a:rPr>
              <a:t> indicate the number of years of trials at that location. Map lines delineate study areas and do not necessarily</a:t>
            </a:r>
          </a:p>
          <a:p>
            <a:pPr algn="l"/>
            <a:r>
              <a:rPr lang="en-US" sz="1800" b="0" i="0" u="none" strike="noStrike" baseline="0" dirty="0">
                <a:latin typeface="Lato-Regular"/>
              </a:rPr>
              <a:t>depict accepted national boundaries. (b) Dendrogram indicating pedigree- based kinship for the 240 genotypes included and (c) their</a:t>
            </a:r>
          </a:p>
          <a:p>
            <a:pPr algn="l"/>
            <a:r>
              <a:rPr lang="en-US" sz="1800" b="0" i="0" u="none" strike="noStrike" baseline="0" dirty="0">
                <a:latin typeface="Lato-Regular"/>
              </a:rPr>
              <a:t>occurrences in trials each year.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9754E-D940-41EC-B772-AAC7329CEA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49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Lato-Regular"/>
              </a:rPr>
              <a:t>where </a:t>
            </a:r>
            <a:r>
              <a:rPr lang="en-US" sz="1800" b="0" i="1" u="none" strike="noStrike" baseline="0" dirty="0">
                <a:latin typeface="Lato-Italic"/>
              </a:rPr>
              <a:t>w </a:t>
            </a:r>
            <a:r>
              <a:rPr lang="en-US" sz="1800" b="0" i="0" u="none" strike="noStrike" baseline="0" dirty="0">
                <a:latin typeface="Lato-Regular"/>
              </a:rPr>
              <a:t>is the scaled EC matrix, </a:t>
            </a:r>
            <a:r>
              <a:rPr lang="en-US" sz="1800" b="0" i="0" u="none" strike="noStrike" baseline="0" dirty="0">
                <a:latin typeface="STIXMathExtensions-Regular"/>
              </a:rPr>
              <a:t>!</a:t>
            </a:r>
            <a:r>
              <a:rPr lang="en-US" sz="1800" b="0" i="1" u="none" strike="noStrike" baseline="0" dirty="0">
                <a:latin typeface="Lato-Italic"/>
              </a:rPr>
              <a:t>w</a:t>
            </a:r>
            <a:r>
              <a:rPr lang="en-US" sz="1800" b="0" i="0" u="none" strike="noStrike" baseline="0" dirty="0">
                <a:latin typeface="STIXMath-Regular"/>
              </a:rPr>
              <a:t>−</a:t>
            </a:r>
            <a:r>
              <a:rPr lang="en-US" sz="1800" b="0" i="1" u="none" strike="noStrike" baseline="0" dirty="0">
                <a:latin typeface="Lato-Italic"/>
              </a:rPr>
              <a:t>w</a:t>
            </a:r>
            <a:r>
              <a:rPr lang="en-US" sz="1800" b="0" i="0" u="none" strike="noStrike" baseline="0" dirty="0">
                <a:latin typeface="STIXMath-Regular"/>
              </a:rPr>
              <a:t>"</a:t>
            </a:r>
            <a:r>
              <a:rPr lang="en-US" sz="1800" b="0" i="0" u="none" strike="noStrike" baseline="0" dirty="0">
                <a:latin typeface="STIXMathExtensions-Regular"/>
              </a:rPr>
              <a:t>!</a:t>
            </a:r>
            <a:r>
              <a:rPr lang="en-US" sz="1800" b="0" i="0" u="none" strike="noStrike" baseline="0" dirty="0">
                <a:latin typeface="Lato-Regular"/>
              </a:rPr>
              <a:t>2 is the Euclidean Distance</a:t>
            </a:r>
          </a:p>
          <a:p>
            <a:pPr algn="l"/>
            <a:r>
              <a:rPr lang="en-US" sz="1800" b="0" i="0" u="none" strike="noStrike" baseline="0" dirty="0">
                <a:latin typeface="Lato-Regular"/>
              </a:rPr>
              <a:t>between each element of the EC matrix (</a:t>
            </a:r>
            <a:r>
              <a:rPr lang="en-US" sz="1800" b="0" i="1" u="none" strike="noStrike" baseline="0" dirty="0">
                <a:latin typeface="Lato-Italic"/>
              </a:rPr>
              <a:t>n </a:t>
            </a:r>
            <a:r>
              <a:rPr lang="en-US" sz="1800" b="0" i="0" u="none" strike="noStrike" baseline="0" dirty="0">
                <a:latin typeface="Lato-Regular"/>
              </a:rPr>
              <a:t>environments </a:t>
            </a:r>
            <a:r>
              <a:rPr lang="en-US" sz="1800" b="0" i="0" u="none" strike="noStrike" baseline="0" dirty="0">
                <a:latin typeface="STIX-Regular"/>
              </a:rPr>
              <a:t>× </a:t>
            </a:r>
            <a:r>
              <a:rPr lang="en-US" sz="1800" b="0" i="1" u="none" strike="noStrike" baseline="0" dirty="0">
                <a:latin typeface="Lato-Italic"/>
              </a:rPr>
              <a:t>m </a:t>
            </a:r>
            <a:r>
              <a:rPr lang="en-US" sz="1800" b="0" i="0" u="none" strike="noStrike" baseline="0" dirty="0">
                <a:latin typeface="Lato-Regular"/>
              </a:rPr>
              <a:t>ECs),</a:t>
            </a:r>
          </a:p>
          <a:p>
            <a:pPr algn="l"/>
            <a:r>
              <a:rPr lang="en-US" sz="1800" b="0" i="1" u="none" strike="noStrike" baseline="0" dirty="0">
                <a:latin typeface="STIXMath-Italic"/>
              </a:rPr>
              <a:t>! </a:t>
            </a:r>
            <a:r>
              <a:rPr lang="en-US" sz="1800" b="0" i="0" u="none" strike="noStrike" baseline="0" dirty="0">
                <a:latin typeface="Lato-Regular"/>
              </a:rPr>
              <a:t>is a scaling factor assumed as the mean value of the Euclidean</a:t>
            </a:r>
          </a:p>
          <a:p>
            <a:pPr algn="l"/>
            <a:r>
              <a:rPr lang="en-US" sz="1800" b="0" i="0" u="none" strike="noStrike" baseline="0" dirty="0">
                <a:latin typeface="Lato-Regular"/>
              </a:rPr>
              <a:t>distance matrix and </a:t>
            </a:r>
            <a:r>
              <a:rPr lang="en-US" sz="1800" b="0" i="1" u="none" strike="noStrike" baseline="0" dirty="0">
                <a:latin typeface="Lato-Italic"/>
              </a:rPr>
              <a:t>h </a:t>
            </a:r>
            <a:r>
              <a:rPr lang="en-US" sz="1800" b="0" i="0" u="none" strike="noStrike" baseline="0" dirty="0">
                <a:latin typeface="Lato-Regular"/>
              </a:rPr>
              <a:t>is a bandwidth factor which was assumed</a:t>
            </a:r>
          </a:p>
          <a:p>
            <a:pPr algn="l"/>
            <a:r>
              <a:rPr lang="en-US" sz="1800" b="0" i="0" u="none" strike="noStrike" baseline="0" dirty="0">
                <a:latin typeface="Lato-Regular"/>
              </a:rPr>
              <a:t>to be 1 as default. The ERM therefore had dimensions of </a:t>
            </a:r>
            <a:r>
              <a:rPr lang="en-US" sz="1800" b="0" i="1" u="none" strike="noStrike" baseline="0" dirty="0">
                <a:latin typeface="Lato-Italic"/>
              </a:rPr>
              <a:t>n </a:t>
            </a:r>
            <a:r>
              <a:rPr lang="en-US" sz="1800" b="0" i="0" u="none" strike="noStrike" baseline="0" dirty="0">
                <a:latin typeface="Lato-Regular"/>
              </a:rPr>
              <a:t>environments</a:t>
            </a:r>
          </a:p>
          <a:p>
            <a:pPr algn="l"/>
            <a:r>
              <a:rPr lang="en-US" sz="1800" b="0" i="0" u="none" strike="noStrike" baseline="0" dirty="0">
                <a:latin typeface="STIX-Regular"/>
              </a:rPr>
              <a:t>× </a:t>
            </a:r>
            <a:r>
              <a:rPr lang="en-US" sz="1800" b="0" i="1" u="none" strike="noStrike" baseline="0" dirty="0">
                <a:latin typeface="Lato-Italic"/>
              </a:rPr>
              <a:t>n </a:t>
            </a:r>
            <a:r>
              <a:rPr lang="en-US" sz="1800" b="0" i="0" u="none" strike="noStrike" baseline="0" dirty="0">
                <a:latin typeface="Lato-Regular"/>
              </a:rPr>
              <a:t>environments. 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9754E-D940-41EC-B772-AAC7329CEA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1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Lato-Regular"/>
              </a:rPr>
              <a:t>where </a:t>
            </a:r>
            <a:r>
              <a:rPr lang="en-US" sz="1800" b="1" i="1" u="none" strike="noStrike" baseline="0" dirty="0">
                <a:latin typeface="Lato-BoldItalic"/>
              </a:rPr>
              <a:t>A </a:t>
            </a:r>
            <a:r>
              <a:rPr lang="en-US" sz="1800" b="0" i="0" u="none" strike="noStrike" baseline="0" dirty="0">
                <a:latin typeface="Lato-Regular"/>
              </a:rPr>
              <a:t>is the pedigree relationship matrix, </a:t>
            </a:r>
            <a:r>
              <a:rPr lang="en-US" sz="1800" b="1" i="1" u="none" strike="noStrike" baseline="0" dirty="0" err="1">
                <a:latin typeface="Lato-BoldItalic"/>
              </a:rPr>
              <a:t>Gs</a:t>
            </a:r>
            <a:r>
              <a:rPr lang="en-US" sz="1800" b="1" i="1" u="none" strike="noStrike" baseline="0" dirty="0">
                <a:latin typeface="Lato-BoldItalic"/>
              </a:rPr>
              <a:t> </a:t>
            </a:r>
            <a:r>
              <a:rPr lang="en-US" sz="1800" b="0" i="0" u="none" strike="noStrike" baseline="0" dirty="0">
                <a:latin typeface="Lato-Regular"/>
              </a:rPr>
              <a:t>is the scaled genomic</a:t>
            </a:r>
          </a:p>
          <a:p>
            <a:pPr algn="l"/>
            <a:r>
              <a:rPr lang="en-US" sz="1800" b="0" i="0" u="none" strike="noStrike" baseline="0" dirty="0">
                <a:latin typeface="Lato-Regular"/>
              </a:rPr>
              <a:t>relationship matrix and </a:t>
            </a:r>
            <a:r>
              <a:rPr lang="en-US" sz="1800" b="1" i="1" u="none" strike="noStrike" baseline="0" dirty="0">
                <a:latin typeface="STIXMath-BoldItalic"/>
              </a:rPr>
              <a:t>! </a:t>
            </a:r>
            <a:r>
              <a:rPr lang="en-US" sz="1800" b="0" i="0" u="none" strike="noStrike" baseline="0" dirty="0">
                <a:latin typeface="Lato-Regular"/>
              </a:rPr>
              <a:t>is a weighting factor between 0 and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9754E-D940-41EC-B772-AAC7329CEA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2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1" i="0" u="none" strike="noStrike" baseline="0" dirty="0">
                <a:solidFill>
                  <a:srgbClr val="404040"/>
                </a:solidFill>
                <a:latin typeface="Lato-Bold"/>
              </a:rPr>
              <a:t>FIGURE 2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Models including environmental covariate improve the prediction accuracy for wheat quality traits. (a) Comparison of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prediction accuracy (correlation between observed and predicted data) of mean trait values for each trial year for both reaction norm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models (RNMM and RNMDs) that incorporate environmental covariates into models for each quality trait. HFN, Hagberg Falling number.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(b) Comparison of cross- validated within- trial genomic prediction accuracy between genetic models (MM and MDs) that use only genetic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data and equivalent reaction norm models (RNMM and RNMDs) for untested genotypes in untested years cross- validation. Bars indicate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median while black points indicate the mean prediction accuracy across all trial environments. Median and mean values are also shown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above and below bars and points respectively. Statistical significance level between means from paired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Lato-Italic"/>
              </a:rPr>
              <a:t>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- tests are shown above each pair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of G and G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TIX-Regular"/>
              </a:rPr>
              <a:t>×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E prediction model comparisons where *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Lato-Italic"/>
              </a:rPr>
              <a:t>p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TIX-Regular"/>
              </a:rPr>
              <a:t>&lt;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.05, **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Lato-Italic"/>
              </a:rPr>
              <a:t>p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TIX-Regular"/>
              </a:rPr>
              <a:t>&lt;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.01, and ***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Lato-Italic"/>
              </a:rPr>
              <a:t>p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TIX-Regular"/>
              </a:rPr>
              <a:t>&lt;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.001. (c) Percentages of the phenotypic variation explained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by each variance component for each prediction model for all traits. Variance components are described in the methods where 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Lato-BoldItalic"/>
              </a:rPr>
              <a:t>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indicates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the random effect of environment, 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latin typeface="Lato-Italic"/>
              </a:rPr>
              <a:t>gE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Lato-Italic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indicates the interaction between genotype and the random environmental effect,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Lato-Italic"/>
              </a:rPr>
              <a:t>w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indicates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the predictable environmental effect that can be explained by weather and soil environmental covariates,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Lato-Italic"/>
              </a:rPr>
              <a:t>g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indicates the genetic effect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estimated from markers and 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latin typeface="Lato-Italic"/>
              </a:rPr>
              <a:t>gw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Lato-Italic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indicates the predictable interaction between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Lato-Italic"/>
              </a:rPr>
              <a:t>g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and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Lato-Italic"/>
              </a:rPr>
              <a:t>w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9754E-D940-41EC-B772-AAC7329CEA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58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Lato-Regular"/>
              </a:rPr>
              <a:t>Overview of projected changes in UK summer and winter climate. Comparison of climatological average rainfall and</a:t>
            </a:r>
          </a:p>
          <a:p>
            <a:pPr algn="l"/>
            <a:r>
              <a:rPr lang="en-US" sz="1800" b="0" i="0" u="none" strike="noStrike" baseline="0" dirty="0">
                <a:latin typeface="Lato-Regular"/>
              </a:rPr>
              <a:t>temperature patterns in (a) January, and (b) July across the UK at 12 km grid square resolution between the observed average climate</a:t>
            </a:r>
          </a:p>
          <a:p>
            <a:pPr algn="l"/>
            <a:r>
              <a:rPr lang="en-US" sz="1800" b="0" i="0" u="none" strike="noStrike" baseline="0" dirty="0">
                <a:latin typeface="Lato-Regular"/>
              </a:rPr>
              <a:t>between 2000 and 2019 (derived from the </a:t>
            </a:r>
            <a:r>
              <a:rPr lang="en-US" sz="1800" b="0" i="0" u="none" strike="noStrike" baseline="0" dirty="0" err="1">
                <a:latin typeface="Lato-Regular"/>
              </a:rPr>
              <a:t>HadUK</a:t>
            </a:r>
            <a:r>
              <a:rPr lang="en-US" sz="1800" b="0" i="0" u="none" strike="noStrike" baseline="0" dirty="0">
                <a:latin typeface="Lato-Regular"/>
              </a:rPr>
              <a:t>- grid weather dataset) and projected future climate conditions between 2050 and 2069</a:t>
            </a:r>
          </a:p>
          <a:p>
            <a:pPr algn="l"/>
            <a:r>
              <a:rPr lang="en-US" sz="1800" b="0" i="0" u="none" strike="noStrike" baseline="0" dirty="0">
                <a:latin typeface="Lato-Regular"/>
              </a:rPr>
              <a:t>(derived from the bias corrected UKCP18 climate projections dataset and averaged across all 12 ensemble members). Map lines delineate</a:t>
            </a:r>
          </a:p>
          <a:p>
            <a:pPr algn="l"/>
            <a:r>
              <a:rPr lang="en-US" sz="1800" b="0" i="0" u="none" strike="noStrike" baseline="0" dirty="0">
                <a:latin typeface="Lato-Regular"/>
              </a:rPr>
              <a:t>study areas and do not necessarily depict accepted national boundaries.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9754E-D940-41EC-B772-AAC7329CEA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4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E1737D6-2A7E-46A5-BB9D-43D6F412D10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EDC388F-6DF4-43CD-A50D-B21987A1B69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9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37D6-2A7E-46A5-BB9D-43D6F412D10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388F-6DF4-43CD-A50D-B21987A1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3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37D6-2A7E-46A5-BB9D-43D6F412D10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388F-6DF4-43CD-A50D-B21987A1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2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37D6-2A7E-46A5-BB9D-43D6F412D10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388F-6DF4-43CD-A50D-B21987A1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3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37D6-2A7E-46A5-BB9D-43D6F412D10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388F-6DF4-43CD-A50D-B21987A1B69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40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37D6-2A7E-46A5-BB9D-43D6F412D10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388F-6DF4-43CD-A50D-B21987A1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7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37D6-2A7E-46A5-BB9D-43D6F412D10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388F-6DF4-43CD-A50D-B21987A1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37D6-2A7E-46A5-BB9D-43D6F412D10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388F-6DF4-43CD-A50D-B21987A1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6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37D6-2A7E-46A5-BB9D-43D6F412D10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388F-6DF4-43CD-A50D-B21987A1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37D6-2A7E-46A5-BB9D-43D6F412D10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388F-6DF4-43CD-A50D-B21987A1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6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37D6-2A7E-46A5-BB9D-43D6F412D10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388F-6DF4-43CD-A50D-B21987A1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7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E1737D6-2A7E-46A5-BB9D-43D6F412D10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EDC388F-6DF4-43CD-A50D-B21987A1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2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11/gcb.1655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344F-5D05-5E7A-546D-9E874651CC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/>
              <a:t>Prediction of near- term climate change impacts on UK wheat quality and the potential for adaptation through plant breeding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54603-3CDB-9503-57D4-D2655EDD8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800"/>
              <a:t>Nick S Fradgley, James Bacon, Alison R Bentley, Germano Costa-Neto, Andrew Cottrell, Jose Crossa, Jaime Cuevas, Matthew Kerton, Edward Pope, Stéphanie M Swarbreck, Keith A Gardner.</a:t>
            </a:r>
          </a:p>
          <a:p>
            <a:endParaRPr lang="en-US" sz="1800"/>
          </a:p>
          <a:p>
            <a:r>
              <a:rPr lang="en-US" sz="1800" b="1"/>
              <a:t>JOURNAL CLUB: Brayden Blanchard, Flavia Furlan and Maria Montiel</a:t>
            </a:r>
          </a:p>
          <a:p>
            <a:r>
              <a:rPr lang="en-US" sz="1800" b="1"/>
              <a:t>AGRI 7057 Prediction Based Breeding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932610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7A29-261D-B7F6-5F4A-F2226CD6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Methods – Prediction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B147A-01D8-F440-6B25-71453192BE16}"/>
              </a:ext>
            </a:extLst>
          </p:cNvPr>
          <p:cNvSpPr txBox="1"/>
          <p:nvPr/>
        </p:nvSpPr>
        <p:spPr>
          <a:xfrm>
            <a:off x="1143000" y="1965960"/>
            <a:ext cx="105352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Phenotypic prediction across years</a:t>
            </a:r>
          </a:p>
          <a:p>
            <a:endParaRPr lang="en-US" dirty="0"/>
          </a:p>
          <a:p>
            <a:r>
              <a:rPr lang="en-US" dirty="0"/>
              <a:t>MODELS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MM: Main genetic effects; includes random environmental effects and GRM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MDs: added the G x E interaction term (multi-environment, single variance G × E deviation model)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RNMM: extends MM to include the predictable interaction G x E term.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RNMDs: extends MD to include the predictable interaction G x E term and consider the G x E deviation and a reaction- norm structure.</a:t>
            </a:r>
          </a:p>
        </p:txBody>
      </p:sp>
    </p:spTree>
    <p:extLst>
      <p:ext uri="{BB962C8B-B14F-4D97-AF65-F5344CB8AC3E}">
        <p14:creationId xmlns:p14="http://schemas.microsoft.com/office/powerpoint/2010/main" val="385824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8D8B287-278C-FDCF-4B70-06221ACE0A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458975"/>
              </p:ext>
            </p:extLst>
          </p:nvPr>
        </p:nvGraphicFramePr>
        <p:xfrm>
          <a:off x="509047" y="1734531"/>
          <a:ext cx="11142483" cy="4722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D4A30243-FAE1-2393-6B99-39D83D2AE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838" cy="1355725"/>
          </a:xfrm>
        </p:spPr>
        <p:txBody>
          <a:bodyPr>
            <a:normAutofit/>
          </a:bodyPr>
          <a:lstStyle/>
          <a:p>
            <a:r>
              <a:rPr lang="en-US" sz="3200" dirty="0"/>
              <a:t>Methods – Prediction Models Comparison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1E2695-D322-5F09-6D9A-5959DFAA21B6}"/>
              </a:ext>
            </a:extLst>
          </p:cNvPr>
          <p:cNvSpPr txBox="1"/>
          <p:nvPr/>
        </p:nvSpPr>
        <p:spPr>
          <a:xfrm>
            <a:off x="2208128" y="3267612"/>
            <a:ext cx="28667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 random and </a:t>
            </a:r>
            <a:r>
              <a:rPr lang="en-US" b="1" u="sng" dirty="0"/>
              <a:t>unpredictable</a:t>
            </a:r>
            <a:r>
              <a:rPr lang="en-US" dirty="0"/>
              <a:t> </a:t>
            </a:r>
            <a:r>
              <a:rPr lang="en-US" dirty="0" err="1"/>
              <a:t>GxE</a:t>
            </a:r>
            <a:r>
              <a:rPr lang="en-US" dirty="0"/>
              <a:t> in the </a:t>
            </a:r>
            <a:r>
              <a:rPr lang="en-US" b="1" u="sng" dirty="0"/>
              <a:t>observed</a:t>
            </a:r>
            <a:r>
              <a:rPr lang="en-US" dirty="0"/>
              <a:t> environments and will make same predictions in untested environments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E9237-4EC6-014B-305E-EB4A2DA69E85}"/>
              </a:ext>
            </a:extLst>
          </p:cNvPr>
          <p:cNvSpPr txBox="1"/>
          <p:nvPr/>
        </p:nvSpPr>
        <p:spPr>
          <a:xfrm>
            <a:off x="7117116" y="3284377"/>
            <a:ext cx="28667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 EC data of </a:t>
            </a:r>
            <a:r>
              <a:rPr lang="en-US" b="1" u="sng" dirty="0"/>
              <a:t>untested</a:t>
            </a:r>
            <a:r>
              <a:rPr lang="en-US" dirty="0"/>
              <a:t> environments to make more specific predictions according to </a:t>
            </a:r>
            <a:r>
              <a:rPr lang="en-US" b="1" u="sng" dirty="0"/>
              <a:t>predictable</a:t>
            </a:r>
            <a:r>
              <a:rPr lang="en-US" dirty="0"/>
              <a:t> </a:t>
            </a:r>
            <a:r>
              <a:rPr lang="en-US" dirty="0" err="1"/>
              <a:t>GxE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BA55FB-FA74-D5BF-8777-3D25D03DB26A}"/>
              </a:ext>
            </a:extLst>
          </p:cNvPr>
          <p:cNvSpPr txBox="1"/>
          <p:nvPr/>
        </p:nvSpPr>
        <p:spPr>
          <a:xfrm>
            <a:off x="6579469" y="2216358"/>
            <a:ext cx="309199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RNMM and RNMD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A8D5D9-ACC4-90B7-3D18-80A85C1DDD62}"/>
              </a:ext>
            </a:extLst>
          </p:cNvPr>
          <p:cNvSpPr txBox="1"/>
          <p:nvPr/>
        </p:nvSpPr>
        <p:spPr>
          <a:xfrm>
            <a:off x="3223967" y="2216359"/>
            <a:ext cx="23885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MM and MD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4D16A5-FD65-FDB4-7F6C-D3049C397611}"/>
              </a:ext>
            </a:extLst>
          </p:cNvPr>
          <p:cNvSpPr txBox="1"/>
          <p:nvPr/>
        </p:nvSpPr>
        <p:spPr>
          <a:xfrm>
            <a:off x="5309244" y="3357281"/>
            <a:ext cx="15735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GRM</a:t>
            </a:r>
            <a:r>
              <a:rPr lang="en-US" dirty="0"/>
              <a:t> + </a:t>
            </a:r>
            <a:r>
              <a:rPr lang="en-US" b="1" dirty="0"/>
              <a:t>ERM</a:t>
            </a:r>
            <a:r>
              <a:rPr lang="en-US" dirty="0"/>
              <a:t> of </a:t>
            </a:r>
            <a:r>
              <a:rPr lang="en-US" b="1" u="sng" dirty="0"/>
              <a:t>tested</a:t>
            </a:r>
            <a:r>
              <a:rPr lang="en-US" dirty="0"/>
              <a:t> genotypes and environments</a:t>
            </a:r>
          </a:p>
        </p:txBody>
      </p:sp>
    </p:spTree>
    <p:extLst>
      <p:ext uri="{BB962C8B-B14F-4D97-AF65-F5344CB8AC3E}">
        <p14:creationId xmlns:p14="http://schemas.microsoft.com/office/powerpoint/2010/main" val="2126773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5D93-184F-23E9-8BAC-84FD71EC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Methods –Model quality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23525-6B82-8E0A-76B0-B61977A08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2494935"/>
          </a:xfrm>
        </p:spPr>
        <p:txBody>
          <a:bodyPr/>
          <a:lstStyle/>
          <a:p>
            <a:pPr marL="45720" indent="0">
              <a:buNone/>
            </a:pPr>
            <a:r>
              <a:rPr lang="en-US" b="1" dirty="0"/>
              <a:t>Leave- one-year out </a:t>
            </a:r>
            <a:r>
              <a:rPr lang="en-US" dirty="0"/>
              <a:t>cross validation for untested genotypes in untested years (as the genotypes are unbalanced in every environment)</a:t>
            </a:r>
          </a:p>
          <a:p>
            <a:pPr marL="45720" indent="0">
              <a:buNone/>
            </a:pPr>
            <a:r>
              <a:rPr lang="en-US" b="1" dirty="0"/>
              <a:t>Pearson correlation coefficient</a:t>
            </a:r>
            <a:r>
              <a:rPr lang="en-US" dirty="0"/>
              <a:t>: between mean values of observed and out of fold predicted trait values per year. </a:t>
            </a:r>
          </a:p>
          <a:p>
            <a:pPr marL="45720" indent="0">
              <a:buNone/>
            </a:pPr>
            <a:r>
              <a:rPr lang="en-US" b="1" dirty="0"/>
              <a:t>Predictive accuracy </a:t>
            </a:r>
            <a:r>
              <a:rPr lang="en-US" dirty="0"/>
              <a:t>of quality traits for each trial by environment (Pearson correlation) between observed and out of fold prediction.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894FD3-82AA-6C01-68A1-99727065A2F1}"/>
              </a:ext>
            </a:extLst>
          </p:cNvPr>
          <p:cNvSpPr txBox="1"/>
          <p:nvPr/>
        </p:nvSpPr>
        <p:spPr>
          <a:xfrm>
            <a:off x="1258529" y="4945626"/>
            <a:ext cx="9757342" cy="36933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Mean and median for each model</a:t>
            </a:r>
          </a:p>
        </p:txBody>
      </p:sp>
    </p:spTree>
    <p:extLst>
      <p:ext uri="{BB962C8B-B14F-4D97-AF65-F5344CB8AC3E}">
        <p14:creationId xmlns:p14="http://schemas.microsoft.com/office/powerpoint/2010/main" val="3950989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B339-1978-BAF7-89F1-EAE39CB3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Methods – Projection of future climate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94193-994D-7B1A-B426-9AE869F87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4422058" cy="3810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45720" indent="0" algn="ctr">
              <a:buNone/>
            </a:pPr>
            <a:r>
              <a:rPr lang="en-US" dirty="0"/>
              <a:t>RNMM models were fitted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6429A-3316-D157-8D31-B0C7345C796E}"/>
              </a:ext>
            </a:extLst>
          </p:cNvPr>
          <p:cNvSpPr txBox="1"/>
          <p:nvPr/>
        </p:nvSpPr>
        <p:spPr>
          <a:xfrm>
            <a:off x="1143000" y="2989006"/>
            <a:ext cx="4422059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past observed data (</a:t>
            </a:r>
            <a:r>
              <a:rPr lang="en-US" dirty="0" err="1"/>
              <a:t>pheno</a:t>
            </a:r>
            <a:r>
              <a:rPr lang="en-US" dirty="0"/>
              <a:t> and env.)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DF28406-BEE6-6542-9A23-64B87A4427C0}"/>
              </a:ext>
            </a:extLst>
          </p:cNvPr>
          <p:cNvSpPr/>
          <p:nvPr/>
        </p:nvSpPr>
        <p:spPr>
          <a:xfrm>
            <a:off x="3216377" y="2529840"/>
            <a:ext cx="275303" cy="3810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3F9D46-83E1-1A9C-F9C4-46140541FB14}"/>
              </a:ext>
            </a:extLst>
          </p:cNvPr>
          <p:cNvSpPr txBox="1"/>
          <p:nvPr/>
        </p:nvSpPr>
        <p:spPr>
          <a:xfrm>
            <a:off x="1143000" y="3920612"/>
            <a:ext cx="4422059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 phenotypes for 20 randomly selected wheat variety genotypes UNDER: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CC1F4E1-E921-7362-5151-20ABB11C3D6C}"/>
              </a:ext>
            </a:extLst>
          </p:cNvPr>
          <p:cNvSpPr/>
          <p:nvPr/>
        </p:nvSpPr>
        <p:spPr>
          <a:xfrm>
            <a:off x="3216377" y="3488487"/>
            <a:ext cx="275303" cy="3810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2DF364-5BD0-7A03-FFCD-73576D29CAD7}"/>
              </a:ext>
            </a:extLst>
          </p:cNvPr>
          <p:cNvSpPr txBox="1"/>
          <p:nvPr/>
        </p:nvSpPr>
        <p:spPr>
          <a:xfrm>
            <a:off x="1143000" y="5117549"/>
            <a:ext cx="4422059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/>
              <a:t>Past conditions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Future conditions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6FC25A5-3AC4-892D-802E-2F87BE57D993}"/>
              </a:ext>
            </a:extLst>
          </p:cNvPr>
          <p:cNvSpPr/>
          <p:nvPr/>
        </p:nvSpPr>
        <p:spPr>
          <a:xfrm>
            <a:off x="3216377" y="4685424"/>
            <a:ext cx="275303" cy="3810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1F7E0-7391-8E00-483E-800521FE0F8F}"/>
              </a:ext>
            </a:extLst>
          </p:cNvPr>
          <p:cNvSpPr txBox="1"/>
          <p:nvPr/>
        </p:nvSpPr>
        <p:spPr>
          <a:xfrm>
            <a:off x="6676102" y="3179506"/>
            <a:ext cx="43424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A total of 68,280 genotype – environment combination were predicted for each of the traits.</a:t>
            </a:r>
          </a:p>
        </p:txBody>
      </p:sp>
    </p:spTree>
    <p:extLst>
      <p:ext uri="{BB962C8B-B14F-4D97-AF65-F5344CB8AC3E}">
        <p14:creationId xmlns:p14="http://schemas.microsoft.com/office/powerpoint/2010/main" val="1891292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BEEA-43E3-AA49-190D-561DC808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Methods – Prediction of trait stability across projected future</a:t>
            </a:r>
            <a:br>
              <a:rPr lang="en-US" sz="3200" dirty="0"/>
            </a:br>
            <a:r>
              <a:rPr lang="en-US" sz="3200" dirty="0"/>
              <a:t>year- to- year environmental variation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741BA6-B988-6268-9581-B7553058E1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4779" y="2057400"/>
                <a:ext cx="11406433" cy="403860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Fitted models with the 240 genotypes and predict their performance under several conditions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Sampled East, North, and South-West of the UK to account for climatic variation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172,800 genotype-environment combinations used in stability analysis only possible because of the completely balanced projected dataset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Index of risk = </a:t>
                </a:r>
              </a:p>
              <a:p>
                <a:pPr marL="4572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#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years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where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predicted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trait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value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for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each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genotype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did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not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meet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variety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quality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criteria</m:t>
                        </m:r>
                      </m:num>
                      <m:den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</a:rPr>
                          <m:t>240 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</a:rPr>
                          <m:t>year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</a:rPr>
                          <m:t>environments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741BA6-B988-6268-9581-B7553058E1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4779" y="2057400"/>
                <a:ext cx="11406433" cy="4038600"/>
              </a:xfrm>
              <a:blipFill>
                <a:blip r:embed="rId2"/>
                <a:stretch>
                  <a:fillRect t="-1964" r="-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5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BEEA-43E3-AA49-190D-561DC808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Methods – Assessment of specific weather variable effects on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41BA6-B988-6268-9581-B7553058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Challenge: confounding effects of genotype and geographic location of observed data</a:t>
            </a:r>
          </a:p>
          <a:p>
            <a:r>
              <a:rPr lang="en-US" dirty="0"/>
              <a:t>Solution: Machine learning (random forest) and Correlation analysis</a:t>
            </a:r>
          </a:p>
          <a:p>
            <a:r>
              <a:rPr lang="en-US" dirty="0"/>
              <a:t>Weather variable importance and direction</a:t>
            </a:r>
          </a:p>
        </p:txBody>
      </p:sp>
    </p:spTree>
    <p:extLst>
      <p:ext uri="{BB962C8B-B14F-4D97-AF65-F5344CB8AC3E}">
        <p14:creationId xmlns:p14="http://schemas.microsoft.com/office/powerpoint/2010/main" val="1759655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774C-D1FE-5893-9D48-6FC1B16F6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401256"/>
            <a:ext cx="9875520" cy="6751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Results</a:t>
            </a:r>
            <a:br>
              <a:rPr lang="en-US" sz="3200" dirty="0"/>
            </a:br>
            <a:r>
              <a:rPr lang="en-US" sz="3200" dirty="0"/>
              <a:t>Environmental covariates enable prediction of G x 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FD3E9D-DC46-B4DE-877E-9B032704C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818" y="1205416"/>
            <a:ext cx="8292363" cy="542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16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774C-D1FE-5893-9D48-6FC1B16F6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26570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Results:</a:t>
            </a:r>
            <a:br>
              <a:rPr lang="en-US" sz="3200" dirty="0"/>
            </a:br>
            <a:r>
              <a:rPr lang="en-US" sz="2400" dirty="0"/>
              <a:t>Predicted effects of climate change on wheat quality traits are different across UK regions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5F600-8FB0-210E-F6F2-8117455AEC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2269571" y="1582930"/>
            <a:ext cx="7652857" cy="500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14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774C-D1FE-5893-9D48-6FC1B16F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dirty="0"/>
              <a:t>Results:</a:t>
            </a:r>
            <a:br>
              <a:rPr lang="en-US" sz="3200" dirty="0"/>
            </a:br>
            <a:r>
              <a:rPr lang="en-US" sz="3200" dirty="0"/>
              <a:t>Associated weather covariables explain contrasting climate change effects across UK regions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DF173-94E3-657F-344F-AB732433F65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1143000" y="1871677"/>
            <a:ext cx="2202084" cy="4688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F4E869-F90E-F387-C56E-6CC1365CC7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7164729" y="1871677"/>
            <a:ext cx="4467455" cy="4725904"/>
          </a:xfrm>
          <a:prstGeom prst="rect">
            <a:avLst/>
          </a:prstGeom>
        </p:spPr>
      </p:pic>
      <p:sp>
        <p:nvSpPr>
          <p:cNvPr id="3" name="Plus Sign 2">
            <a:extLst>
              <a:ext uri="{FF2B5EF4-FFF2-40B4-BE49-F238E27FC236}">
                <a16:creationId xmlns:a16="http://schemas.microsoft.com/office/drawing/2014/main" id="{F718DB78-4AE9-68F4-1FA8-5EF954305BEC}"/>
              </a:ext>
            </a:extLst>
          </p:cNvPr>
          <p:cNvSpPr/>
          <p:nvPr/>
        </p:nvSpPr>
        <p:spPr>
          <a:xfrm>
            <a:off x="3588629" y="2270374"/>
            <a:ext cx="365760" cy="365760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lus Sign 3">
            <a:extLst>
              <a:ext uri="{FF2B5EF4-FFF2-40B4-BE49-F238E27FC236}">
                <a16:creationId xmlns:a16="http://schemas.microsoft.com/office/drawing/2014/main" id="{07DDE9FC-A2F5-933C-6ECE-F26DB15B9FCA}"/>
              </a:ext>
            </a:extLst>
          </p:cNvPr>
          <p:cNvSpPr/>
          <p:nvPr/>
        </p:nvSpPr>
        <p:spPr>
          <a:xfrm>
            <a:off x="3588629" y="3063240"/>
            <a:ext cx="365760" cy="365760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id="{7731B75C-BB93-C651-1912-AF5EB96FCD93}"/>
              </a:ext>
            </a:extLst>
          </p:cNvPr>
          <p:cNvSpPr/>
          <p:nvPr/>
        </p:nvSpPr>
        <p:spPr>
          <a:xfrm>
            <a:off x="3588629" y="3740787"/>
            <a:ext cx="365760" cy="36576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47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774C-D1FE-5893-9D48-6FC1B16F6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289" y="498424"/>
            <a:ext cx="10329421" cy="13563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Results:</a:t>
            </a:r>
            <a:br>
              <a:rPr lang="en-US" sz="3200" dirty="0"/>
            </a:br>
            <a:r>
              <a:rPr lang="en-US" sz="3200" dirty="0"/>
              <a:t>Predictions of G x E responses suggest little potential for breeding to mitigate effects of year-to-year environmental variability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9821CF-7B39-F1E3-E0D7-D7EA71F5277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2531639" y="2168667"/>
            <a:ext cx="7128722" cy="419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5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2793-040E-001B-1885-046D21D3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A5BB7-743C-BDEF-71BE-820C88D4B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accent1"/>
              </a:buClr>
            </a:pPr>
            <a:r>
              <a:rPr lang="en-US" dirty="0"/>
              <a:t>Combining quantitative genetics with climate model outputs, we investigated UK- wide trends in genotypic adaptation for wheat quality traits.</a:t>
            </a:r>
          </a:p>
          <a:p>
            <a:pPr algn="just">
              <a:buClr>
                <a:schemeClr val="accent1"/>
              </a:buClr>
            </a:pPr>
            <a:endParaRPr lang="en-US" dirty="0"/>
          </a:p>
          <a:p>
            <a:pPr algn="just">
              <a:buClr>
                <a:schemeClr val="accent1"/>
              </a:buClr>
            </a:pPr>
            <a:r>
              <a:rPr lang="en-US" dirty="0"/>
              <a:t>Addition of environmental covariates, such as temperature and rainfall, successfully enabled prediction of genotype by environment interactions (G × E), and increased prediction accuracy of most traits for new genotypes in new year cross validation.</a:t>
            </a:r>
          </a:p>
        </p:txBody>
      </p:sp>
    </p:spTree>
    <p:extLst>
      <p:ext uri="{BB962C8B-B14F-4D97-AF65-F5344CB8AC3E}">
        <p14:creationId xmlns:p14="http://schemas.microsoft.com/office/powerpoint/2010/main" val="245262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040D-A94A-E7DA-4D63-7291BE49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DA2-082D-F420-E7A4-51E3E450D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Results showed positive effects of climate change on key quality traits in some regions that are not currently suited to growing high quality wheat</a:t>
            </a:r>
          </a:p>
          <a:p>
            <a:pPr lvl="1"/>
            <a:r>
              <a:rPr lang="en-US" dirty="0"/>
              <a:t>Presents opportunity for expansion of production area of high-quality wheat to mitigate the negative impacts in the current production areas</a:t>
            </a:r>
          </a:p>
          <a:p>
            <a:r>
              <a:rPr lang="en-US" dirty="0"/>
              <a:t>Limited potential for breeding to exploit predictable </a:t>
            </a:r>
            <a:r>
              <a:rPr lang="en-US" dirty="0" err="1"/>
              <a:t>GxE</a:t>
            </a:r>
            <a:r>
              <a:rPr lang="en-US" dirty="0"/>
              <a:t> and produce varieties that are resilient to year-to-year climate variability for all traits except for HFN</a:t>
            </a:r>
          </a:p>
          <a:p>
            <a:r>
              <a:rPr lang="en-US" dirty="0"/>
              <a:t>Results indicate that differing environmental challenges in different regions will present a need for localized breeding rather than broad adaptation of the UK</a:t>
            </a:r>
          </a:p>
          <a:p>
            <a:r>
              <a:rPr lang="en-US" dirty="0"/>
              <a:t>Including environmental covariates provided modest but significant increases in prediction capabilities of models</a:t>
            </a:r>
          </a:p>
          <a:p>
            <a:r>
              <a:rPr lang="en-US" dirty="0"/>
              <a:t>Robust cross validation strategies are complimentary to the unbalanced nature of historical datasets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22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6562-DECA-F32B-547F-585598BD1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this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826E9-3B49-6BF4-47F1-23E1AA29A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36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2FCB-756B-DE24-92F0-C4044A2B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47A38-D375-212B-5496-840307086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3" indent="-461963" algn="just">
              <a:buNone/>
            </a:pPr>
            <a:r>
              <a:rPr lang="en-US" sz="2800" dirty="0" err="1"/>
              <a:t>Fradgley</a:t>
            </a:r>
            <a:r>
              <a:rPr lang="en-US" sz="2800" dirty="0"/>
              <a:t>, N. S., Bacon, J., Bentley, A. R., Costa-Neto, G., Cottrell, A., </a:t>
            </a:r>
            <a:r>
              <a:rPr lang="en-US" sz="2800" dirty="0" err="1"/>
              <a:t>Crossa</a:t>
            </a:r>
            <a:r>
              <a:rPr lang="en-US" sz="2800" dirty="0"/>
              <a:t>, J., Cuevas, J., </a:t>
            </a:r>
            <a:r>
              <a:rPr lang="en-US" sz="2800" dirty="0" err="1"/>
              <a:t>Kerton</a:t>
            </a:r>
            <a:r>
              <a:rPr lang="en-US" sz="2800" dirty="0"/>
              <a:t>, M., Pope, E., </a:t>
            </a:r>
            <a:r>
              <a:rPr lang="en-US" sz="2800" dirty="0" err="1"/>
              <a:t>Swarbreck</a:t>
            </a:r>
            <a:r>
              <a:rPr lang="en-US" sz="2800" dirty="0"/>
              <a:t>, S. M., &amp; Gardner, K. A. (2023). Prediction of near-term climate change impacts on UK wheat quality and the potential for adaptation through plant breeding. Global change biology, 29(5), 1296–1313. </a:t>
            </a:r>
            <a:r>
              <a:rPr lang="en-US" sz="2800" dirty="0">
                <a:hlinkClick r:id="rId2"/>
              </a:rPr>
              <a:t>https://doi.org/10.1111/gcb.16552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56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4B1A-FF61-E3C6-EF6E-686DF465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FDCF3-4479-EEFD-7F0E-38D831FF5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798" y="2891193"/>
            <a:ext cx="3389671" cy="1465253"/>
          </a:xfrm>
          <a:solidFill>
            <a:schemeClr val="accent2"/>
          </a:solidFill>
        </p:spPr>
        <p:txBody>
          <a:bodyPr anchor="ctr">
            <a:normAutofit/>
          </a:bodyPr>
          <a:lstStyle/>
          <a:p>
            <a:pPr marL="45720" indent="0" algn="ctr">
              <a:buNone/>
            </a:pPr>
            <a:r>
              <a:rPr lang="en-US" sz="2800" dirty="0"/>
              <a:t>Climate change impacts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D326913-93FE-6B80-0C07-D4FAB5C1F940}"/>
              </a:ext>
            </a:extLst>
          </p:cNvPr>
          <p:cNvGrpSpPr/>
          <p:nvPr/>
        </p:nvGrpSpPr>
        <p:grpSpPr>
          <a:xfrm>
            <a:off x="4817097" y="999241"/>
            <a:ext cx="5995447" cy="5249159"/>
            <a:chOff x="4454013" y="1965960"/>
            <a:chExt cx="4522839" cy="4282440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1C1B610E-2699-BB2A-9A24-D148460B56A1}"/>
                </a:ext>
              </a:extLst>
            </p:cNvPr>
            <p:cNvSpPr txBox="1">
              <a:spLocks/>
            </p:cNvSpPr>
            <p:nvPr/>
          </p:nvSpPr>
          <p:spPr>
            <a:xfrm>
              <a:off x="5464278" y="1965960"/>
              <a:ext cx="3512574" cy="1180363"/>
            </a:xfrm>
            <a:prstGeom prst="rect">
              <a:avLst/>
            </a:prstGeom>
            <a:solidFill>
              <a:schemeClr val="accent2"/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182880" algn="l" defTabSz="914400" rtl="0" eaLnBrk="1" latinLnBrk="0" hangingPunct="1">
                <a:lnSpc>
                  <a:spcPct val="90000"/>
                </a:lnSpc>
                <a:spcBef>
                  <a:spcPts val="1400"/>
                </a:spcBef>
                <a:buClr>
                  <a:schemeClr val="tx1"/>
                </a:buClr>
                <a:buSzPct val="80000"/>
                <a:buFont typeface="Corbe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tx1"/>
                </a:buClr>
                <a:buSzPct val="80000"/>
                <a:buFont typeface="Corbe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tx1"/>
                </a:buClr>
                <a:buSzPct val="80000"/>
                <a:buFont typeface="Corbe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tx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tx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tx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tx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tx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tx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" indent="0">
                <a:buFont typeface="Corbel" pitchFamily="34" charset="0"/>
                <a:buNone/>
              </a:pPr>
              <a:r>
                <a:rPr lang="en-US" sz="2400" dirty="0"/>
                <a:t>How to anticipate the effects on grain quality?</a:t>
              </a:r>
            </a:p>
          </p:txBody>
        </p:sp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455720EF-30BD-9388-0F34-E2EB14C9E115}"/>
                </a:ext>
              </a:extLst>
            </p:cNvPr>
            <p:cNvSpPr txBox="1">
              <a:spLocks/>
            </p:cNvSpPr>
            <p:nvPr/>
          </p:nvSpPr>
          <p:spPr>
            <a:xfrm>
              <a:off x="5464278" y="3391636"/>
              <a:ext cx="3512574" cy="1259022"/>
            </a:xfrm>
            <a:prstGeom prst="rect">
              <a:avLst/>
            </a:prstGeom>
            <a:solidFill>
              <a:schemeClr val="accent2"/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182880" algn="l" defTabSz="914400" rtl="0" eaLnBrk="1" latinLnBrk="0" hangingPunct="1">
                <a:lnSpc>
                  <a:spcPct val="90000"/>
                </a:lnSpc>
                <a:spcBef>
                  <a:spcPts val="1400"/>
                </a:spcBef>
                <a:buClr>
                  <a:schemeClr val="tx1"/>
                </a:buClr>
                <a:buSzPct val="80000"/>
                <a:buFont typeface="Corbe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tx1"/>
                </a:buClr>
                <a:buSzPct val="80000"/>
                <a:buFont typeface="Corbe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tx1"/>
                </a:buClr>
                <a:buSzPct val="80000"/>
                <a:buFont typeface="Corbe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tx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tx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tx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tx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tx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tx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" indent="0">
                <a:buFont typeface="Corbel" pitchFamily="34" charset="0"/>
                <a:buNone/>
              </a:pPr>
              <a:r>
                <a:rPr lang="en-US" dirty="0"/>
                <a:t>Which environmental changes are predictable?</a:t>
              </a:r>
            </a:p>
          </p:txBody>
        </p: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66ABC178-DEB6-8521-66D3-F176EC955EB9}"/>
                </a:ext>
              </a:extLst>
            </p:cNvPr>
            <p:cNvSpPr txBox="1">
              <a:spLocks/>
            </p:cNvSpPr>
            <p:nvPr/>
          </p:nvSpPr>
          <p:spPr>
            <a:xfrm>
              <a:off x="5464278" y="4989378"/>
              <a:ext cx="3512574" cy="1259022"/>
            </a:xfrm>
            <a:prstGeom prst="rect">
              <a:avLst/>
            </a:prstGeom>
            <a:solidFill>
              <a:schemeClr val="accent2"/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182880" algn="l" defTabSz="914400" rtl="0" eaLnBrk="1" latinLnBrk="0" hangingPunct="1">
                <a:lnSpc>
                  <a:spcPct val="90000"/>
                </a:lnSpc>
                <a:spcBef>
                  <a:spcPts val="1400"/>
                </a:spcBef>
                <a:buClr>
                  <a:schemeClr val="tx1"/>
                </a:buClr>
                <a:buSzPct val="80000"/>
                <a:buFont typeface="Corbe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tx1"/>
                </a:buClr>
                <a:buSzPct val="80000"/>
                <a:buFont typeface="Corbe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tx1"/>
                </a:buClr>
                <a:buSzPct val="80000"/>
                <a:buFont typeface="Corbe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tx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tx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tx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tx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tx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tx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" indent="0">
                <a:buFont typeface="Corbel" pitchFamily="34" charset="0"/>
                <a:buNone/>
              </a:pPr>
              <a:r>
                <a:rPr lang="en-US" dirty="0"/>
                <a:t>Is it possible to breed varieties that are resilient to those changes?</a:t>
              </a:r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00FF1934-9535-1E73-0EBB-65B3A82045CF}"/>
                </a:ext>
              </a:extLst>
            </p:cNvPr>
            <p:cNvSpPr/>
            <p:nvPr/>
          </p:nvSpPr>
          <p:spPr>
            <a:xfrm>
              <a:off x="4454013" y="1965960"/>
              <a:ext cx="560439" cy="4282440"/>
            </a:xfrm>
            <a:prstGeom prst="leftBrac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767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4B1A-FF61-E3C6-EF6E-686DF465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Objectives of this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FDCF3-4479-EEFD-7F0E-38D831FF5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/>
              <a:t>Determine the overall effects of predicted trends in climate change on the UK wheat quality using </a:t>
            </a:r>
            <a:r>
              <a:rPr lang="en-US" dirty="0" err="1"/>
              <a:t>enviromics</a:t>
            </a:r>
            <a:r>
              <a:rPr lang="en-US" dirty="0"/>
              <a:t>-based genomic predictions methods and climate model projections.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Quantify the potential for breeding to mitigate adverse effects  of year-to-year environmental variation by exploiting predictable G x E.</a:t>
            </a:r>
          </a:p>
        </p:txBody>
      </p:sp>
    </p:spTree>
    <p:extLst>
      <p:ext uri="{BB962C8B-B14F-4D97-AF65-F5344CB8AC3E}">
        <p14:creationId xmlns:p14="http://schemas.microsoft.com/office/powerpoint/2010/main" val="107537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95C0CB-6373-693C-FE2A-797026AA1D89}"/>
              </a:ext>
            </a:extLst>
          </p:cNvPr>
          <p:cNvSpPr txBox="1">
            <a:spLocks/>
          </p:cNvSpPr>
          <p:nvPr/>
        </p:nvSpPr>
        <p:spPr>
          <a:xfrm>
            <a:off x="6768396" y="1211929"/>
            <a:ext cx="4034722" cy="5229706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z="2000" b="1" u="sng" dirty="0"/>
              <a:t>Strategy: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84B1A-FF61-E3C6-EF6E-686DF465E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18" y="416365"/>
            <a:ext cx="9875520" cy="602329"/>
          </a:xfrm>
        </p:spPr>
        <p:txBody>
          <a:bodyPr>
            <a:normAutofit/>
          </a:bodyPr>
          <a:lstStyle/>
          <a:p>
            <a:r>
              <a:rPr lang="en-US" sz="3200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FDCF3-4479-EEFD-7F0E-38D831FF5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973" y="1211929"/>
            <a:ext cx="4124290" cy="5229706"/>
          </a:xfrm>
          <a:solidFill>
            <a:schemeClr val="accent2"/>
          </a:solidFill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000" b="1" u="sng" dirty="0"/>
              <a:t>Data:</a:t>
            </a:r>
          </a:p>
          <a:p>
            <a:r>
              <a:rPr lang="en-US" sz="2000" dirty="0"/>
              <a:t>240 genotypes</a:t>
            </a:r>
          </a:p>
          <a:p>
            <a:r>
              <a:rPr lang="en-US" sz="2000" dirty="0"/>
              <a:t>20 years of trials for 392 year/location “environments</a:t>
            </a:r>
          </a:p>
          <a:p>
            <a:r>
              <a:rPr lang="en-US" sz="2000" dirty="0"/>
              <a:t>Phenotypic information for </a:t>
            </a:r>
          </a:p>
          <a:p>
            <a:pPr lvl="1"/>
            <a:r>
              <a:rPr lang="en-US" dirty="0"/>
              <a:t>specific weight</a:t>
            </a:r>
          </a:p>
          <a:p>
            <a:pPr lvl="1"/>
            <a:r>
              <a:rPr lang="en-US" dirty="0"/>
              <a:t>protein content</a:t>
            </a:r>
          </a:p>
          <a:p>
            <a:pPr lvl="1"/>
            <a:r>
              <a:rPr lang="en-US" dirty="0"/>
              <a:t>gluten strength</a:t>
            </a:r>
          </a:p>
          <a:p>
            <a:pPr lvl="1"/>
            <a:r>
              <a:rPr lang="en-US" dirty="0"/>
              <a:t>degree of starch breakdown</a:t>
            </a:r>
          </a:p>
          <a:p>
            <a:pPr marL="225425" indent="-179388"/>
            <a:r>
              <a:rPr lang="en-US" sz="2000" dirty="0"/>
              <a:t>Genetic markers and pedigree  data</a:t>
            </a:r>
          </a:p>
          <a:p>
            <a:pPr marL="225425" indent="-179388"/>
            <a:r>
              <a:rPr lang="en-US" sz="2000" dirty="0"/>
              <a:t>Characterization of Trial Environments using environmental covariables for soil and weather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FE1CD5-17A3-C26E-05AA-BC59AE0BC87D}"/>
              </a:ext>
            </a:extLst>
          </p:cNvPr>
          <p:cNvSpPr txBox="1"/>
          <p:nvPr/>
        </p:nvSpPr>
        <p:spPr>
          <a:xfrm>
            <a:off x="7030940" y="1651388"/>
            <a:ext cx="3517655" cy="95410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1. Genomic prediction models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444AAF-4D8B-93E2-D52E-8ABA9D811640}"/>
              </a:ext>
            </a:extLst>
          </p:cNvPr>
          <p:cNvSpPr txBox="1"/>
          <p:nvPr/>
        </p:nvSpPr>
        <p:spPr>
          <a:xfrm>
            <a:off x="7030940" y="3324745"/>
            <a:ext cx="3517655" cy="64633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Predict the G x E and explain the variation in the data set.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742986-D09F-924F-B6DF-C34D7D8AF362}"/>
              </a:ext>
            </a:extLst>
          </p:cNvPr>
          <p:cNvSpPr txBox="1"/>
          <p:nvPr/>
        </p:nvSpPr>
        <p:spPr>
          <a:xfrm>
            <a:off x="7030939" y="4690326"/>
            <a:ext cx="3517655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3. Predict the quality performance of wheat genotypes in future projected environments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66F67BF-6995-8A89-13E3-C8AD189AE128}"/>
              </a:ext>
            </a:extLst>
          </p:cNvPr>
          <p:cNvSpPr/>
          <p:nvPr/>
        </p:nvSpPr>
        <p:spPr>
          <a:xfrm>
            <a:off x="8614275" y="2733248"/>
            <a:ext cx="422787" cy="501445"/>
          </a:xfrm>
          <a:prstGeom prst="downArrow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91A926B-48B1-874C-E7BD-8847421F3264}"/>
              </a:ext>
            </a:extLst>
          </p:cNvPr>
          <p:cNvSpPr/>
          <p:nvPr/>
        </p:nvSpPr>
        <p:spPr>
          <a:xfrm>
            <a:off x="8614275" y="4070434"/>
            <a:ext cx="422787" cy="501445"/>
          </a:xfrm>
          <a:prstGeom prst="downArrow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17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4B1A-FF61-E3C6-EF6E-686DF465E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21" y="513947"/>
            <a:ext cx="9875520" cy="587604"/>
          </a:xfrm>
        </p:spPr>
        <p:txBody>
          <a:bodyPr>
            <a:normAutofit/>
          </a:bodyPr>
          <a:lstStyle/>
          <a:p>
            <a:r>
              <a:rPr lang="en-US" sz="3200" dirty="0"/>
              <a:t>Methods – Multi environmental trial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FDCF3-4479-EEFD-7F0E-38D831FF5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549119"/>
            <a:ext cx="5424948" cy="46992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392 wheat variety field trial environments (year/location combinations) in the UK spanning 20 years </a:t>
            </a:r>
          </a:p>
          <a:p>
            <a:pPr marL="0" indent="0">
              <a:buNone/>
            </a:pPr>
            <a:r>
              <a:rPr lang="en-US" dirty="0"/>
              <a:t>(average trials/year = 20.47)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Quality traits: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Grain protein content (%)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Hagberg falling number (HFN; seconds)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Specific weight (kg hl−1)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Gluten quality traits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Zeleny</a:t>
            </a:r>
            <a:r>
              <a:rPr lang="en-US" dirty="0"/>
              <a:t> sedimentation volume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Chopin alveograph W and P/L values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18F023B-FD37-F838-118D-2715948C52A7}"/>
              </a:ext>
            </a:extLst>
          </p:cNvPr>
          <p:cNvSpPr/>
          <p:nvPr/>
        </p:nvSpPr>
        <p:spPr>
          <a:xfrm rot="16200000">
            <a:off x="6813755" y="2635045"/>
            <a:ext cx="422787" cy="501445"/>
          </a:xfrm>
          <a:prstGeom prst="downArrow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6B19B-C2CC-D9B8-C6AB-1CFC9AA77205}"/>
              </a:ext>
            </a:extLst>
          </p:cNvPr>
          <p:cNvSpPr txBox="1"/>
          <p:nvPr/>
        </p:nvSpPr>
        <p:spPr>
          <a:xfrm>
            <a:off x="8369790" y="1549119"/>
            <a:ext cx="3195485" cy="1200329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Genotype occurrence in each environment: </a:t>
            </a:r>
            <a:r>
              <a:rPr lang="en-US" b="1" i="1" dirty="0">
                <a:solidFill>
                  <a:schemeClr val="tx2"/>
                </a:solidFill>
              </a:rPr>
              <a:t>unbalanced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r>
              <a:rPr lang="en-US" dirty="0">
                <a:solidFill>
                  <a:schemeClr val="tx2"/>
                </a:solidFill>
              </a:rPr>
              <a:t>Groups of related genotypes: </a:t>
            </a:r>
            <a:r>
              <a:rPr lang="en-US" b="1" i="1" dirty="0">
                <a:solidFill>
                  <a:schemeClr val="tx2"/>
                </a:solidFill>
              </a:rPr>
              <a:t>balanced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E84D74-C615-60B9-BC5C-6CB4DDCBE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348" y="2905479"/>
            <a:ext cx="4084803" cy="343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3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F3B92E4-4971-4977-AF1C-9AC3AE20F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086" y="5596293"/>
            <a:ext cx="2523496" cy="8531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1ABBFB-C878-B085-509A-470B7AF4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Methods – </a:t>
            </a:r>
            <a:r>
              <a:rPr lang="en-US" sz="3200" dirty="0" err="1"/>
              <a:t>Envirotyping</a:t>
            </a:r>
            <a:r>
              <a:rPr lang="en-US" sz="3200" dirty="0"/>
              <a:t> and </a:t>
            </a:r>
            <a:r>
              <a:rPr lang="en-US" sz="3200" dirty="0" err="1"/>
              <a:t>enviromic</a:t>
            </a:r>
            <a:r>
              <a:rPr lang="en-US" sz="3200" dirty="0"/>
              <a:t> relationship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83628-338C-F69A-9E2B-A7F3CCD7E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9391" y="1991147"/>
            <a:ext cx="2848314" cy="588708"/>
          </a:xfrm>
        </p:spPr>
        <p:txBody>
          <a:bodyPr/>
          <a:lstStyle/>
          <a:p>
            <a:pPr marL="45720" indent="0">
              <a:buNone/>
            </a:pPr>
            <a:r>
              <a:rPr lang="en-US" b="1" dirty="0"/>
              <a:t>Trial – environments 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9C9FF47-962C-6EB8-26A9-2FF2475FDEAF}"/>
              </a:ext>
            </a:extLst>
          </p:cNvPr>
          <p:cNvSpPr/>
          <p:nvPr/>
        </p:nvSpPr>
        <p:spPr>
          <a:xfrm rot="16200000">
            <a:off x="5633511" y="1951819"/>
            <a:ext cx="422787" cy="501445"/>
          </a:xfrm>
          <a:prstGeom prst="downArrow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B0751A-C7AD-5C6D-F0FC-ACBE9014C3E4}"/>
              </a:ext>
            </a:extLst>
          </p:cNvPr>
          <p:cNvSpPr txBox="1">
            <a:spLocks/>
          </p:cNvSpPr>
          <p:nvPr/>
        </p:nvSpPr>
        <p:spPr>
          <a:xfrm>
            <a:off x="6466794" y="1991147"/>
            <a:ext cx="2352368" cy="42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b="1" dirty="0"/>
              <a:t>ENVIROTYPING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0D713B-6518-D583-9423-3E026E6C35C5}"/>
              </a:ext>
            </a:extLst>
          </p:cNvPr>
          <p:cNvSpPr txBox="1">
            <a:spLocks/>
          </p:cNvSpPr>
          <p:nvPr/>
        </p:nvSpPr>
        <p:spPr>
          <a:xfrm>
            <a:off x="854852" y="2781921"/>
            <a:ext cx="4485969" cy="16899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8" indent="0">
              <a:buNone/>
            </a:pPr>
            <a:r>
              <a:rPr lang="en-US" dirty="0"/>
              <a:t>Environmental covariables (ECs):</a:t>
            </a:r>
          </a:p>
          <a:p>
            <a:pPr marL="388938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Weather information</a:t>
            </a:r>
          </a:p>
          <a:p>
            <a:pPr marL="388938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Soil properties (texture, soil organic carbon, etc.)</a:t>
            </a:r>
          </a:p>
          <a:p>
            <a:pPr marL="388938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Past trial data and future projections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9012533-AE4C-7F4F-07C5-551C4F165D2B}"/>
              </a:ext>
            </a:extLst>
          </p:cNvPr>
          <p:cNvSpPr/>
          <p:nvPr/>
        </p:nvSpPr>
        <p:spPr>
          <a:xfrm>
            <a:off x="2764770" y="4528598"/>
            <a:ext cx="422787" cy="501445"/>
          </a:xfrm>
          <a:prstGeom prst="downArrow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97A440-C9EB-9204-8AC7-3B13D2BC7B48}"/>
              </a:ext>
            </a:extLst>
          </p:cNvPr>
          <p:cNvSpPr txBox="1">
            <a:spLocks/>
          </p:cNvSpPr>
          <p:nvPr/>
        </p:nvSpPr>
        <p:spPr>
          <a:xfrm>
            <a:off x="775581" y="5086798"/>
            <a:ext cx="4401164" cy="623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8" indent="0" algn="ctr">
              <a:buNone/>
            </a:pPr>
            <a:r>
              <a:rPr lang="en-US" dirty="0"/>
              <a:t>Monthly average ECs, in the crop season for winter wheat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304A81D-F1D6-62ED-7DD9-B6BD3CE257AA}"/>
              </a:ext>
            </a:extLst>
          </p:cNvPr>
          <p:cNvGrpSpPr/>
          <p:nvPr/>
        </p:nvGrpSpPr>
        <p:grpSpPr>
          <a:xfrm>
            <a:off x="5812954" y="2852538"/>
            <a:ext cx="6096000" cy="2872377"/>
            <a:chOff x="678426" y="3427065"/>
            <a:chExt cx="6096000" cy="28723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CC98C5-4E25-0FA1-7111-8D758C525EBA}"/>
                </a:ext>
              </a:extLst>
            </p:cNvPr>
            <p:cNvSpPr txBox="1"/>
            <p:nvPr/>
          </p:nvSpPr>
          <p:spPr>
            <a:xfrm>
              <a:off x="1044677" y="3427065"/>
              <a:ext cx="5729749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Creating the </a:t>
              </a:r>
              <a:r>
                <a:rPr lang="en-US" sz="1600" b="1" dirty="0" err="1">
                  <a:solidFill>
                    <a:schemeClr val="accent1">
                      <a:lumMod val="75000"/>
                    </a:schemeClr>
                  </a:solidFill>
                </a:rPr>
                <a:t>Enviromic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 Relationship Matrix (ERM):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/>
                <a:t>EC matrix = </a:t>
              </a:r>
              <a:r>
                <a:rPr lang="en-US" sz="1600" b="1" dirty="0"/>
                <a:t>q</a:t>
              </a:r>
              <a:r>
                <a:rPr lang="en-US" sz="1600" dirty="0"/>
                <a:t> environments × </a:t>
              </a:r>
              <a:r>
                <a:rPr lang="en-US" sz="1600" b="1" dirty="0"/>
                <a:t>k</a:t>
              </a:r>
              <a:r>
                <a:rPr lang="en-US" sz="1600" dirty="0"/>
                <a:t> environmental covariates.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/>
                <a:t>EC matrix  </a:t>
              </a:r>
              <a:r>
                <a:rPr lang="en-US" sz="1600" dirty="0">
                  <a:sym typeface="Wingdings" panose="05000000000000000000" pitchFamily="2" charset="2"/>
                </a:rPr>
                <a:t> </a:t>
              </a:r>
              <a:r>
                <a:rPr lang="en-US" sz="1600" dirty="0"/>
                <a:t>scaled and mean centered.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/>
                <a:t>EC matrix computes ERM of </a:t>
              </a:r>
              <a:r>
                <a:rPr lang="en-US" sz="1600" b="1" dirty="0"/>
                <a:t>q</a:t>
              </a:r>
              <a:r>
                <a:rPr lang="en-US" sz="1600" dirty="0"/>
                <a:t> environments x </a:t>
              </a:r>
              <a:r>
                <a:rPr lang="en-US" sz="1600" b="1" dirty="0"/>
                <a:t>q</a:t>
              </a:r>
              <a:r>
                <a:rPr lang="en-US" sz="1600" dirty="0"/>
                <a:t> environments</a:t>
              </a:r>
            </a:p>
            <a:p>
              <a:endParaRPr lang="en-US" sz="1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E2404-C68A-58D8-F6BC-086AFA57D8C4}"/>
                </a:ext>
              </a:extLst>
            </p:cNvPr>
            <p:cNvSpPr txBox="1"/>
            <p:nvPr/>
          </p:nvSpPr>
          <p:spPr>
            <a:xfrm>
              <a:off x="678426" y="5653111"/>
              <a:ext cx="6096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i="1" dirty="0"/>
                <a:t>The ERM describes the similarities among pairs of field trials across years (Gaussian kernel). </a:t>
              </a:r>
              <a:r>
                <a:rPr lang="en-US" sz="1800" i="1" dirty="0">
                  <a:solidFill>
                    <a:schemeClr val="accent1">
                      <a:lumMod val="75000"/>
                    </a:schemeClr>
                  </a:solidFill>
                </a:rPr>
                <a:t>Dim: n env. </a:t>
              </a:r>
              <a:r>
                <a:rPr lang="en-US" i="1" dirty="0">
                  <a:solidFill>
                    <a:schemeClr val="accent1">
                      <a:lumMod val="75000"/>
                    </a:schemeClr>
                  </a:solidFill>
                </a:rPr>
                <a:t>x </a:t>
              </a:r>
              <a:r>
                <a:rPr lang="en-US" sz="1800" i="1" dirty="0">
                  <a:solidFill>
                    <a:schemeClr val="accent1">
                      <a:lumMod val="75000"/>
                    </a:schemeClr>
                  </a:solidFill>
                </a:rPr>
                <a:t>n env</a:t>
              </a:r>
              <a:r>
                <a:rPr lang="en-US" sz="1800" i="1" dirty="0"/>
                <a:t>.</a:t>
              </a:r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E4DBFDD2-6874-79EA-B0A1-77CC64E61123}"/>
                </a:ext>
              </a:extLst>
            </p:cNvPr>
            <p:cNvSpPr/>
            <p:nvPr/>
          </p:nvSpPr>
          <p:spPr>
            <a:xfrm>
              <a:off x="3441290" y="5021912"/>
              <a:ext cx="422787" cy="501445"/>
            </a:xfrm>
            <a:prstGeom prst="downArrow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775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9D397EA-5449-E516-FE0C-C429B7F37B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718" t="77056" r="37742" b="21087"/>
          <a:stretch/>
        </p:blipFill>
        <p:spPr>
          <a:xfrm>
            <a:off x="6922267" y="3716790"/>
            <a:ext cx="2707200" cy="3188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1ABBFB-C878-B085-509A-470B7AF4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Methods – Genotyping and genomic relationship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83628-338C-F69A-9E2B-A7F3CCD7E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031" y="1867601"/>
            <a:ext cx="4313903" cy="734961"/>
          </a:xfrm>
          <a:ln w="19050">
            <a:solidFill>
              <a:schemeClr val="accent1">
                <a:lumMod val="50000"/>
              </a:schemeClr>
            </a:solidFill>
          </a:ln>
        </p:spPr>
        <p:txBody>
          <a:bodyPr/>
          <a:lstStyle/>
          <a:p>
            <a:pPr marL="45720" indent="0" algn="ctr">
              <a:buNone/>
            </a:pPr>
            <a:r>
              <a:rPr lang="en-US" dirty="0"/>
              <a:t>Pedigree data and SNP marker array 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E225C6B-F407-97DD-8BFA-74B71D90731A}"/>
              </a:ext>
            </a:extLst>
          </p:cNvPr>
          <p:cNvSpPr/>
          <p:nvPr/>
        </p:nvSpPr>
        <p:spPr>
          <a:xfrm>
            <a:off x="2795709" y="2831027"/>
            <a:ext cx="422787" cy="501445"/>
          </a:xfrm>
          <a:prstGeom prst="downArrow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35FE6-C664-CE95-F9F7-2972CFCF7914}"/>
              </a:ext>
            </a:extLst>
          </p:cNvPr>
          <p:cNvSpPr txBox="1"/>
          <p:nvPr/>
        </p:nvSpPr>
        <p:spPr>
          <a:xfrm>
            <a:off x="964792" y="3484762"/>
            <a:ext cx="4638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GRM: genomic relationship matrix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Pedigree-based kinship Matrix (A). Dim n genotypes x n genotypes.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Genomic kinship Matrix (G): 10,757 polymorphic markers </a:t>
            </a:r>
            <a:r>
              <a:rPr lang="en-US" dirty="0">
                <a:sym typeface="Wingdings" panose="05000000000000000000" pitchFamily="2" charset="2"/>
              </a:rPr>
              <a:t> QC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054E25-F540-34B2-83F3-149010BEEEB6}"/>
              </a:ext>
            </a:extLst>
          </p:cNvPr>
          <p:cNvSpPr txBox="1"/>
          <p:nvPr/>
        </p:nvSpPr>
        <p:spPr>
          <a:xfrm>
            <a:off x="6588842" y="4709161"/>
            <a:ext cx="3040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A and G matrices are combined into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H matrix. </a:t>
            </a:r>
            <a:r>
              <a:rPr lang="en-US" dirty="0">
                <a:sym typeface="Wingdings" panose="05000000000000000000" pitchFamily="2" charset="2"/>
              </a:rPr>
              <a:t>Dim n individuals x n individuals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714F0FC8-0128-0690-1753-074487892D1C}"/>
              </a:ext>
            </a:extLst>
          </p:cNvPr>
          <p:cNvSpPr/>
          <p:nvPr/>
        </p:nvSpPr>
        <p:spPr>
          <a:xfrm rot="16200000">
            <a:off x="5869366" y="4496254"/>
            <a:ext cx="422787" cy="501445"/>
          </a:xfrm>
          <a:prstGeom prst="downArrow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994DFB-4B11-C250-A7DD-831DA70A99A5}"/>
              </a:ext>
            </a:extLst>
          </p:cNvPr>
          <p:cNvSpPr txBox="1"/>
          <p:nvPr/>
        </p:nvSpPr>
        <p:spPr>
          <a:xfrm>
            <a:off x="9773032" y="3970497"/>
            <a:ext cx="19467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**USED AS THE GRM MATRIX FOR PREDICTION MODELS</a:t>
            </a:r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6789BF7B-71BC-40C6-3581-DC054042FBC6}"/>
              </a:ext>
            </a:extLst>
          </p:cNvPr>
          <p:cNvSpPr/>
          <p:nvPr/>
        </p:nvSpPr>
        <p:spPr>
          <a:xfrm>
            <a:off x="2824223" y="4709161"/>
            <a:ext cx="365760" cy="365760"/>
          </a:xfrm>
          <a:prstGeom prst="mathPl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90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0CD6-F9AF-7939-DF0E-22655AC83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201" y="505694"/>
            <a:ext cx="9875520" cy="527559"/>
          </a:xfrm>
        </p:spPr>
        <p:txBody>
          <a:bodyPr>
            <a:noAutofit/>
          </a:bodyPr>
          <a:lstStyle/>
          <a:p>
            <a:r>
              <a:rPr lang="en-US" sz="3200" dirty="0"/>
              <a:t>Methods – Genetic and environmental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99BCC-5B2F-4611-3B35-A4768BCA4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677" y="1115071"/>
            <a:ext cx="8874514" cy="40772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Is there any common genetic and environmental influence among traits?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54C50E-97E0-B4E1-4EE5-E0403AE632BC}"/>
              </a:ext>
            </a:extLst>
          </p:cNvPr>
          <p:cNvSpPr txBox="1">
            <a:spLocks/>
          </p:cNvSpPr>
          <p:nvPr/>
        </p:nvSpPr>
        <p:spPr>
          <a:xfrm>
            <a:off x="2253979" y="1724441"/>
            <a:ext cx="7271083" cy="612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n-US" dirty="0"/>
              <a:t>Correlations between pairs of traits to deal with unbalanced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D30F92-7EE7-BF44-DCC3-B95B65E9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674" y="3474258"/>
            <a:ext cx="5985692" cy="8922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555F58-3556-A29B-5547-5C9014A6EF64}"/>
              </a:ext>
            </a:extLst>
          </p:cNvPr>
          <p:cNvSpPr txBox="1"/>
          <p:nvPr/>
        </p:nvSpPr>
        <p:spPr>
          <a:xfrm>
            <a:off x="701201" y="2396451"/>
            <a:ext cx="2195473" cy="12003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Phenotypic values of each trait (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>
                <a:solidFill>
                  <a:schemeClr val="bg1"/>
                </a:solidFill>
              </a:rPr>
              <a:t>) for each genotype (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n x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9D8FFA-2883-2466-3FBC-A4EC66B8C750}"/>
              </a:ext>
            </a:extLst>
          </p:cNvPr>
          <p:cNvSpPr txBox="1"/>
          <p:nvPr/>
        </p:nvSpPr>
        <p:spPr>
          <a:xfrm>
            <a:off x="5184524" y="2540365"/>
            <a:ext cx="2052687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Vector of the mean of each trait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82AD32-860E-F8E4-E699-9FA94E0ABF41}"/>
              </a:ext>
            </a:extLst>
          </p:cNvPr>
          <p:cNvSpPr txBox="1"/>
          <p:nvPr/>
        </p:nvSpPr>
        <p:spPr>
          <a:xfrm>
            <a:off x="1848677" y="4482589"/>
            <a:ext cx="3751045" cy="14773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Random genetic effects considering 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incidence of different cultivars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GRM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variance-covariance matrix of genetic effects between traits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5173D7-8C77-079A-565D-4C34A16AC4C9}"/>
              </a:ext>
            </a:extLst>
          </p:cNvPr>
          <p:cNvSpPr txBox="1"/>
          <p:nvPr/>
        </p:nvSpPr>
        <p:spPr>
          <a:xfrm>
            <a:off x="7041823" y="4482589"/>
            <a:ext cx="4326903" cy="14773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Random environmental effects considering 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incidence of different environments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ERM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variance-covariance matrix of environmental effects between traits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E464F-780B-9CB2-1A8D-56D7D4FE2C59}"/>
              </a:ext>
            </a:extLst>
          </p:cNvPr>
          <p:cNvSpPr txBox="1"/>
          <p:nvPr/>
        </p:nvSpPr>
        <p:spPr>
          <a:xfrm>
            <a:off x="3391489" y="2542582"/>
            <a:ext cx="1086243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Intercept vector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9AFE9C-F054-8540-5713-E745208BB1F6}"/>
              </a:ext>
            </a:extLst>
          </p:cNvPr>
          <p:cNvSpPr txBox="1"/>
          <p:nvPr/>
        </p:nvSpPr>
        <p:spPr>
          <a:xfrm>
            <a:off x="9525062" y="2758150"/>
            <a:ext cx="671361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2654B8-FE0B-3DD8-B767-92FB936AD3FD}"/>
              </a:ext>
            </a:extLst>
          </p:cNvPr>
          <p:cNvCxnSpPr>
            <a:stCxn id="7" idx="3"/>
          </p:cNvCxnSpPr>
          <p:nvPr/>
        </p:nvCxnSpPr>
        <p:spPr>
          <a:xfrm>
            <a:off x="2896674" y="2996616"/>
            <a:ext cx="827525" cy="79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C5FDC4-92E6-6B81-5A01-0938E87391C6}"/>
              </a:ext>
            </a:extLst>
          </p:cNvPr>
          <p:cNvCxnSpPr>
            <a:cxnSpLocks/>
          </p:cNvCxnSpPr>
          <p:nvPr/>
        </p:nvCxnSpPr>
        <p:spPr>
          <a:xfrm>
            <a:off x="4476659" y="2863530"/>
            <a:ext cx="321584" cy="876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B75F1D-6AE1-C7BD-821E-51A03FFF8D43}"/>
              </a:ext>
            </a:extLst>
          </p:cNvPr>
          <p:cNvCxnSpPr>
            <a:cxnSpLocks/>
          </p:cNvCxnSpPr>
          <p:nvPr/>
        </p:nvCxnSpPr>
        <p:spPr>
          <a:xfrm flipH="1">
            <a:off x="5638961" y="3186696"/>
            <a:ext cx="571906" cy="610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113D9E-D451-FF57-2B6A-79B148FC9CB4}"/>
              </a:ext>
            </a:extLst>
          </p:cNvPr>
          <p:cNvCxnSpPr>
            <a:cxnSpLocks/>
          </p:cNvCxnSpPr>
          <p:nvPr/>
        </p:nvCxnSpPr>
        <p:spPr>
          <a:xfrm flipH="1">
            <a:off x="8380429" y="2937079"/>
            <a:ext cx="1144632" cy="860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EF95C0-2533-C214-C49F-C3CFB738D6E4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5599722" y="4082769"/>
            <a:ext cx="799406" cy="1138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870EB2-8E99-5C49-D3DC-025E4EDA203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475244" y="4082769"/>
            <a:ext cx="1730031" cy="399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97877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2942</TotalTime>
  <Words>1835</Words>
  <Application>Microsoft Office PowerPoint</Application>
  <PresentationFormat>Widescreen</PresentationFormat>
  <Paragraphs>172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Arial</vt:lpstr>
      <vt:lpstr>Calibri</vt:lpstr>
      <vt:lpstr>Corbel</vt:lpstr>
      <vt:lpstr>Lato-Bold</vt:lpstr>
      <vt:lpstr>Lato-BoldItalic</vt:lpstr>
      <vt:lpstr>Lato-Italic</vt:lpstr>
      <vt:lpstr>Lato-Regular</vt:lpstr>
      <vt:lpstr>STIXMath-BoldItalic</vt:lpstr>
      <vt:lpstr>STIXMathExtensions-Regular</vt:lpstr>
      <vt:lpstr>STIXMath-Italic</vt:lpstr>
      <vt:lpstr>STIXMath-Regular</vt:lpstr>
      <vt:lpstr>STIX-Regular</vt:lpstr>
      <vt:lpstr>Wingdings</vt:lpstr>
      <vt:lpstr>Basis</vt:lpstr>
      <vt:lpstr>Prediction of near- term climate change impacts on UK wheat quality and the potential for adaptation through plant breeding</vt:lpstr>
      <vt:lpstr>General overview</vt:lpstr>
      <vt:lpstr>Introduction</vt:lpstr>
      <vt:lpstr>Objectives of this study</vt:lpstr>
      <vt:lpstr>Methods</vt:lpstr>
      <vt:lpstr>Methods – Multi environmental trial data</vt:lpstr>
      <vt:lpstr>Methods – Envirotyping and enviromic relationship matrix</vt:lpstr>
      <vt:lpstr>Methods – Genotyping and genomic relationship matrix</vt:lpstr>
      <vt:lpstr>Methods – Genetic and environmental correlations</vt:lpstr>
      <vt:lpstr>Methods – Prediction Models</vt:lpstr>
      <vt:lpstr>Methods – Prediction Models Comparison</vt:lpstr>
      <vt:lpstr>Methods –Model quality assessment</vt:lpstr>
      <vt:lpstr>Methods – Projection of future climate effects</vt:lpstr>
      <vt:lpstr>Methods – Prediction of trait stability across projected future year- to- year environmental variation </vt:lpstr>
      <vt:lpstr>Methods – Assessment of specific weather variable effects on quality</vt:lpstr>
      <vt:lpstr>Results Environmental covariates enable prediction of G x E</vt:lpstr>
      <vt:lpstr>Results: Predicted effects of climate change on wheat quality traits are different across UK regions</vt:lpstr>
      <vt:lpstr>Results: Associated weather covariables explain contrasting climate change effects across UK regions</vt:lpstr>
      <vt:lpstr>Results: Predictions of G x E responses suggest little potential for breeding to mitigate effects of year-to-year environmental variability</vt:lpstr>
      <vt:lpstr>Discussion</vt:lpstr>
      <vt:lpstr>Learning from this Review</vt:lpstr>
      <vt:lpstr>Citation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near- term climate change impacts on UK wheat quality and the potential for adaptation through plant breeding</dc:title>
  <dc:creator>Montiel, Maria</dc:creator>
  <cp:lastModifiedBy>Blanchard, Brayden A.</cp:lastModifiedBy>
  <cp:revision>4</cp:revision>
  <dcterms:created xsi:type="dcterms:W3CDTF">2023-04-17T11:16:58Z</dcterms:created>
  <dcterms:modified xsi:type="dcterms:W3CDTF">2023-04-26T16:51:10Z</dcterms:modified>
</cp:coreProperties>
</file>