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33FE9-F392-4813-AA72-CC851D1FFBFE}" v="15" dt="2024-05-20T21:31:22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chard, Brayden A." userId="190dfdd6-f87b-4a9b-a31e-4b094d83026c" providerId="ADAL" clId="{10E33FE9-F392-4813-AA72-CC851D1FFBFE}"/>
    <pc:docChg chg="undo custSel addSld delSld modSld">
      <pc:chgData name="Blanchard, Brayden A." userId="190dfdd6-f87b-4a9b-a31e-4b094d83026c" providerId="ADAL" clId="{10E33FE9-F392-4813-AA72-CC851D1FFBFE}" dt="2024-05-20T21:40:16.409" v="2749" actId="20577"/>
      <pc:docMkLst>
        <pc:docMk/>
      </pc:docMkLst>
      <pc:sldChg chg="modSp new mod">
        <pc:chgData name="Blanchard, Brayden A." userId="190dfdd6-f87b-4a9b-a31e-4b094d83026c" providerId="ADAL" clId="{10E33FE9-F392-4813-AA72-CC851D1FFBFE}" dt="2024-05-20T20:55:42.345" v="154" actId="20577"/>
        <pc:sldMkLst>
          <pc:docMk/>
          <pc:sldMk cId="2076678045" sldId="256"/>
        </pc:sldMkLst>
        <pc:spChg chg="mod">
          <ac:chgData name="Blanchard, Brayden A." userId="190dfdd6-f87b-4a9b-a31e-4b094d83026c" providerId="ADAL" clId="{10E33FE9-F392-4813-AA72-CC851D1FFBFE}" dt="2024-05-20T20:55:37.990" v="137" actId="1076"/>
          <ac:spMkLst>
            <pc:docMk/>
            <pc:sldMk cId="2076678045" sldId="256"/>
            <ac:spMk id="2" creationId="{AEA61271-8A5B-1F1B-9B40-68B4536C97B7}"/>
          </ac:spMkLst>
        </pc:spChg>
        <pc:spChg chg="mod">
          <ac:chgData name="Blanchard, Brayden A." userId="190dfdd6-f87b-4a9b-a31e-4b094d83026c" providerId="ADAL" clId="{10E33FE9-F392-4813-AA72-CC851D1FFBFE}" dt="2024-05-20T20:55:42.345" v="154" actId="20577"/>
          <ac:spMkLst>
            <pc:docMk/>
            <pc:sldMk cId="2076678045" sldId="256"/>
            <ac:spMk id="3" creationId="{F37041B2-DBDA-9919-110B-26736FD4CAF4}"/>
          </ac:spMkLst>
        </pc:spChg>
      </pc:sldChg>
      <pc:sldChg chg="addSp modSp new mod">
        <pc:chgData name="Blanchard, Brayden A." userId="190dfdd6-f87b-4a9b-a31e-4b094d83026c" providerId="ADAL" clId="{10E33FE9-F392-4813-AA72-CC851D1FFBFE}" dt="2024-05-20T21:15:25.439" v="1365" actId="404"/>
        <pc:sldMkLst>
          <pc:docMk/>
          <pc:sldMk cId="992962006" sldId="257"/>
        </pc:sldMkLst>
        <pc:spChg chg="mod">
          <ac:chgData name="Blanchard, Brayden A." userId="190dfdd6-f87b-4a9b-a31e-4b094d83026c" providerId="ADAL" clId="{10E33FE9-F392-4813-AA72-CC851D1FFBFE}" dt="2024-05-20T21:03:45.864" v="696" actId="1076"/>
          <ac:spMkLst>
            <pc:docMk/>
            <pc:sldMk cId="992962006" sldId="257"/>
            <ac:spMk id="2" creationId="{B67BEB2F-8379-D460-F2F9-84C8DBC7DDC1}"/>
          </ac:spMkLst>
        </pc:spChg>
        <pc:spChg chg="mod">
          <ac:chgData name="Blanchard, Brayden A." userId="190dfdd6-f87b-4a9b-a31e-4b094d83026c" providerId="ADAL" clId="{10E33FE9-F392-4813-AA72-CC851D1FFBFE}" dt="2024-05-20T21:15:25.439" v="1365" actId="404"/>
          <ac:spMkLst>
            <pc:docMk/>
            <pc:sldMk cId="992962006" sldId="257"/>
            <ac:spMk id="3" creationId="{CE95172E-EC5B-5D7E-C63F-C19A4B3979B4}"/>
          </ac:spMkLst>
        </pc:spChg>
        <pc:graphicFrameChg chg="add mod">
          <ac:chgData name="Blanchard, Brayden A." userId="190dfdd6-f87b-4a9b-a31e-4b094d83026c" providerId="ADAL" clId="{10E33FE9-F392-4813-AA72-CC851D1FFBFE}" dt="2024-05-20T21:03:59.001" v="704" actId="1076"/>
          <ac:graphicFrameMkLst>
            <pc:docMk/>
            <pc:sldMk cId="992962006" sldId="257"/>
            <ac:graphicFrameMk id="4" creationId="{8DFD45E8-0954-E50B-61F0-1E513640969F}"/>
          </ac:graphicFrameMkLst>
        </pc:graphicFrameChg>
        <pc:graphicFrameChg chg="add mod">
          <ac:chgData name="Blanchard, Brayden A." userId="190dfdd6-f87b-4a9b-a31e-4b094d83026c" providerId="ADAL" clId="{10E33FE9-F392-4813-AA72-CC851D1FFBFE}" dt="2024-05-20T21:03:59.001" v="704" actId="1076"/>
          <ac:graphicFrameMkLst>
            <pc:docMk/>
            <pc:sldMk cId="992962006" sldId="257"/>
            <ac:graphicFrameMk id="5" creationId="{A152D99A-CA83-B59A-0392-583390CD37E0}"/>
          </ac:graphicFrameMkLst>
        </pc:graphicFrameChg>
        <pc:graphicFrameChg chg="add mod">
          <ac:chgData name="Blanchard, Brayden A." userId="190dfdd6-f87b-4a9b-a31e-4b094d83026c" providerId="ADAL" clId="{10E33FE9-F392-4813-AA72-CC851D1FFBFE}" dt="2024-05-20T21:03:59.001" v="704" actId="1076"/>
          <ac:graphicFrameMkLst>
            <pc:docMk/>
            <pc:sldMk cId="992962006" sldId="257"/>
            <ac:graphicFrameMk id="6" creationId="{08BD2CB1-501B-2980-35D4-2EA5AA8E0F57}"/>
          </ac:graphicFrameMkLst>
        </pc:graphicFrameChg>
        <pc:graphicFrameChg chg="add mod">
          <ac:chgData name="Blanchard, Brayden A." userId="190dfdd6-f87b-4a9b-a31e-4b094d83026c" providerId="ADAL" clId="{10E33FE9-F392-4813-AA72-CC851D1FFBFE}" dt="2024-05-20T20:57:58.666" v="238"/>
          <ac:graphicFrameMkLst>
            <pc:docMk/>
            <pc:sldMk cId="992962006" sldId="257"/>
            <ac:graphicFrameMk id="7" creationId="{2FE52FF6-1A50-899E-58D8-567AC951332E}"/>
          </ac:graphicFrameMkLst>
        </pc:graphicFrameChg>
        <pc:graphicFrameChg chg="add mod">
          <ac:chgData name="Blanchard, Brayden A." userId="190dfdd6-f87b-4a9b-a31e-4b094d83026c" providerId="ADAL" clId="{10E33FE9-F392-4813-AA72-CC851D1FFBFE}" dt="2024-05-20T20:57:58.666" v="238"/>
          <ac:graphicFrameMkLst>
            <pc:docMk/>
            <pc:sldMk cId="992962006" sldId="257"/>
            <ac:graphicFrameMk id="8" creationId="{680E977D-3BFF-BA49-3EDE-99AC6D2C661E}"/>
          </ac:graphicFrameMkLst>
        </pc:graphicFrameChg>
        <pc:graphicFrameChg chg="add mod">
          <ac:chgData name="Blanchard, Brayden A." userId="190dfdd6-f87b-4a9b-a31e-4b094d83026c" providerId="ADAL" clId="{10E33FE9-F392-4813-AA72-CC851D1FFBFE}" dt="2024-05-20T20:58:06.688" v="240"/>
          <ac:graphicFrameMkLst>
            <pc:docMk/>
            <pc:sldMk cId="992962006" sldId="257"/>
            <ac:graphicFrameMk id="9" creationId="{5314175F-C2D7-CAF8-F1C6-4CF2655602BD}"/>
          </ac:graphicFrameMkLst>
        </pc:graphicFrameChg>
        <pc:graphicFrameChg chg="add mod">
          <ac:chgData name="Blanchard, Brayden A." userId="190dfdd6-f87b-4a9b-a31e-4b094d83026c" providerId="ADAL" clId="{10E33FE9-F392-4813-AA72-CC851D1FFBFE}" dt="2024-05-20T20:58:06.688" v="240"/>
          <ac:graphicFrameMkLst>
            <pc:docMk/>
            <pc:sldMk cId="992962006" sldId="257"/>
            <ac:graphicFrameMk id="10" creationId="{9E1B413E-4444-0171-9AA3-ECA2F33BDED9}"/>
          </ac:graphicFrameMkLst>
        </pc:graphicFrameChg>
      </pc:sldChg>
      <pc:sldChg chg="new del">
        <pc:chgData name="Blanchard, Brayden A." userId="190dfdd6-f87b-4a9b-a31e-4b094d83026c" providerId="ADAL" clId="{10E33FE9-F392-4813-AA72-CC851D1FFBFE}" dt="2024-05-20T21:40:08.554" v="2747" actId="47"/>
        <pc:sldMkLst>
          <pc:docMk/>
          <pc:sldMk cId="3069038636" sldId="258"/>
        </pc:sldMkLst>
      </pc:sldChg>
      <pc:sldChg chg="addSp delSp modSp mod">
        <pc:chgData name="Blanchard, Brayden A." userId="190dfdd6-f87b-4a9b-a31e-4b094d83026c" providerId="ADAL" clId="{10E33FE9-F392-4813-AA72-CC851D1FFBFE}" dt="2024-05-20T21:24:06.408" v="1855" actId="20577"/>
        <pc:sldMkLst>
          <pc:docMk/>
          <pc:sldMk cId="2552564414" sldId="259"/>
        </pc:sldMkLst>
        <pc:spChg chg="mod">
          <ac:chgData name="Blanchard, Brayden A." userId="190dfdd6-f87b-4a9b-a31e-4b094d83026c" providerId="ADAL" clId="{10E33FE9-F392-4813-AA72-CC851D1FFBFE}" dt="2024-05-20T21:16:35.534" v="1405" actId="20577"/>
          <ac:spMkLst>
            <pc:docMk/>
            <pc:sldMk cId="2552564414" sldId="259"/>
            <ac:spMk id="2" creationId="{B67BEB2F-8379-D460-F2F9-84C8DBC7DDC1}"/>
          </ac:spMkLst>
        </pc:spChg>
        <pc:spChg chg="mod">
          <ac:chgData name="Blanchard, Brayden A." userId="190dfdd6-f87b-4a9b-a31e-4b094d83026c" providerId="ADAL" clId="{10E33FE9-F392-4813-AA72-CC851D1FFBFE}" dt="2024-05-20T21:24:06.408" v="1855" actId="20577"/>
          <ac:spMkLst>
            <pc:docMk/>
            <pc:sldMk cId="2552564414" sldId="259"/>
            <ac:spMk id="3" creationId="{CE95172E-EC5B-5D7E-C63F-C19A4B3979B4}"/>
          </ac:spMkLst>
        </pc:spChg>
        <pc:spChg chg="add">
          <ac:chgData name="Blanchard, Brayden A." userId="190dfdd6-f87b-4a9b-a31e-4b094d83026c" providerId="ADAL" clId="{10E33FE9-F392-4813-AA72-CC851D1FFBFE}" dt="2024-05-20T21:21:27.902" v="1740"/>
          <ac:spMkLst>
            <pc:docMk/>
            <pc:sldMk cId="2552564414" sldId="259"/>
            <ac:spMk id="8" creationId="{AC4DBC10-92B5-BDE4-AF58-B2298615A5C3}"/>
          </ac:spMkLst>
        </pc:spChg>
        <pc:spChg chg="add">
          <ac:chgData name="Blanchard, Brayden A." userId="190dfdd6-f87b-4a9b-a31e-4b094d83026c" providerId="ADAL" clId="{10E33FE9-F392-4813-AA72-CC851D1FFBFE}" dt="2024-05-20T21:21:27.902" v="1740"/>
          <ac:spMkLst>
            <pc:docMk/>
            <pc:sldMk cId="2552564414" sldId="259"/>
            <ac:spMk id="9" creationId="{E2EE8178-B42C-4F82-83BC-DDF90AB98159}"/>
          </ac:spMkLst>
        </pc:spChg>
        <pc:graphicFrameChg chg="del">
          <ac:chgData name="Blanchard, Brayden A." userId="190dfdd6-f87b-4a9b-a31e-4b094d83026c" providerId="ADAL" clId="{10E33FE9-F392-4813-AA72-CC851D1FFBFE}" dt="2024-05-20T21:16:51.926" v="1410" actId="478"/>
          <ac:graphicFrameMkLst>
            <pc:docMk/>
            <pc:sldMk cId="2552564414" sldId="259"/>
            <ac:graphicFrameMk id="4" creationId="{8DFD45E8-0954-E50B-61F0-1E513640969F}"/>
          </ac:graphicFrameMkLst>
        </pc:graphicFrameChg>
        <pc:graphicFrameChg chg="del">
          <ac:chgData name="Blanchard, Brayden A." userId="190dfdd6-f87b-4a9b-a31e-4b094d83026c" providerId="ADAL" clId="{10E33FE9-F392-4813-AA72-CC851D1FFBFE}" dt="2024-05-20T21:16:44.853" v="1406" actId="478"/>
          <ac:graphicFrameMkLst>
            <pc:docMk/>
            <pc:sldMk cId="2552564414" sldId="259"/>
            <ac:graphicFrameMk id="5" creationId="{A152D99A-CA83-B59A-0392-583390CD37E0}"/>
          </ac:graphicFrameMkLst>
        </pc:graphicFrameChg>
        <pc:graphicFrameChg chg="del">
          <ac:chgData name="Blanchard, Brayden A." userId="190dfdd6-f87b-4a9b-a31e-4b094d83026c" providerId="ADAL" clId="{10E33FE9-F392-4813-AA72-CC851D1FFBFE}" dt="2024-05-20T21:16:50.275" v="1409" actId="478"/>
          <ac:graphicFrameMkLst>
            <pc:docMk/>
            <pc:sldMk cId="2552564414" sldId="259"/>
            <ac:graphicFrameMk id="6" creationId="{08BD2CB1-501B-2980-35D4-2EA5AA8E0F57}"/>
          </ac:graphicFrameMkLst>
        </pc:graphicFrameChg>
        <pc:graphicFrameChg chg="add mod">
          <ac:chgData name="Blanchard, Brayden A." userId="190dfdd6-f87b-4a9b-a31e-4b094d83026c" providerId="ADAL" clId="{10E33FE9-F392-4813-AA72-CC851D1FFBFE}" dt="2024-05-20T21:16:49.295" v="1408" actId="1076"/>
          <ac:graphicFrameMkLst>
            <pc:docMk/>
            <pc:sldMk cId="2552564414" sldId="259"/>
            <ac:graphicFrameMk id="7" creationId="{4974FAF2-F19A-96BA-7007-A86EC1935BAF}"/>
          </ac:graphicFrameMkLst>
        </pc:graphicFrameChg>
      </pc:sldChg>
      <pc:sldChg chg="addSp delSp modSp mod">
        <pc:chgData name="Blanchard, Brayden A." userId="190dfdd6-f87b-4a9b-a31e-4b094d83026c" providerId="ADAL" clId="{10E33FE9-F392-4813-AA72-CC851D1FFBFE}" dt="2024-05-20T21:30:01.905" v="2227" actId="20577"/>
        <pc:sldMkLst>
          <pc:docMk/>
          <pc:sldMk cId="1263389632" sldId="260"/>
        </pc:sldMkLst>
        <pc:spChg chg="mod">
          <ac:chgData name="Blanchard, Brayden A." userId="190dfdd6-f87b-4a9b-a31e-4b094d83026c" providerId="ADAL" clId="{10E33FE9-F392-4813-AA72-CC851D1FFBFE}" dt="2024-05-20T21:25:01.401" v="1911" actId="20577"/>
          <ac:spMkLst>
            <pc:docMk/>
            <pc:sldMk cId="1263389632" sldId="260"/>
            <ac:spMk id="2" creationId="{B67BEB2F-8379-D460-F2F9-84C8DBC7DDC1}"/>
          </ac:spMkLst>
        </pc:spChg>
        <pc:spChg chg="mod">
          <ac:chgData name="Blanchard, Brayden A." userId="190dfdd6-f87b-4a9b-a31e-4b094d83026c" providerId="ADAL" clId="{10E33FE9-F392-4813-AA72-CC851D1FFBFE}" dt="2024-05-20T21:30:01.905" v="2227" actId="20577"/>
          <ac:spMkLst>
            <pc:docMk/>
            <pc:sldMk cId="1263389632" sldId="260"/>
            <ac:spMk id="3" creationId="{CE95172E-EC5B-5D7E-C63F-C19A4B3979B4}"/>
          </ac:spMkLst>
        </pc:spChg>
        <pc:graphicFrameChg chg="add mod">
          <ac:chgData name="Blanchard, Brayden A." userId="190dfdd6-f87b-4a9b-a31e-4b094d83026c" providerId="ADAL" clId="{10E33FE9-F392-4813-AA72-CC851D1FFBFE}" dt="2024-05-20T21:25:34.430" v="1914" actId="1076"/>
          <ac:graphicFrameMkLst>
            <pc:docMk/>
            <pc:sldMk cId="1263389632" sldId="260"/>
            <ac:graphicFrameMk id="4" creationId="{D0D275E7-AE02-BF56-649C-E51975B4CBC2}"/>
          </ac:graphicFrameMkLst>
        </pc:graphicFrameChg>
        <pc:graphicFrameChg chg="del">
          <ac:chgData name="Blanchard, Brayden A." userId="190dfdd6-f87b-4a9b-a31e-4b094d83026c" providerId="ADAL" clId="{10E33FE9-F392-4813-AA72-CC851D1FFBFE}" dt="2024-05-20T21:25:29.577" v="1913" actId="478"/>
          <ac:graphicFrameMkLst>
            <pc:docMk/>
            <pc:sldMk cId="1263389632" sldId="260"/>
            <ac:graphicFrameMk id="7" creationId="{4974FAF2-F19A-96BA-7007-A86EC1935BAF}"/>
          </ac:graphicFrameMkLst>
        </pc:graphicFrameChg>
      </pc:sldChg>
      <pc:sldChg chg="addSp delSp modSp mod">
        <pc:chgData name="Blanchard, Brayden A." userId="190dfdd6-f87b-4a9b-a31e-4b094d83026c" providerId="ADAL" clId="{10E33FE9-F392-4813-AA72-CC851D1FFBFE}" dt="2024-05-20T21:40:16.409" v="2749" actId="20577"/>
        <pc:sldMkLst>
          <pc:docMk/>
          <pc:sldMk cId="2783873018" sldId="261"/>
        </pc:sldMkLst>
        <pc:spChg chg="mod">
          <ac:chgData name="Blanchard, Brayden A." userId="190dfdd6-f87b-4a9b-a31e-4b094d83026c" providerId="ADAL" clId="{10E33FE9-F392-4813-AA72-CC851D1FFBFE}" dt="2024-05-20T21:40:16.409" v="2749" actId="20577"/>
          <ac:spMkLst>
            <pc:docMk/>
            <pc:sldMk cId="2783873018" sldId="261"/>
            <ac:spMk id="2" creationId="{B67BEB2F-8379-D460-F2F9-84C8DBC7DDC1}"/>
          </ac:spMkLst>
        </pc:spChg>
        <pc:spChg chg="mod">
          <ac:chgData name="Blanchard, Brayden A." userId="190dfdd6-f87b-4a9b-a31e-4b094d83026c" providerId="ADAL" clId="{10E33FE9-F392-4813-AA72-CC851D1FFBFE}" dt="2024-05-20T21:40:03.175" v="2746" actId="20577"/>
          <ac:spMkLst>
            <pc:docMk/>
            <pc:sldMk cId="2783873018" sldId="261"/>
            <ac:spMk id="3" creationId="{CE95172E-EC5B-5D7E-C63F-C19A4B3979B4}"/>
          </ac:spMkLst>
        </pc:spChg>
        <pc:graphicFrameChg chg="del">
          <ac:chgData name="Blanchard, Brayden A." userId="190dfdd6-f87b-4a9b-a31e-4b094d83026c" providerId="ADAL" clId="{10E33FE9-F392-4813-AA72-CC851D1FFBFE}" dt="2024-05-20T21:30:57.987" v="2286" actId="478"/>
          <ac:graphicFrameMkLst>
            <pc:docMk/>
            <pc:sldMk cId="2783873018" sldId="261"/>
            <ac:graphicFrameMk id="4" creationId="{D0D275E7-AE02-BF56-649C-E51975B4CBC2}"/>
          </ac:graphicFrameMkLst>
        </pc:graphicFrameChg>
        <pc:graphicFrameChg chg="add del mod">
          <ac:chgData name="Blanchard, Brayden A." userId="190dfdd6-f87b-4a9b-a31e-4b094d83026c" providerId="ADAL" clId="{10E33FE9-F392-4813-AA72-CC851D1FFBFE}" dt="2024-05-20T21:31:18.459" v="2291" actId="478"/>
          <ac:graphicFrameMkLst>
            <pc:docMk/>
            <pc:sldMk cId="2783873018" sldId="261"/>
            <ac:graphicFrameMk id="5" creationId="{9A84BB94-5101-4A82-5B7D-3F78295155C3}"/>
          </ac:graphicFrameMkLst>
        </pc:graphicFrameChg>
        <pc:graphicFrameChg chg="add mod">
          <ac:chgData name="Blanchard, Brayden A." userId="190dfdd6-f87b-4a9b-a31e-4b094d83026c" providerId="ADAL" clId="{10E33FE9-F392-4813-AA72-CC851D1FFBFE}" dt="2024-05-20T21:31:14.744" v="2289" actId="1076"/>
          <ac:graphicFrameMkLst>
            <pc:docMk/>
            <pc:sldMk cId="2783873018" sldId="261"/>
            <ac:graphicFrameMk id="6" creationId="{443454D4-4B0A-4928-0E13-4C5C6DA9BD54}"/>
          </ac:graphicFrameMkLst>
        </pc:graphicFrameChg>
        <pc:graphicFrameChg chg="add mod">
          <ac:chgData name="Blanchard, Brayden A." userId="190dfdd6-f87b-4a9b-a31e-4b094d83026c" providerId="ADAL" clId="{10E33FE9-F392-4813-AA72-CC851D1FFBFE}" dt="2024-05-20T21:31:26.205" v="2293" actId="1076"/>
          <ac:graphicFrameMkLst>
            <pc:docMk/>
            <pc:sldMk cId="2783873018" sldId="261"/>
            <ac:graphicFrameMk id="7" creationId="{1AAE26F3-3DAA-2A93-F834-F4574E5287F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70E7-E23C-67D5-E71E-DE0634F32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AD90B-63C3-A6AC-7471-6298016BB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B548D-DDA2-6DB3-A85C-B25584B1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16DA-4084-7CA1-B593-3FDA9DB9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951A-7A9C-30DF-4669-EDFCE0E4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0DFD-5E19-90BC-B781-9BF2CF42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43F0D-8CF2-0B4C-A392-A5D3DA8C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F5D4C-B6FF-2F6B-C105-17946E10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5EAF-F58A-E0BB-FFDE-D9EAE3D6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1775-27A9-9D85-926E-1406296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99953-9386-E82F-8C69-C8F01DB9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53535-68BD-3E9B-63C3-4755BDA2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B48E-0571-C7E7-0F56-90D4696E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DA80-F82D-AF54-555C-6F3B4BED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EB7A-03E4-5416-D6C9-9E55F8E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7AC5-D53A-8CF9-8210-43B8B8C4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080A-7D4A-1008-8BF0-90890A13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DCFD3-ECD0-229F-61E1-B35938A0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90B5-E532-535E-AD0C-6AB9F795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3947-E57A-CA44-6186-6EF3C4DF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2244-7D30-3866-B143-0079DBE7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DA22C-392A-7FFA-00AD-7BC8519E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EE63-7C69-31C5-58FA-E009190D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A0AB-7234-A3DA-0EC4-13BA6B6A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0994A-D7CF-0951-C866-4A86C0C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3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5BC6-06F5-0501-81E0-E781AEEF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F718-DF50-E552-9524-23B9FC372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31E8-F863-9FE8-8F74-53375F20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89532-F47B-15B9-4DB2-F343790A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59E9D-1CDB-462A-BD61-5CCE3CD6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D36D0-9107-C196-D4FA-021AC7EC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5FA0-CF72-F650-C34A-B8C674B2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C815-7D64-DA31-31C2-5E7E648B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670B6-ABD8-D26B-96B7-40D89DAFD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EA82-7629-4F6F-B420-28217D6C1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0F38D-87CC-699C-1509-EDE9E386A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9B8A0-9B2A-E4AC-713B-49509161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319E4-4273-123D-CCD4-8DEF0B11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33BC7-8B0B-8BC7-724C-0F2B15AB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C2B3-3C49-0128-1A53-61F335AB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FA684-C58C-E920-998B-93E9FF4B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D8B39-E770-3488-8950-B446D227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294BE-0EC1-7413-5BDB-B5772C1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37E0D-29D2-864E-48F9-EC9E17F2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3A621-67F0-67B9-85BF-80B2E925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3E136-200A-0316-3531-796CEDAF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4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A9D7-6FB3-6F92-A897-024F7758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AA9D-CDE7-0076-300E-EB6636CE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D4008-C3A7-E2A7-0DF2-604C521B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27AB-34FF-636A-52CD-E2F57AC4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B051-0D25-6309-AD92-A90308D9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FB64-7FCC-51DA-161F-07BA6EEA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2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B40A-E995-9A55-C793-29FCF738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96951-CCF0-AC57-36C0-F85433159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42EC1-49B2-A0E1-A0D9-FCD559849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DA03A-63DB-606F-B47C-D588EE87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11518-B8BF-62A3-0CBD-6970914E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2CB0B-EF3A-8D58-80B9-16F6B326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1D69-354C-8F46-8FDB-B5064977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7181-A21D-DAF5-B97F-6F46031CC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CA68-DD7E-D56E-9F30-39D6614C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4D03C-F402-461E-9B98-F49A6AFA93B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A2BD-9E2A-3257-3D62-2026C05BF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1BFFC-55F2-6DCF-ADA9-160CFCA5A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0949DA-0453-4CE0-9F65-EAC22426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1271-8A5B-1F1B-9B40-68B4536C9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19" y="1041400"/>
            <a:ext cx="11914361" cy="2387600"/>
          </a:xfrm>
        </p:spPr>
        <p:txBody>
          <a:bodyPr>
            <a:noAutofit/>
          </a:bodyPr>
          <a:lstStyle/>
          <a:p>
            <a:r>
              <a:rPr lang="en-US" sz="4000" dirty="0"/>
              <a:t>Prediction Modeling in Sugarcane Breeding: Strategies to Improve Genetic Value Estimation in a Perennial Crop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041B2-DBDA-9919-110B-26736FD4C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Brayden Blanchard</a:t>
            </a:r>
          </a:p>
        </p:txBody>
      </p:sp>
    </p:spTree>
    <p:extLst>
      <p:ext uri="{BB962C8B-B14F-4D97-AF65-F5344CB8AC3E}">
        <p14:creationId xmlns:p14="http://schemas.microsoft.com/office/powerpoint/2010/main" val="207667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EB2F-8379-D460-F2F9-84C8DBC7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73" y="70864"/>
            <a:ext cx="10515600" cy="748451"/>
          </a:xfrm>
        </p:spPr>
        <p:txBody>
          <a:bodyPr/>
          <a:lstStyle/>
          <a:p>
            <a:r>
              <a:rPr lang="en-US" dirty="0"/>
              <a:t>1. Linear Mixed Model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172E-EC5B-5D7E-C63F-C19A4B39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10" y="819315"/>
            <a:ext cx="10515600" cy="57716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Scripts: </a:t>
            </a:r>
          </a:p>
          <a:p>
            <a:r>
              <a:rPr lang="en-US" dirty="0" err="1"/>
              <a:t>RawData</a:t>
            </a:r>
            <a:r>
              <a:rPr lang="en-US" dirty="0"/>
              <a:t>: “Master.csv”;  “SGY22RSpatial.csv”; “FxEsubsetAmatrix.csv”</a:t>
            </a:r>
          </a:p>
          <a:p>
            <a:r>
              <a:rPr lang="en-US" dirty="0"/>
              <a:t>Modeling Heterogenous Variances per Locations </a:t>
            </a:r>
            <a:r>
              <a:rPr lang="en-US" sz="1100" dirty="0"/>
              <a:t>(BB_ModelingVarianceStructure_6.2.R)</a:t>
            </a:r>
          </a:p>
          <a:p>
            <a:pPr marL="971550" lvl="1" indent="-514350">
              <a:buAutoNum type="arabicPeriod"/>
            </a:pPr>
            <a:r>
              <a:rPr lang="en-US" dirty="0"/>
              <a:t>Cleaning and QC of multi-environment, family appraisal data (lines 18-68) </a:t>
            </a:r>
            <a:r>
              <a:rPr lang="en-US" sz="1500" dirty="0"/>
              <a:t>(Master.csv)</a:t>
            </a:r>
          </a:p>
          <a:p>
            <a:pPr marL="971550" lvl="1" indent="-514350">
              <a:buAutoNum type="arabicPeriod"/>
            </a:pPr>
            <a:r>
              <a:rPr lang="en-US" dirty="0"/>
              <a:t>Phenotypic Trait Correlations (lines 70-77)</a:t>
            </a:r>
          </a:p>
          <a:p>
            <a:pPr marL="971550" lvl="1" indent="-514350">
              <a:buAutoNum type="arabicPeriod"/>
            </a:pPr>
            <a:r>
              <a:rPr lang="en-US" dirty="0"/>
              <a:t>Trait and unit conversions (lines 81-116)</a:t>
            </a:r>
          </a:p>
          <a:p>
            <a:pPr marL="971550" lvl="1" indent="-514350">
              <a:buAutoNum type="arabicPeriod"/>
            </a:pPr>
            <a:r>
              <a:rPr lang="en-US" dirty="0"/>
              <a:t>Model comparison and Cross Validation (lines 119-833)</a:t>
            </a:r>
          </a:p>
          <a:p>
            <a:r>
              <a:rPr lang="en-US" dirty="0"/>
              <a:t>Including Spatial Variation </a:t>
            </a:r>
            <a:r>
              <a:rPr lang="en-US" sz="1100" dirty="0"/>
              <a:t>(BB_modelPWwithSpatialSG_4.3.R)</a:t>
            </a:r>
          </a:p>
          <a:p>
            <a:pPr marL="971550" lvl="1" indent="-514350">
              <a:buAutoNum type="arabicPeriod"/>
            </a:pPr>
            <a:r>
              <a:rPr lang="en-US" dirty="0"/>
              <a:t>Cleaning and QC of trial data (lines 34-67) </a:t>
            </a:r>
            <a:r>
              <a:rPr lang="en-US" sz="700" dirty="0"/>
              <a:t>(SGY22RSpatial.csv)</a:t>
            </a:r>
          </a:p>
          <a:p>
            <a:pPr marL="971550" lvl="1" indent="-514350">
              <a:buAutoNum type="arabicPeriod"/>
            </a:pPr>
            <a:r>
              <a:rPr lang="en-US" dirty="0"/>
              <a:t>Perform trial spatial audit and test for main effects (lines 70-107)</a:t>
            </a:r>
          </a:p>
          <a:p>
            <a:pPr marL="971550" lvl="1" indent="-514350">
              <a:buAutoNum type="arabicPeriod"/>
            </a:pPr>
            <a:r>
              <a:rPr lang="en-US" dirty="0"/>
              <a:t>Model Comparisons and Cross Validation (lines 112-476)</a:t>
            </a:r>
          </a:p>
          <a:p>
            <a:r>
              <a:rPr lang="en-US" dirty="0"/>
              <a:t>Including Pedigree (K) Matrix </a:t>
            </a:r>
            <a:r>
              <a:rPr lang="en-US" sz="1300" dirty="0"/>
              <a:t>(BB_PredictingTRSwithKMatrix_7.3.R)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/>
              <a:t>Cleaning and QC of multi-environment, family appraisal data (lines 18-68)</a:t>
            </a:r>
            <a:r>
              <a:rPr lang="en-US" sz="2400" dirty="0"/>
              <a:t> </a:t>
            </a:r>
            <a:r>
              <a:rPr lang="en-US" sz="1500" dirty="0"/>
              <a:t>(Master.csv)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/>
              <a:t>Phenotypic Trait Correlations (lines 70-77)</a:t>
            </a:r>
          </a:p>
          <a:p>
            <a:pPr marL="971550" lvl="1" indent="-514350">
              <a:buAutoNum type="arabicPeriod"/>
            </a:pPr>
            <a:r>
              <a:rPr lang="en-US" dirty="0"/>
              <a:t>Make </a:t>
            </a:r>
            <a:r>
              <a:rPr lang="en-US" dirty="0" err="1"/>
              <a:t>Dataframes</a:t>
            </a:r>
            <a:r>
              <a:rPr lang="en-US" dirty="0"/>
              <a:t> and (K) matrix (79-238) </a:t>
            </a:r>
            <a:r>
              <a:rPr lang="en-US" sz="1300" dirty="0"/>
              <a:t>(FxEsubsetAmatrix.csv)</a:t>
            </a:r>
          </a:p>
          <a:p>
            <a:pPr marL="971550" lvl="1" indent="-514350">
              <a:buAutoNum type="arabicPeriod"/>
            </a:pPr>
            <a:r>
              <a:rPr lang="en-US" dirty="0"/>
              <a:t>Model Comparison and Cross Validation (lines 240-524)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FD45E8-0954-E50B-61F0-1E5136409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226611"/>
              </p:ext>
            </p:extLst>
          </p:nvPr>
        </p:nvGraphicFramePr>
        <p:xfrm>
          <a:off x="7504160" y="689532"/>
          <a:ext cx="22193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219198" imgH="514350" progId="Package">
                  <p:embed/>
                </p:oleObj>
              </mc:Choice>
              <mc:Fallback>
                <p:oleObj name="Packager Shell Object" showAsIcon="1" r:id="rId2" imgW="2219198" imgH="51435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DFD45E8-0954-E50B-61F0-1E513640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04160" y="689532"/>
                        <a:ext cx="22193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152D99A-CA83-B59A-0392-583390CD37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818797"/>
              </p:ext>
            </p:extLst>
          </p:nvPr>
        </p:nvGraphicFramePr>
        <p:xfrm>
          <a:off x="2559804" y="689532"/>
          <a:ext cx="2295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295543" imgH="514350" progId="Package">
                  <p:embed/>
                </p:oleObj>
              </mc:Choice>
              <mc:Fallback>
                <p:oleObj name="Packager Shell Object" showAsIcon="1" r:id="rId4" imgW="2295543" imgH="51435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152D99A-CA83-B59A-0392-583390CD37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9804" y="689532"/>
                        <a:ext cx="2295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BD2CB1-501B-2980-35D4-2EA5AA8E0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952943"/>
              </p:ext>
            </p:extLst>
          </p:nvPr>
        </p:nvGraphicFramePr>
        <p:xfrm>
          <a:off x="5075772" y="689532"/>
          <a:ext cx="2066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2066856" imgH="514350" progId="Package">
                  <p:embed/>
                </p:oleObj>
              </mc:Choice>
              <mc:Fallback>
                <p:oleObj name="Packager Shell Object" showAsIcon="1" r:id="rId6" imgW="2066856" imgH="51435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8BD2CB1-501B-2980-35D4-2EA5AA8E0F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5772" y="689532"/>
                        <a:ext cx="20669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9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EB2F-8379-D460-F2F9-84C8DBC7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73" y="70864"/>
            <a:ext cx="10515600" cy="748451"/>
          </a:xfrm>
        </p:spPr>
        <p:txBody>
          <a:bodyPr/>
          <a:lstStyle/>
          <a:p>
            <a:r>
              <a:rPr lang="en-US" dirty="0"/>
              <a:t>2. Site-Specific Multi-Trait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172E-EC5B-5D7E-C63F-C19A4B39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10" y="819315"/>
            <a:ext cx="10515600" cy="5771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Scripts: </a:t>
            </a:r>
          </a:p>
          <a:p>
            <a:r>
              <a:rPr lang="en-US" dirty="0" err="1"/>
              <a:t>RawData</a:t>
            </a:r>
            <a:r>
              <a:rPr lang="en-US" dirty="0"/>
              <a:t>: “Master.csv”; “FxEsubsetAmatrix.csv”</a:t>
            </a:r>
          </a:p>
          <a:p>
            <a:r>
              <a:rPr lang="en-US" dirty="0"/>
              <a:t>Selecting in New Iberia for broad </a:t>
            </a:r>
            <a:r>
              <a:rPr lang="en-US" dirty="0" err="1"/>
              <a:t>adaptedness</a:t>
            </a:r>
            <a:r>
              <a:rPr lang="en-US" dirty="0"/>
              <a:t> of sucrose content and site specific </a:t>
            </a:r>
            <a:r>
              <a:rPr lang="en-US" dirty="0" err="1"/>
              <a:t>adaptedness</a:t>
            </a:r>
            <a:r>
              <a:rPr lang="en-US" dirty="0"/>
              <a:t> of cane yield</a:t>
            </a:r>
            <a:endParaRPr lang="en-US" sz="1100" dirty="0"/>
          </a:p>
          <a:p>
            <a:pPr marL="971550" lvl="1" indent="-514350">
              <a:buAutoNum type="arabicPeriod"/>
            </a:pPr>
            <a:r>
              <a:rPr lang="en-US" dirty="0"/>
              <a:t>Cleaning and QC of multi-environment, family appraisal data (lines 12-68) </a:t>
            </a:r>
            <a:r>
              <a:rPr lang="en-US" sz="1500" dirty="0"/>
              <a:t>(Master.csv)</a:t>
            </a:r>
          </a:p>
          <a:p>
            <a:pPr marL="971550" lvl="1" indent="-514350">
              <a:buAutoNum type="arabicPeriod"/>
            </a:pPr>
            <a:r>
              <a:rPr lang="en-US" dirty="0"/>
              <a:t>Phenotypic Trait Correlations (lines 70-77)</a:t>
            </a:r>
          </a:p>
          <a:p>
            <a:pPr marL="971550" lvl="1" indent="-514350">
              <a:buAutoNum type="arabicPeriod"/>
            </a:pPr>
            <a:r>
              <a:rPr lang="en-US" dirty="0"/>
              <a:t>Create </a:t>
            </a:r>
            <a:r>
              <a:rPr lang="en-US" dirty="0" err="1"/>
              <a:t>Dataframes</a:t>
            </a:r>
            <a:r>
              <a:rPr lang="en-US" dirty="0"/>
              <a:t> (lines 79-101)</a:t>
            </a:r>
          </a:p>
          <a:p>
            <a:pPr marL="971550" lvl="1" indent="-514350">
              <a:buAutoNum type="arabicPeriod"/>
            </a:pPr>
            <a:r>
              <a:rPr lang="en-US" dirty="0"/>
              <a:t>Make variables and include (K) matrix (lines 103-264)</a:t>
            </a:r>
          </a:p>
          <a:p>
            <a:pPr marL="971550" lvl="1" indent="-514350">
              <a:buAutoNum type="arabicPeriod"/>
            </a:pPr>
            <a:r>
              <a:rPr lang="en-US" dirty="0"/>
              <a:t>LMM with specified heterogenous variance per kinship for TRS (lines 265-310)</a:t>
            </a:r>
          </a:p>
          <a:p>
            <a:pPr marL="971550" lvl="1" indent="-514350">
              <a:buAutoNum type="arabicPeriod"/>
            </a:pPr>
            <a:r>
              <a:rPr lang="en-US" dirty="0"/>
              <a:t>Make variables and include (K) matrix (lines 316-472)</a:t>
            </a:r>
          </a:p>
          <a:p>
            <a:pPr marL="971550" lvl="1" indent="-514350">
              <a:buAutoNum type="arabicPeriod"/>
            </a:pPr>
            <a:r>
              <a:rPr lang="en-US" dirty="0"/>
              <a:t>LMM with specified heterogenous variance per kinship for </a:t>
            </a:r>
            <a:r>
              <a:rPr lang="en-US" dirty="0" err="1"/>
              <a:t>PlotWeight</a:t>
            </a:r>
            <a:r>
              <a:rPr lang="en-US" dirty="0"/>
              <a:t> (lines 475-518)</a:t>
            </a:r>
          </a:p>
          <a:p>
            <a:pPr marL="971550" lvl="1" indent="-514350">
              <a:buAutoNum type="arabicPeriod"/>
            </a:pPr>
            <a:r>
              <a:rPr lang="en-US" dirty="0"/>
              <a:t>Model visuals for multi-trait selection (523-898)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974FAF2-F19A-96BA-7007-A86EC1935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81614"/>
              </p:ext>
            </p:extLst>
          </p:nvPr>
        </p:nvGraphicFramePr>
        <p:xfrm>
          <a:off x="2325641" y="689532"/>
          <a:ext cx="2362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362171" imgH="514350" progId="Package">
                  <p:embed/>
                </p:oleObj>
              </mc:Choice>
              <mc:Fallback>
                <p:oleObj name="Packager Shell Object" showAsIcon="1" r:id="rId2" imgW="2362171" imgH="51435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974FAF2-F19A-96BA-7007-A86EC1935B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5641" y="689532"/>
                        <a:ext cx="2362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56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EB2F-8379-D460-F2F9-84C8DBC7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73" y="70864"/>
            <a:ext cx="10515600" cy="748451"/>
          </a:xfrm>
        </p:spPr>
        <p:txBody>
          <a:bodyPr>
            <a:normAutofit fontScale="90000"/>
          </a:bodyPr>
          <a:lstStyle/>
          <a:p>
            <a:r>
              <a:rPr lang="en-US" dirty="0"/>
              <a:t>3. Modified </a:t>
            </a:r>
            <a:r>
              <a:rPr lang="en-US" dirty="0" err="1"/>
              <a:t>DiD</a:t>
            </a:r>
            <a:r>
              <a:rPr lang="en-US" dirty="0"/>
              <a:t> Analysis for Variety Advancement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172E-EC5B-5D7E-C63F-C19A4B39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10" y="819315"/>
            <a:ext cx="10515600" cy="5771608"/>
          </a:xfrm>
        </p:spPr>
        <p:txBody>
          <a:bodyPr>
            <a:normAutofit/>
          </a:bodyPr>
          <a:lstStyle/>
          <a:p>
            <a:r>
              <a:rPr lang="en-US" dirty="0"/>
              <a:t>R Scripts: </a:t>
            </a:r>
          </a:p>
          <a:p>
            <a:r>
              <a:rPr lang="en-US" dirty="0" err="1"/>
              <a:t>RawData</a:t>
            </a:r>
            <a:r>
              <a:rPr lang="en-US" dirty="0"/>
              <a:t>: “active23metric_1.1.csv”</a:t>
            </a:r>
          </a:p>
          <a:p>
            <a:r>
              <a:rPr lang="en-US" dirty="0"/>
              <a:t>Difference-in-Difference comparison of HOCP 17-738 with L 01-299</a:t>
            </a:r>
            <a:endParaRPr lang="en-US" sz="1100" dirty="0"/>
          </a:p>
          <a:p>
            <a:pPr marL="971550" lvl="1" indent="-514350">
              <a:buAutoNum type="arabicPeriod"/>
            </a:pPr>
            <a:r>
              <a:rPr lang="en-US" dirty="0"/>
              <a:t>Loading and filtering dataset (lines 10-50)</a:t>
            </a:r>
          </a:p>
          <a:p>
            <a:pPr marL="971550" lvl="1" indent="-514350">
              <a:buAutoNum type="arabicPeriod"/>
            </a:pPr>
            <a:endParaRPr lang="en-US" sz="1500" dirty="0"/>
          </a:p>
          <a:p>
            <a:pPr marL="971550" lvl="1" indent="-514350">
              <a:buAutoNum type="arabicPeriod"/>
            </a:pPr>
            <a:r>
              <a:rPr lang="en-US" dirty="0"/>
              <a:t>Fit the difference-in-difference model and provide estimates (lines 52-71)</a:t>
            </a:r>
          </a:p>
          <a:p>
            <a:pPr marL="971550" lvl="1" indent="-514350">
              <a:buAutoNum type="arabicPeriod"/>
            </a:pPr>
            <a:r>
              <a:rPr lang="en-US" dirty="0"/>
              <a:t>Calculate the change in SY (lines 74-93)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D275E7-AE02-BF56-649C-E51975B4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904568"/>
              </p:ext>
            </p:extLst>
          </p:nvPr>
        </p:nvGraphicFramePr>
        <p:xfrm>
          <a:off x="2370845" y="732167"/>
          <a:ext cx="1247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247887" imgH="514350" progId="Package">
                  <p:embed/>
                </p:oleObj>
              </mc:Choice>
              <mc:Fallback>
                <p:oleObj name="Packager Shell Object" showAsIcon="1" r:id="rId2" imgW="1247887" imgH="51435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0D275E7-AE02-BF56-649C-E51975B4C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0845" y="732167"/>
                        <a:ext cx="12477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38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EB2F-8379-D460-F2F9-84C8DBC7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73" y="70864"/>
            <a:ext cx="10515600" cy="748451"/>
          </a:xfrm>
        </p:spPr>
        <p:txBody>
          <a:bodyPr>
            <a:normAutofit fontScale="90000"/>
          </a:bodyPr>
          <a:lstStyle/>
          <a:p>
            <a:r>
              <a:rPr lang="en-US" dirty="0"/>
              <a:t>4. Characterizing Environments to Optimize METs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172E-EC5B-5D7E-C63F-C19A4B39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10" y="819315"/>
            <a:ext cx="10515600" cy="5771608"/>
          </a:xfrm>
        </p:spPr>
        <p:txBody>
          <a:bodyPr>
            <a:normAutofit/>
          </a:bodyPr>
          <a:lstStyle/>
          <a:p>
            <a:r>
              <a:rPr lang="en-US" dirty="0"/>
              <a:t>R Scripts: </a:t>
            </a:r>
          </a:p>
          <a:p>
            <a:r>
              <a:rPr lang="en-US" dirty="0" err="1"/>
              <a:t>RawData</a:t>
            </a:r>
            <a:r>
              <a:rPr lang="en-US" dirty="0"/>
              <a:t>: “active23_1.2.csv”; “outfieldlocs.csv”</a:t>
            </a:r>
          </a:p>
          <a:p>
            <a:r>
              <a:rPr lang="en-US" dirty="0"/>
              <a:t>Using </a:t>
            </a:r>
            <a:r>
              <a:rPr lang="en-US" dirty="0" err="1"/>
              <a:t>EnvRtype</a:t>
            </a:r>
            <a:r>
              <a:rPr lang="en-US" dirty="0"/>
              <a:t> and </a:t>
            </a:r>
            <a:r>
              <a:rPr lang="en-US" dirty="0" err="1"/>
              <a:t>SoilType</a:t>
            </a:r>
            <a:r>
              <a:rPr lang="en-US" dirty="0"/>
              <a:t> to characterize and optimize METs</a:t>
            </a:r>
            <a:endParaRPr lang="en-US" sz="1100" dirty="0"/>
          </a:p>
          <a:p>
            <a:pPr marL="971550" lvl="1" indent="-514350">
              <a:buAutoNum type="arabicPeriod"/>
            </a:pPr>
            <a:r>
              <a:rPr lang="en-US" dirty="0"/>
              <a:t>738OutfieldAnalysiswithERMSimm1_1.4.R</a:t>
            </a:r>
          </a:p>
          <a:p>
            <a:pPr marL="1428750" lvl="2" indent="-514350">
              <a:buAutoNum type="arabicPeriod"/>
            </a:pPr>
            <a:r>
              <a:rPr lang="en-US" dirty="0"/>
              <a:t>Outfield </a:t>
            </a:r>
            <a:r>
              <a:rPr lang="en-US" dirty="0" err="1"/>
              <a:t>subsetting</a:t>
            </a:r>
            <a:r>
              <a:rPr lang="en-US" dirty="0"/>
              <a:t> (lines 12-23)</a:t>
            </a:r>
          </a:p>
          <a:p>
            <a:pPr marL="1428750" lvl="2" indent="-514350">
              <a:buAutoNum type="arabicPeriod"/>
            </a:pPr>
            <a:r>
              <a:rPr lang="en-US" dirty="0"/>
              <a:t>Making EC (lines 28-174)</a:t>
            </a:r>
          </a:p>
          <a:p>
            <a:pPr marL="1428750" lvl="2" indent="-514350">
              <a:buAutoNum type="arabicPeriod"/>
            </a:pPr>
            <a:r>
              <a:rPr lang="en-US" dirty="0"/>
              <a:t>QC and feature selection of EC (lines 176-254)</a:t>
            </a:r>
          </a:p>
          <a:p>
            <a:pPr marL="1428750" lvl="2" indent="-514350">
              <a:buAutoNum type="arabicPeriod"/>
            </a:pPr>
            <a:r>
              <a:rPr lang="en-US" dirty="0"/>
              <a:t>Simulation #1: BLUP correlation (lines 258-741)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/>
              <a:t>738OutfieldAnalysiswithERMSimm2_1.5.R</a:t>
            </a:r>
          </a:p>
          <a:p>
            <a:pPr marL="1428750" lvl="2" indent="-514350">
              <a:buAutoNum type="arabicPeriod"/>
            </a:pPr>
            <a:r>
              <a:rPr lang="en-US" dirty="0"/>
              <a:t>Outfield </a:t>
            </a:r>
            <a:r>
              <a:rPr lang="en-US" dirty="0" err="1"/>
              <a:t>subsetting</a:t>
            </a:r>
            <a:r>
              <a:rPr lang="en-US" dirty="0"/>
              <a:t> (lines 12-83)</a:t>
            </a:r>
          </a:p>
          <a:p>
            <a:pPr marL="1428750" lvl="2" indent="-514350">
              <a:buAutoNum type="arabicPeriod"/>
            </a:pPr>
            <a:r>
              <a:rPr lang="en-US" dirty="0"/>
              <a:t>One environment example (lines 86-121)</a:t>
            </a:r>
          </a:p>
          <a:p>
            <a:pPr marL="1428750" lvl="2" indent="-514350">
              <a:buAutoNum type="arabicPeriod"/>
            </a:pPr>
            <a:r>
              <a:rPr lang="en-US" dirty="0"/>
              <a:t>Loop and collect trial quality (lines 124-185)</a:t>
            </a:r>
          </a:p>
          <a:p>
            <a:pPr marL="1428750" lvl="2" indent="-514350">
              <a:buAutoNum type="arabicPeriod"/>
            </a:pPr>
            <a:r>
              <a:rPr lang="en-US" dirty="0"/>
              <a:t>Loop and simulate environment elimination based on heritability (188-373)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43454D4-4B0A-4928-0E13-4C5C6DA9B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271517"/>
              </p:ext>
            </p:extLst>
          </p:nvPr>
        </p:nvGraphicFramePr>
        <p:xfrm>
          <a:off x="2325577" y="768680"/>
          <a:ext cx="26003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600227" imgH="514350" progId="Package">
                  <p:embed/>
                </p:oleObj>
              </mc:Choice>
              <mc:Fallback>
                <p:oleObj name="Packager Shell Object" showAsIcon="1" r:id="rId2" imgW="2600227" imgH="51435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43454D4-4B0A-4928-0E13-4C5C6DA9BD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5577" y="768680"/>
                        <a:ext cx="26003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AAE26F3-3DAA-2A93-F834-F4574E528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16790"/>
              </p:ext>
            </p:extLst>
          </p:nvPr>
        </p:nvGraphicFramePr>
        <p:xfrm>
          <a:off x="4795837" y="768680"/>
          <a:ext cx="26003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600227" imgH="514350" progId="Package">
                  <p:embed/>
                </p:oleObj>
              </mc:Choice>
              <mc:Fallback>
                <p:oleObj name="Packager Shell Object" showAsIcon="1" r:id="rId4" imgW="2600227" imgH="51435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AAE26F3-3DAA-2A93-F834-F4574E5287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5837" y="768680"/>
                        <a:ext cx="26003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87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Package</vt:lpstr>
      <vt:lpstr>Prediction Modeling in Sugarcane Breeding: Strategies to Improve Genetic Value Estimation in a Perennial Crop </vt:lpstr>
      <vt:lpstr>1. Linear Mixed Model Enhancements</vt:lpstr>
      <vt:lpstr>2. Site-Specific Multi-Trait Selection</vt:lpstr>
      <vt:lpstr>3. Modified DiD Analysis for Variety Advancement</vt:lpstr>
      <vt:lpstr>4. Characterizing Environments to Optimize METs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Modeling in Sugarcane Breeding: Strategies to Improve Genetic Value Estimation in a Perennial Crop </dc:title>
  <dc:creator>Blanchard, Brayden A.</dc:creator>
  <cp:lastModifiedBy>Blanchard, Brayden A.</cp:lastModifiedBy>
  <cp:revision>1</cp:revision>
  <dcterms:created xsi:type="dcterms:W3CDTF">2024-05-20T20:54:31Z</dcterms:created>
  <dcterms:modified xsi:type="dcterms:W3CDTF">2024-05-20T21:40:18Z</dcterms:modified>
</cp:coreProperties>
</file>