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61" r:id="rId4"/>
    <p:sldId id="262" r:id="rId5"/>
    <p:sldId id="264" r:id="rId6"/>
    <p:sldId id="268" r:id="rId7"/>
    <p:sldId id="266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D09EA5-FA2A-4ED7-9085-EDDC6B757AF9}" v="41" dt="2023-09-14T09:04:07.246"/>
    <p1510:client id="{5CF7A3B9-18DA-4DF5-AD84-333544C49B2D}" v="2886" dt="2023-09-14T13:35:03.998"/>
    <p1510:client id="{5D650724-C88E-4804-887A-859410BD6767}" v="429" dt="2023-09-14T09:56:36.552"/>
    <p1510:client id="{5EA29FA3-A25F-4CE9-ABAA-EAD989C76B29}" v="441" dt="2023-09-14T09:30:38.068"/>
    <p1510:client id="{63AB5B32-5854-4B0E-98D8-7119C31F07E2}" v="20" dt="2023-09-14T07:51:21.295"/>
    <p1510:client id="{745A504E-A11B-42DB-8D4F-E53EC6E17A81}" v="512" dt="2023-09-14T08:52:28.417"/>
    <p1510:client id="{9DB75E1B-5B66-4062-8B79-859BB553FC5D}" v="146" dt="2023-09-14T07:36:36.910"/>
    <p1510:client id="{ABD1D6BB-5CA6-4BA2-B2FA-30193920C4A2}" v="9" dt="2023-09-14T16:13:20.414"/>
    <p1510:client id="{D39C60F5-448E-4A1A-86A8-5D082CCFD5BF}" v="80" dt="2023-09-14T16:08:46.7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bli raikwar" userId="c5ac4de3ee6880c9" providerId="Windows Live" clId="Web-{9DB75E1B-5B66-4062-8B79-859BB553FC5D}"/>
    <pc:docChg chg="addSld delSld modSld">
      <pc:chgData name="babli raikwar" userId="c5ac4de3ee6880c9" providerId="Windows Live" clId="Web-{9DB75E1B-5B66-4062-8B79-859BB553FC5D}" dt="2023-09-14T07:36:36.910" v="138"/>
      <pc:docMkLst>
        <pc:docMk/>
      </pc:docMkLst>
      <pc:sldChg chg="mod setBg">
        <pc:chgData name="babli raikwar" userId="c5ac4de3ee6880c9" providerId="Windows Live" clId="Web-{9DB75E1B-5B66-4062-8B79-859BB553FC5D}" dt="2023-09-14T06:54:30.273" v="4"/>
        <pc:sldMkLst>
          <pc:docMk/>
          <pc:sldMk cId="109857222" sldId="256"/>
        </pc:sldMkLst>
      </pc:sldChg>
      <pc:sldChg chg="addSp delSp modSp del mod setBg modClrScheme chgLayout">
        <pc:chgData name="babli raikwar" userId="c5ac4de3ee6880c9" providerId="Windows Live" clId="Web-{9DB75E1B-5B66-4062-8B79-859BB553FC5D}" dt="2023-09-14T07:35:38.174" v="136"/>
        <pc:sldMkLst>
          <pc:docMk/>
          <pc:sldMk cId="1996667683" sldId="257"/>
        </pc:sldMkLst>
        <pc:spChg chg="del">
          <ac:chgData name="babli raikwar" userId="c5ac4de3ee6880c9" providerId="Windows Live" clId="Web-{9DB75E1B-5B66-4062-8B79-859BB553FC5D}" dt="2023-09-14T07:16:03.194" v="88"/>
          <ac:spMkLst>
            <pc:docMk/>
            <pc:sldMk cId="1996667683" sldId="257"/>
            <ac:spMk id="2" creationId="{6562B904-70E2-0893-F0BD-C20412E20292}"/>
          </ac:spMkLst>
        </pc:spChg>
        <pc:spChg chg="del">
          <ac:chgData name="babli raikwar" userId="c5ac4de3ee6880c9" providerId="Windows Live" clId="Web-{9DB75E1B-5B66-4062-8B79-859BB553FC5D}" dt="2023-09-14T07:16:03.194" v="88"/>
          <ac:spMkLst>
            <pc:docMk/>
            <pc:sldMk cId="1996667683" sldId="257"/>
            <ac:spMk id="3" creationId="{E2718F0C-BE92-1C4F-86A3-F63E984164EB}"/>
          </ac:spMkLst>
        </pc:spChg>
        <pc:spChg chg="add mod">
          <ac:chgData name="babli raikwar" userId="c5ac4de3ee6880c9" providerId="Windows Live" clId="Web-{9DB75E1B-5B66-4062-8B79-859BB553FC5D}" dt="2023-09-14T07:26:38.154" v="134" actId="1076"/>
          <ac:spMkLst>
            <pc:docMk/>
            <pc:sldMk cId="1996667683" sldId="257"/>
            <ac:spMk id="25" creationId="{7B92104E-FD77-676D-852E-4A0834578F62}"/>
          </ac:spMkLst>
        </pc:spChg>
        <pc:graphicFrameChg chg="add mod modGraphic">
          <ac:chgData name="babli raikwar" userId="c5ac4de3ee6880c9" providerId="Windows Live" clId="Web-{9DB75E1B-5B66-4062-8B79-859BB553FC5D}" dt="2023-09-14T07:19:14.170" v="92" actId="1076"/>
          <ac:graphicFrameMkLst>
            <pc:docMk/>
            <pc:sldMk cId="1996667683" sldId="257"/>
            <ac:graphicFrameMk id="4" creationId="{28A6627F-A444-1280-C601-DF1F9EE54CFF}"/>
          </ac:graphicFrameMkLst>
        </pc:graphicFrameChg>
      </pc:sldChg>
      <pc:sldChg chg="addSp delSp modSp new mod setBg modClrScheme chgLayout">
        <pc:chgData name="babli raikwar" userId="c5ac4de3ee6880c9" providerId="Windows Live" clId="Web-{9DB75E1B-5B66-4062-8B79-859BB553FC5D}" dt="2023-09-14T07:15:34.568" v="87" actId="1076"/>
        <pc:sldMkLst>
          <pc:docMk/>
          <pc:sldMk cId="3030221265" sldId="258"/>
        </pc:sldMkLst>
        <pc:spChg chg="del">
          <ac:chgData name="babli raikwar" userId="c5ac4de3ee6880c9" providerId="Windows Live" clId="Web-{9DB75E1B-5B66-4062-8B79-859BB553FC5D}" dt="2023-09-14T06:49:02.245" v="1"/>
          <ac:spMkLst>
            <pc:docMk/>
            <pc:sldMk cId="3030221265" sldId="258"/>
            <ac:spMk id="2" creationId="{6550E01F-E09E-82DC-3AD8-C250AE5AC2DE}"/>
          </ac:spMkLst>
        </pc:spChg>
        <pc:spChg chg="del">
          <ac:chgData name="babli raikwar" userId="c5ac4de3ee6880c9" providerId="Windows Live" clId="Web-{9DB75E1B-5B66-4062-8B79-859BB553FC5D}" dt="2023-09-14T06:49:02.245" v="1"/>
          <ac:spMkLst>
            <pc:docMk/>
            <pc:sldMk cId="3030221265" sldId="258"/>
            <ac:spMk id="3" creationId="{B4F38A23-A0CB-84B8-1A97-5C1CB89744B0}"/>
          </ac:spMkLst>
        </pc:spChg>
        <pc:spChg chg="add mod">
          <ac:chgData name="babli raikwar" userId="c5ac4de3ee6880c9" providerId="Windows Live" clId="Web-{9DB75E1B-5B66-4062-8B79-859BB553FC5D}" dt="2023-09-14T07:15:20.208" v="86" actId="20577"/>
          <ac:spMkLst>
            <pc:docMk/>
            <pc:sldMk cId="3030221265" sldId="258"/>
            <ac:spMk id="253" creationId="{B7D49540-B47B-EA4C-4B26-941288E06C53}"/>
          </ac:spMkLst>
        </pc:spChg>
        <pc:graphicFrameChg chg="add del mod modGraphic">
          <ac:chgData name="babli raikwar" userId="c5ac4de3ee6880c9" providerId="Windows Live" clId="Web-{9DB75E1B-5B66-4062-8B79-859BB553FC5D}" dt="2023-09-14T07:05:23.421" v="14"/>
          <ac:graphicFrameMkLst>
            <pc:docMk/>
            <pc:sldMk cId="3030221265" sldId="258"/>
            <ac:graphicFrameMk id="4" creationId="{FA3F920E-FFD2-FDB3-5932-B0E06E2D650A}"/>
          </ac:graphicFrameMkLst>
        </pc:graphicFrameChg>
        <pc:graphicFrameChg chg="add mod modGraphic">
          <ac:chgData name="babli raikwar" userId="c5ac4de3ee6880c9" providerId="Windows Live" clId="Web-{9DB75E1B-5B66-4062-8B79-859BB553FC5D}" dt="2023-09-14T07:15:34.568" v="87" actId="1076"/>
          <ac:graphicFrameMkLst>
            <pc:docMk/>
            <pc:sldMk cId="3030221265" sldId="258"/>
            <ac:graphicFrameMk id="52" creationId="{0DCE4043-8115-D2F3-1A48-D075DA1FACF1}"/>
          </ac:graphicFrameMkLst>
        </pc:graphicFrameChg>
      </pc:sldChg>
      <pc:sldChg chg="new mod setBg">
        <pc:chgData name="babli raikwar" userId="c5ac4de3ee6880c9" providerId="Windows Live" clId="Web-{9DB75E1B-5B66-4062-8B79-859BB553FC5D}" dt="2023-09-14T06:56:37.184" v="6"/>
        <pc:sldMkLst>
          <pc:docMk/>
          <pc:sldMk cId="4012971184" sldId="259"/>
        </pc:sldMkLst>
      </pc:sldChg>
      <pc:sldChg chg="new mod setBg">
        <pc:chgData name="babli raikwar" userId="c5ac4de3ee6880c9" providerId="Windows Live" clId="Web-{9DB75E1B-5B66-4062-8B79-859BB553FC5D}" dt="2023-09-14T07:36:36.910" v="138"/>
        <pc:sldMkLst>
          <pc:docMk/>
          <pc:sldMk cId="1692160967" sldId="260"/>
        </pc:sldMkLst>
      </pc:sldChg>
      <pc:sldChg chg="new">
        <pc:chgData name="babli raikwar" userId="c5ac4de3ee6880c9" providerId="Windows Live" clId="Web-{9DB75E1B-5B66-4062-8B79-859BB553FC5D}" dt="2023-09-14T07:19:32.233" v="94"/>
        <pc:sldMkLst>
          <pc:docMk/>
          <pc:sldMk cId="845346287" sldId="261"/>
        </pc:sldMkLst>
      </pc:sldChg>
    </pc:docChg>
  </pc:docChgLst>
  <pc:docChgLst>
    <pc:chgData name="babli raikwar" userId="c5ac4de3ee6880c9" providerId="Windows Live" clId="Web-{D39C60F5-448E-4A1A-86A8-5D082CCFD5BF}"/>
    <pc:docChg chg="modSld sldOrd modMainMaster">
      <pc:chgData name="babli raikwar" userId="c5ac4de3ee6880c9" providerId="Windows Live" clId="Web-{D39C60F5-448E-4A1A-86A8-5D082CCFD5BF}" dt="2023-09-14T16:08:46.739" v="67" actId="1076"/>
      <pc:docMkLst>
        <pc:docMk/>
      </pc:docMkLst>
      <pc:sldChg chg="modTransition">
        <pc:chgData name="babli raikwar" userId="c5ac4de3ee6880c9" providerId="Windows Live" clId="Web-{D39C60F5-448E-4A1A-86A8-5D082CCFD5BF}" dt="2023-09-14T16:04:46.137" v="58"/>
        <pc:sldMkLst>
          <pc:docMk/>
          <pc:sldMk cId="3030221265" sldId="258"/>
        </pc:sldMkLst>
      </pc:sldChg>
      <pc:sldChg chg="modTransition">
        <pc:chgData name="babli raikwar" userId="c5ac4de3ee6880c9" providerId="Windows Live" clId="Web-{D39C60F5-448E-4A1A-86A8-5D082CCFD5BF}" dt="2023-09-14T16:04:46.137" v="58"/>
        <pc:sldMkLst>
          <pc:docMk/>
          <pc:sldMk cId="4012971184" sldId="259"/>
        </pc:sldMkLst>
      </pc:sldChg>
      <pc:sldChg chg="modSp modTransition">
        <pc:chgData name="babli raikwar" userId="c5ac4de3ee6880c9" providerId="Windows Live" clId="Web-{D39C60F5-448E-4A1A-86A8-5D082CCFD5BF}" dt="2023-09-14T16:04:46.137" v="58"/>
        <pc:sldMkLst>
          <pc:docMk/>
          <pc:sldMk cId="845346287" sldId="261"/>
        </pc:sldMkLst>
        <pc:spChg chg="mod">
          <ac:chgData name="babli raikwar" userId="c5ac4de3ee6880c9" providerId="Windows Live" clId="Web-{D39C60F5-448E-4A1A-86A8-5D082CCFD5BF}" dt="2023-09-14T15:33:33.136" v="12" actId="20577"/>
          <ac:spMkLst>
            <pc:docMk/>
            <pc:sldMk cId="845346287" sldId="261"/>
            <ac:spMk id="5" creationId="{F485F014-34D0-708F-9562-769B265C3677}"/>
          </ac:spMkLst>
        </pc:spChg>
        <pc:picChg chg="mod">
          <ac:chgData name="babli raikwar" userId="c5ac4de3ee6880c9" providerId="Windows Live" clId="Web-{D39C60F5-448E-4A1A-86A8-5D082CCFD5BF}" dt="2023-09-14T15:33:56.434" v="13" actId="1076"/>
          <ac:picMkLst>
            <pc:docMk/>
            <pc:sldMk cId="845346287" sldId="261"/>
            <ac:picMk id="2" creationId="{5D49887D-ED99-D408-A892-EC1A0E52ACE1}"/>
          </ac:picMkLst>
        </pc:picChg>
      </pc:sldChg>
      <pc:sldChg chg="modSp modTransition">
        <pc:chgData name="babli raikwar" userId="c5ac4de3ee6880c9" providerId="Windows Live" clId="Web-{D39C60F5-448E-4A1A-86A8-5D082CCFD5BF}" dt="2023-09-14T16:08:46.739" v="67" actId="1076"/>
        <pc:sldMkLst>
          <pc:docMk/>
          <pc:sldMk cId="1820897851" sldId="262"/>
        </pc:sldMkLst>
        <pc:spChg chg="mod">
          <ac:chgData name="babli raikwar" userId="c5ac4de3ee6880c9" providerId="Windows Live" clId="Web-{D39C60F5-448E-4A1A-86A8-5D082CCFD5BF}" dt="2023-09-14T16:08:46.739" v="67" actId="1076"/>
          <ac:spMkLst>
            <pc:docMk/>
            <pc:sldMk cId="1820897851" sldId="262"/>
            <ac:spMk id="5" creationId="{D33E2A38-167A-F397-7F91-21A3574DF3DE}"/>
          </ac:spMkLst>
        </pc:spChg>
        <pc:spChg chg="mod">
          <ac:chgData name="babli raikwar" userId="c5ac4de3ee6880c9" providerId="Windows Live" clId="Web-{D39C60F5-448E-4A1A-86A8-5D082CCFD5BF}" dt="2023-09-14T15:35:47.922" v="28" actId="1076"/>
          <ac:spMkLst>
            <pc:docMk/>
            <pc:sldMk cId="1820897851" sldId="262"/>
            <ac:spMk id="6" creationId="{E8B7BD89-71B2-BA7B-39D0-17EBFB8826B4}"/>
          </ac:spMkLst>
        </pc:spChg>
      </pc:sldChg>
      <pc:sldChg chg="modSp modTransition addAnim delAnim modAnim">
        <pc:chgData name="babli raikwar" userId="c5ac4de3ee6880c9" providerId="Windows Live" clId="Web-{D39C60F5-448E-4A1A-86A8-5D082CCFD5BF}" dt="2023-09-14T16:04:46.137" v="58"/>
        <pc:sldMkLst>
          <pc:docMk/>
          <pc:sldMk cId="2586892793" sldId="264"/>
        </pc:sldMkLst>
        <pc:spChg chg="mod">
          <ac:chgData name="babli raikwar" userId="c5ac4de3ee6880c9" providerId="Windows Live" clId="Web-{D39C60F5-448E-4A1A-86A8-5D082CCFD5BF}" dt="2023-09-14T15:55:27.306" v="47" actId="1076"/>
          <ac:spMkLst>
            <pc:docMk/>
            <pc:sldMk cId="2586892793" sldId="264"/>
            <ac:spMk id="4" creationId="{46CBA491-62E8-755D-7B86-9369ADA6102A}"/>
          </ac:spMkLst>
        </pc:spChg>
        <pc:spChg chg="mod">
          <ac:chgData name="babli raikwar" userId="c5ac4de3ee6880c9" providerId="Windows Live" clId="Web-{D39C60F5-448E-4A1A-86A8-5D082CCFD5BF}" dt="2023-09-14T15:42:36.655" v="42" actId="20577"/>
          <ac:spMkLst>
            <pc:docMk/>
            <pc:sldMk cId="2586892793" sldId="264"/>
            <ac:spMk id="5" creationId="{166FF8B2-0933-711B-095B-FA02D9329C9C}"/>
          </ac:spMkLst>
        </pc:spChg>
      </pc:sldChg>
      <pc:sldChg chg="addSp modSp modTransition">
        <pc:chgData name="babli raikwar" userId="c5ac4de3ee6880c9" providerId="Windows Live" clId="Web-{D39C60F5-448E-4A1A-86A8-5D082CCFD5BF}" dt="2023-09-14T16:04:46.137" v="58"/>
        <pc:sldMkLst>
          <pc:docMk/>
          <pc:sldMk cId="2091867831" sldId="265"/>
        </pc:sldMkLst>
        <pc:picChg chg="add mod">
          <ac:chgData name="babli raikwar" userId="c5ac4de3ee6880c9" providerId="Windows Live" clId="Web-{D39C60F5-448E-4A1A-86A8-5D082CCFD5BF}" dt="2023-09-14T15:40:08.540" v="40" actId="14100"/>
          <ac:picMkLst>
            <pc:docMk/>
            <pc:sldMk cId="2091867831" sldId="265"/>
            <ac:picMk id="3" creationId="{B1687C23-B1FB-943C-DEA2-AA40FB6AA122}"/>
          </ac:picMkLst>
        </pc:picChg>
        <pc:picChg chg="mod">
          <ac:chgData name="babli raikwar" userId="c5ac4de3ee6880c9" providerId="Windows Live" clId="Web-{D39C60F5-448E-4A1A-86A8-5D082CCFD5BF}" dt="2023-09-14T15:40:03.134" v="39" actId="14100"/>
          <ac:picMkLst>
            <pc:docMk/>
            <pc:sldMk cId="2091867831" sldId="265"/>
            <ac:picMk id="4" creationId="{FFACE4A9-627F-CEDF-5F60-0C1AC022818A}"/>
          </ac:picMkLst>
        </pc:picChg>
      </pc:sldChg>
      <pc:sldChg chg="modSp ord modTransition">
        <pc:chgData name="babli raikwar" userId="c5ac4de3ee6880c9" providerId="Windows Live" clId="Web-{D39C60F5-448E-4A1A-86A8-5D082CCFD5BF}" dt="2023-09-14T16:04:46.137" v="58"/>
        <pc:sldMkLst>
          <pc:docMk/>
          <pc:sldMk cId="4282118364" sldId="266"/>
        </pc:sldMkLst>
        <pc:spChg chg="mod">
          <ac:chgData name="babli raikwar" userId="c5ac4de3ee6880c9" providerId="Windows Live" clId="Web-{D39C60F5-448E-4A1A-86A8-5D082CCFD5BF}" dt="2023-09-14T15:37:02.690" v="35" actId="20577"/>
          <ac:spMkLst>
            <pc:docMk/>
            <pc:sldMk cId="4282118364" sldId="266"/>
            <ac:spMk id="5" creationId="{DCC8D247-D0E9-B799-3809-C41F5AD7CB93}"/>
          </ac:spMkLst>
        </pc:spChg>
      </pc:sldChg>
      <pc:sldChg chg="modTransition addAnim delAnim">
        <pc:chgData name="babli raikwar" userId="c5ac4de3ee6880c9" providerId="Windows Live" clId="Web-{D39C60F5-448E-4A1A-86A8-5D082CCFD5BF}" dt="2023-09-14T16:04:57.169" v="60"/>
        <pc:sldMkLst>
          <pc:docMk/>
          <pc:sldMk cId="390714412" sldId="267"/>
        </pc:sldMkLst>
      </pc:sldChg>
      <pc:sldChg chg="ord modTransition">
        <pc:chgData name="babli raikwar" userId="c5ac4de3ee6880c9" providerId="Windows Live" clId="Web-{D39C60F5-448E-4A1A-86A8-5D082CCFD5BF}" dt="2023-09-14T16:04:46.137" v="58"/>
        <pc:sldMkLst>
          <pc:docMk/>
          <pc:sldMk cId="2472883756" sldId="268"/>
        </pc:sldMkLst>
      </pc:sldChg>
      <pc:sldMasterChg chg="modTransition modSldLayout">
        <pc:chgData name="babli raikwar" userId="c5ac4de3ee6880c9" providerId="Windows Live" clId="Web-{D39C60F5-448E-4A1A-86A8-5D082CCFD5BF}" dt="2023-09-14T16:04:46.137" v="58"/>
        <pc:sldMasterMkLst>
          <pc:docMk/>
          <pc:sldMasterMk cId="2460954070" sldId="2147483660"/>
        </pc:sldMasterMkLst>
        <pc:sldLayoutChg chg="modTransition">
          <pc:chgData name="babli raikwar" userId="c5ac4de3ee6880c9" providerId="Windows Live" clId="Web-{D39C60F5-448E-4A1A-86A8-5D082CCFD5BF}" dt="2023-09-14T16:04:46.137" v="58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babli raikwar" userId="c5ac4de3ee6880c9" providerId="Windows Live" clId="Web-{D39C60F5-448E-4A1A-86A8-5D082CCFD5BF}" dt="2023-09-14T16:04:46.137" v="58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babli raikwar" userId="c5ac4de3ee6880c9" providerId="Windows Live" clId="Web-{D39C60F5-448E-4A1A-86A8-5D082CCFD5BF}" dt="2023-09-14T16:04:46.137" v="58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babli raikwar" userId="c5ac4de3ee6880c9" providerId="Windows Live" clId="Web-{D39C60F5-448E-4A1A-86A8-5D082CCFD5BF}" dt="2023-09-14T16:04:46.137" v="58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babli raikwar" userId="c5ac4de3ee6880c9" providerId="Windows Live" clId="Web-{D39C60F5-448E-4A1A-86A8-5D082CCFD5BF}" dt="2023-09-14T16:04:46.137" v="58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babli raikwar" userId="c5ac4de3ee6880c9" providerId="Windows Live" clId="Web-{D39C60F5-448E-4A1A-86A8-5D082CCFD5BF}" dt="2023-09-14T16:04:46.137" v="58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babli raikwar" userId="c5ac4de3ee6880c9" providerId="Windows Live" clId="Web-{D39C60F5-448E-4A1A-86A8-5D082CCFD5BF}" dt="2023-09-14T16:04:46.137" v="58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babli raikwar" userId="c5ac4de3ee6880c9" providerId="Windows Live" clId="Web-{D39C60F5-448E-4A1A-86A8-5D082CCFD5BF}" dt="2023-09-14T16:04:46.137" v="58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babli raikwar" userId="c5ac4de3ee6880c9" providerId="Windows Live" clId="Web-{D39C60F5-448E-4A1A-86A8-5D082CCFD5BF}" dt="2023-09-14T16:04:46.137" v="58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babli raikwar" userId="c5ac4de3ee6880c9" providerId="Windows Live" clId="Web-{D39C60F5-448E-4A1A-86A8-5D082CCFD5BF}" dt="2023-09-14T16:04:46.137" v="58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babli raikwar" userId="c5ac4de3ee6880c9" providerId="Windows Live" clId="Web-{D39C60F5-448E-4A1A-86A8-5D082CCFD5BF}" dt="2023-09-14T16:04:46.137" v="58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babli raikwar" userId="c5ac4de3ee6880c9" providerId="Windows Live" clId="Web-{63AB5B32-5854-4B0E-98D8-7119C31F07E2}"/>
    <pc:docChg chg="modSld">
      <pc:chgData name="babli raikwar" userId="c5ac4de3ee6880c9" providerId="Windows Live" clId="Web-{63AB5B32-5854-4B0E-98D8-7119C31F07E2}" dt="2023-09-14T07:51:13.544" v="18" actId="1076"/>
      <pc:docMkLst>
        <pc:docMk/>
      </pc:docMkLst>
      <pc:sldChg chg="addSp modSp">
        <pc:chgData name="babli raikwar" userId="c5ac4de3ee6880c9" providerId="Windows Live" clId="Web-{63AB5B32-5854-4B0E-98D8-7119C31F07E2}" dt="2023-09-14T07:51:13.544" v="18" actId="1076"/>
        <pc:sldMkLst>
          <pc:docMk/>
          <pc:sldMk cId="1692160967" sldId="260"/>
        </pc:sldMkLst>
        <pc:spChg chg="add">
          <ac:chgData name="babli raikwar" userId="c5ac4de3ee6880c9" providerId="Windows Live" clId="Web-{63AB5B32-5854-4B0E-98D8-7119C31F07E2}" dt="2023-09-14T07:49:42.136" v="11"/>
          <ac:spMkLst>
            <pc:docMk/>
            <pc:sldMk cId="1692160967" sldId="260"/>
            <ac:spMk id="3" creationId="{2221B170-41B1-D8DA-CFF8-A7AE1FEF39A7}"/>
          </ac:spMkLst>
        </pc:spChg>
        <pc:spChg chg="add">
          <ac:chgData name="babli raikwar" userId="c5ac4de3ee6880c9" providerId="Windows Live" clId="Web-{63AB5B32-5854-4B0E-98D8-7119C31F07E2}" dt="2023-09-14T07:49:42.151" v="12"/>
          <ac:spMkLst>
            <pc:docMk/>
            <pc:sldMk cId="1692160967" sldId="260"/>
            <ac:spMk id="4" creationId="{2D576E43-E06A-69D4-FB50-3478E0678158}"/>
          </ac:spMkLst>
        </pc:spChg>
        <pc:spChg chg="add">
          <ac:chgData name="babli raikwar" userId="c5ac4de3ee6880c9" providerId="Windows Live" clId="Web-{63AB5B32-5854-4B0E-98D8-7119C31F07E2}" dt="2023-09-14T07:51:08.029" v="14"/>
          <ac:spMkLst>
            <pc:docMk/>
            <pc:sldMk cId="1692160967" sldId="260"/>
            <ac:spMk id="5" creationId="{320722C1-15E2-790A-1000-7C25B152536C}"/>
          </ac:spMkLst>
        </pc:spChg>
        <pc:spChg chg="add">
          <ac:chgData name="babli raikwar" userId="c5ac4de3ee6880c9" providerId="Windows Live" clId="Web-{63AB5B32-5854-4B0E-98D8-7119C31F07E2}" dt="2023-09-14T07:51:08.060" v="15"/>
          <ac:spMkLst>
            <pc:docMk/>
            <pc:sldMk cId="1692160967" sldId="260"/>
            <ac:spMk id="6" creationId="{4E17EA5A-7993-7B66-BC77-551A9ABE0EE0}"/>
          </ac:spMkLst>
        </pc:spChg>
        <pc:spChg chg="add">
          <ac:chgData name="babli raikwar" userId="c5ac4de3ee6880c9" providerId="Windows Live" clId="Web-{63AB5B32-5854-4B0E-98D8-7119C31F07E2}" dt="2023-09-14T07:51:08.091" v="16"/>
          <ac:spMkLst>
            <pc:docMk/>
            <pc:sldMk cId="1692160967" sldId="260"/>
            <ac:spMk id="7" creationId="{BF98848F-1AD1-2D79-499B-C360B5C3D131}"/>
          </ac:spMkLst>
        </pc:spChg>
        <pc:picChg chg="add mod">
          <ac:chgData name="babli raikwar" userId="c5ac4de3ee6880c9" providerId="Windows Live" clId="Web-{63AB5B32-5854-4B0E-98D8-7119C31F07E2}" dt="2023-09-14T07:51:13.544" v="18" actId="1076"/>
          <ac:picMkLst>
            <pc:docMk/>
            <pc:sldMk cId="1692160967" sldId="260"/>
            <ac:picMk id="2" creationId="{951CC9B2-AE9D-CB86-076C-3C134EAC9405}"/>
          </ac:picMkLst>
        </pc:picChg>
      </pc:sldChg>
    </pc:docChg>
  </pc:docChgLst>
  <pc:docChgLst>
    <pc:chgData name="babli raikwar" userId="c5ac4de3ee6880c9" providerId="Windows Live" clId="Web-{5EA29FA3-A25F-4CE9-ABAA-EAD989C76B29}"/>
    <pc:docChg chg="modSld">
      <pc:chgData name="babli raikwar" userId="c5ac4de3ee6880c9" providerId="Windows Live" clId="Web-{5EA29FA3-A25F-4CE9-ABAA-EAD989C76B29}" dt="2023-09-14T09:30:38.053" v="243" actId="20577"/>
      <pc:docMkLst>
        <pc:docMk/>
      </pc:docMkLst>
      <pc:sldChg chg="addSp modSp mod setBg">
        <pc:chgData name="babli raikwar" userId="c5ac4de3ee6880c9" providerId="Windows Live" clId="Web-{5EA29FA3-A25F-4CE9-ABAA-EAD989C76B29}" dt="2023-09-14T09:30:38.053" v="243" actId="20577"/>
        <pc:sldMkLst>
          <pc:docMk/>
          <pc:sldMk cId="2145359019" sldId="263"/>
        </pc:sldMkLst>
        <pc:spChg chg="add mod">
          <ac:chgData name="babli raikwar" userId="c5ac4de3ee6880c9" providerId="Windows Live" clId="Web-{5EA29FA3-A25F-4CE9-ABAA-EAD989C76B29}" dt="2023-09-14T09:21:52.113" v="57" actId="20577"/>
          <ac:spMkLst>
            <pc:docMk/>
            <pc:sldMk cId="2145359019" sldId="263"/>
            <ac:spMk id="4" creationId="{3D4B8DBC-FF3E-6C35-A539-58B278E8A12F}"/>
          </ac:spMkLst>
        </pc:spChg>
        <pc:spChg chg="add">
          <ac:chgData name="babli raikwar" userId="c5ac4de3ee6880c9" providerId="Windows Live" clId="Web-{5EA29FA3-A25F-4CE9-ABAA-EAD989C76B29}" dt="2023-09-14T09:22:01.441" v="58"/>
          <ac:spMkLst>
            <pc:docMk/>
            <pc:sldMk cId="2145359019" sldId="263"/>
            <ac:spMk id="5" creationId="{683CF095-21F9-F4A6-F475-49842C3DAF2C}"/>
          </ac:spMkLst>
        </pc:spChg>
        <pc:spChg chg="add mod">
          <ac:chgData name="babli raikwar" userId="c5ac4de3ee6880c9" providerId="Windows Live" clId="Web-{5EA29FA3-A25F-4CE9-ABAA-EAD989C76B29}" dt="2023-09-14T09:30:38.053" v="243" actId="20577"/>
          <ac:spMkLst>
            <pc:docMk/>
            <pc:sldMk cId="2145359019" sldId="263"/>
            <ac:spMk id="6" creationId="{74CFA303-4402-367F-7160-074B49E70DC0}"/>
          </ac:spMkLst>
        </pc:spChg>
        <pc:spChg chg="add">
          <ac:chgData name="babli raikwar" userId="c5ac4de3ee6880c9" providerId="Windows Live" clId="Web-{5EA29FA3-A25F-4CE9-ABAA-EAD989C76B29}" dt="2023-09-14T09:15:55.663" v="9"/>
          <ac:spMkLst>
            <pc:docMk/>
            <pc:sldMk cId="2145359019" sldId="263"/>
            <ac:spMk id="7" creationId="{8950AD4C-6AF3-49F8-94E1-DBCAFB39478B}"/>
          </ac:spMkLst>
        </pc:spChg>
        <pc:spChg chg="add">
          <ac:chgData name="babli raikwar" userId="c5ac4de3ee6880c9" providerId="Windows Live" clId="Web-{5EA29FA3-A25F-4CE9-ABAA-EAD989C76B29}" dt="2023-09-14T09:15:55.663" v="9"/>
          <ac:spMkLst>
            <pc:docMk/>
            <pc:sldMk cId="2145359019" sldId="263"/>
            <ac:spMk id="9" creationId="{0ACBD85E-A404-45CB-B532-1039E479D4C6}"/>
          </ac:spMkLst>
        </pc:spChg>
        <pc:spChg chg="add">
          <ac:chgData name="babli raikwar" userId="c5ac4de3ee6880c9" providerId="Windows Live" clId="Web-{5EA29FA3-A25F-4CE9-ABAA-EAD989C76B29}" dt="2023-09-14T09:15:55.663" v="9"/>
          <ac:spMkLst>
            <pc:docMk/>
            <pc:sldMk cId="2145359019" sldId="263"/>
            <ac:spMk id="11" creationId="{DB1626B1-BAC7-4893-A5AC-620597685187}"/>
          </ac:spMkLst>
        </pc:spChg>
        <pc:spChg chg="add">
          <ac:chgData name="babli raikwar" userId="c5ac4de3ee6880c9" providerId="Windows Live" clId="Web-{5EA29FA3-A25F-4CE9-ABAA-EAD989C76B29}" dt="2023-09-14T09:15:55.663" v="9"/>
          <ac:spMkLst>
            <pc:docMk/>
            <pc:sldMk cId="2145359019" sldId="263"/>
            <ac:spMk id="13" creationId="{D64E9910-51FE-45BF-973D-9D2401FD3C63}"/>
          </ac:spMkLst>
        </pc:spChg>
        <pc:picChg chg="add mod">
          <ac:chgData name="babli raikwar" userId="c5ac4de3ee6880c9" providerId="Windows Live" clId="Web-{5EA29FA3-A25F-4CE9-ABAA-EAD989C76B29}" dt="2023-09-14T09:16:21.445" v="14" actId="1076"/>
          <ac:picMkLst>
            <pc:docMk/>
            <pc:sldMk cId="2145359019" sldId="263"/>
            <ac:picMk id="2" creationId="{40A13F4C-CB6D-9E81-1421-254F9CFB9E7C}"/>
          </ac:picMkLst>
        </pc:picChg>
        <pc:picChg chg="add mod">
          <ac:chgData name="babli raikwar" userId="c5ac4de3ee6880c9" providerId="Windows Live" clId="Web-{5EA29FA3-A25F-4CE9-ABAA-EAD989C76B29}" dt="2023-09-14T09:18:09.574" v="21" actId="1076"/>
          <ac:picMkLst>
            <pc:docMk/>
            <pc:sldMk cId="2145359019" sldId="263"/>
            <ac:picMk id="3" creationId="{02AAF294-FF2D-B337-BE2C-33F1CE65E384}"/>
          </ac:picMkLst>
        </pc:picChg>
      </pc:sldChg>
    </pc:docChg>
  </pc:docChgLst>
  <pc:docChgLst>
    <pc:chgData name="babli raikwar" userId="c5ac4de3ee6880c9" providerId="Windows Live" clId="Web-{745A504E-A11B-42DB-8D4F-E53EC6E17A81}"/>
    <pc:docChg chg="delSld modSld">
      <pc:chgData name="babli raikwar" userId="c5ac4de3ee6880c9" providerId="Windows Live" clId="Web-{745A504E-A11B-42DB-8D4F-E53EC6E17A81}" dt="2023-09-14T08:52:28.417" v="278" actId="20577"/>
      <pc:docMkLst>
        <pc:docMk/>
      </pc:docMkLst>
      <pc:sldChg chg="modSp del">
        <pc:chgData name="babli raikwar" userId="c5ac4de3ee6880c9" providerId="Windows Live" clId="Web-{745A504E-A11B-42DB-8D4F-E53EC6E17A81}" dt="2023-09-14T08:26:29.336" v="1"/>
        <pc:sldMkLst>
          <pc:docMk/>
          <pc:sldMk cId="1692160967" sldId="260"/>
        </pc:sldMkLst>
        <pc:picChg chg="mod">
          <ac:chgData name="babli raikwar" userId="c5ac4de3ee6880c9" providerId="Windows Live" clId="Web-{745A504E-A11B-42DB-8D4F-E53EC6E17A81}" dt="2023-09-14T08:26:01.945" v="0" actId="1076"/>
          <ac:picMkLst>
            <pc:docMk/>
            <pc:sldMk cId="1692160967" sldId="260"/>
            <ac:picMk id="2" creationId="{951CC9B2-AE9D-CB86-076C-3C134EAC9405}"/>
          </ac:picMkLst>
        </pc:picChg>
      </pc:sldChg>
      <pc:sldChg chg="addSp delSp modSp mod setBg">
        <pc:chgData name="babli raikwar" userId="c5ac4de3ee6880c9" providerId="Windows Live" clId="Web-{745A504E-A11B-42DB-8D4F-E53EC6E17A81}" dt="2023-09-14T08:52:28.417" v="278" actId="20577"/>
        <pc:sldMkLst>
          <pc:docMk/>
          <pc:sldMk cId="845346287" sldId="261"/>
        </pc:sldMkLst>
        <pc:spChg chg="add mod">
          <ac:chgData name="babli raikwar" userId="c5ac4de3ee6880c9" providerId="Windows Live" clId="Web-{745A504E-A11B-42DB-8D4F-E53EC6E17A81}" dt="2023-09-14T08:33:27.127" v="47" actId="1076"/>
          <ac:spMkLst>
            <pc:docMk/>
            <pc:sldMk cId="845346287" sldId="261"/>
            <ac:spMk id="3" creationId="{6299DE34-E4A7-A145-4F9D-2F16F847FDA8}"/>
          </ac:spMkLst>
        </pc:spChg>
        <pc:spChg chg="add mod">
          <ac:chgData name="babli raikwar" userId="c5ac4de3ee6880c9" providerId="Windows Live" clId="Web-{745A504E-A11B-42DB-8D4F-E53EC6E17A81}" dt="2023-09-14T08:34:30.581" v="54"/>
          <ac:spMkLst>
            <pc:docMk/>
            <pc:sldMk cId="845346287" sldId="261"/>
            <ac:spMk id="4" creationId="{64F65412-4D40-D872-018A-CB7D4547195F}"/>
          </ac:spMkLst>
        </pc:spChg>
        <pc:spChg chg="add mod">
          <ac:chgData name="babli raikwar" userId="c5ac4de3ee6880c9" providerId="Windows Live" clId="Web-{745A504E-A11B-42DB-8D4F-E53EC6E17A81}" dt="2023-09-14T08:52:28.417" v="278" actId="20577"/>
          <ac:spMkLst>
            <pc:docMk/>
            <pc:sldMk cId="845346287" sldId="261"/>
            <ac:spMk id="5" creationId="{F485F014-34D0-708F-9562-769B265C3677}"/>
          </ac:spMkLst>
        </pc:spChg>
        <pc:spChg chg="add">
          <ac:chgData name="babli raikwar" userId="c5ac4de3ee6880c9" providerId="Windows Live" clId="Web-{745A504E-A11B-42DB-8D4F-E53EC6E17A81}" dt="2023-09-14T08:51:56.495" v="276"/>
          <ac:spMkLst>
            <pc:docMk/>
            <pc:sldMk cId="845346287" sldId="261"/>
            <ac:spMk id="6" creationId="{D1510E6E-4082-1829-5DB1-F344AF3FE8F5}"/>
          </ac:spMkLst>
        </pc:spChg>
        <pc:spChg chg="add del">
          <ac:chgData name="babli raikwar" userId="c5ac4de3ee6880c9" providerId="Windows Live" clId="Web-{745A504E-A11B-42DB-8D4F-E53EC6E17A81}" dt="2023-09-14T08:29:10.215" v="7"/>
          <ac:spMkLst>
            <pc:docMk/>
            <pc:sldMk cId="845346287" sldId="261"/>
            <ac:spMk id="7" creationId="{7BDAC5B6-20CE-447F-8BA1-F2274AC7AE5B}"/>
          </ac:spMkLst>
        </pc:spChg>
        <pc:spChg chg="add del">
          <ac:chgData name="babli raikwar" userId="c5ac4de3ee6880c9" providerId="Windows Live" clId="Web-{745A504E-A11B-42DB-8D4F-E53EC6E17A81}" dt="2023-09-14T08:29:10.215" v="7"/>
          <ac:spMkLst>
            <pc:docMk/>
            <pc:sldMk cId="845346287" sldId="261"/>
            <ac:spMk id="9" creationId="{D1D22B31-BF8F-446B-9009-8A251FB177CB}"/>
          </ac:spMkLst>
        </pc:spChg>
        <pc:spChg chg="add del">
          <ac:chgData name="babli raikwar" userId="c5ac4de3ee6880c9" providerId="Windows Live" clId="Web-{745A504E-A11B-42DB-8D4F-E53EC6E17A81}" dt="2023-09-14T08:33:03.908" v="45"/>
          <ac:spMkLst>
            <pc:docMk/>
            <pc:sldMk cId="845346287" sldId="261"/>
            <ac:spMk id="11" creationId="{DE85DFFE-C3E0-4030-AE7F-A60F0A82AA42}"/>
          </ac:spMkLst>
        </pc:spChg>
        <pc:spChg chg="add">
          <ac:chgData name="babli raikwar" userId="c5ac4de3ee6880c9" providerId="Windows Live" clId="Web-{745A504E-A11B-42DB-8D4F-E53EC6E17A81}" dt="2023-09-14T08:33:03.908" v="45"/>
          <ac:spMkLst>
            <pc:docMk/>
            <pc:sldMk cId="845346287" sldId="261"/>
            <ac:spMk id="16" creationId="{8FC9BE17-9A7B-462D-AE50-3D8777387304}"/>
          </ac:spMkLst>
        </pc:spChg>
        <pc:spChg chg="add">
          <ac:chgData name="babli raikwar" userId="c5ac4de3ee6880c9" providerId="Windows Live" clId="Web-{745A504E-A11B-42DB-8D4F-E53EC6E17A81}" dt="2023-09-14T08:33:03.908" v="45"/>
          <ac:spMkLst>
            <pc:docMk/>
            <pc:sldMk cId="845346287" sldId="261"/>
            <ac:spMk id="18" creationId="{3EBE8569-6AEC-4B8C-8D53-2DE337CDBA65}"/>
          </ac:spMkLst>
        </pc:spChg>
        <pc:spChg chg="add">
          <ac:chgData name="babli raikwar" userId="c5ac4de3ee6880c9" providerId="Windows Live" clId="Web-{745A504E-A11B-42DB-8D4F-E53EC6E17A81}" dt="2023-09-14T08:33:03.908" v="45"/>
          <ac:spMkLst>
            <pc:docMk/>
            <pc:sldMk cId="845346287" sldId="261"/>
            <ac:spMk id="20" creationId="{55D4142C-5077-457F-A6AD-3FECFDB39685}"/>
          </ac:spMkLst>
        </pc:spChg>
        <pc:spChg chg="add">
          <ac:chgData name="babli raikwar" userId="c5ac4de3ee6880c9" providerId="Windows Live" clId="Web-{745A504E-A11B-42DB-8D4F-E53EC6E17A81}" dt="2023-09-14T08:33:03.908" v="45"/>
          <ac:spMkLst>
            <pc:docMk/>
            <pc:sldMk cId="845346287" sldId="261"/>
            <ac:spMk id="22" creationId="{7A5F0580-5EE9-419F-96EE-B6529EF6E7D0}"/>
          </ac:spMkLst>
        </pc:spChg>
        <pc:picChg chg="add mod">
          <ac:chgData name="babli raikwar" userId="c5ac4de3ee6880c9" providerId="Windows Live" clId="Web-{745A504E-A11B-42DB-8D4F-E53EC6E17A81}" dt="2023-09-14T08:36:32.287" v="77" actId="1076"/>
          <ac:picMkLst>
            <pc:docMk/>
            <pc:sldMk cId="845346287" sldId="261"/>
            <ac:picMk id="2" creationId="{5D49887D-ED99-D408-A892-EC1A0E52ACE1}"/>
          </ac:picMkLst>
        </pc:picChg>
      </pc:sldChg>
    </pc:docChg>
  </pc:docChgLst>
  <pc:docChgLst>
    <pc:chgData clId="Web-{9DB75E1B-5B66-4062-8B79-859BB553FC5D}"/>
    <pc:docChg chg="addSld">
      <pc:chgData name="" userId="" providerId="" clId="Web-{9DB75E1B-5B66-4062-8B79-859BB553FC5D}" dt="2023-09-14T06:46:04.302" v="0"/>
      <pc:docMkLst>
        <pc:docMk/>
      </pc:docMkLst>
      <pc:sldChg chg="new">
        <pc:chgData name="" userId="" providerId="" clId="Web-{9DB75E1B-5B66-4062-8B79-859BB553FC5D}" dt="2023-09-14T06:46:04.302" v="0"/>
        <pc:sldMkLst>
          <pc:docMk/>
          <pc:sldMk cId="1996667683" sldId="257"/>
        </pc:sldMkLst>
      </pc:sldChg>
    </pc:docChg>
  </pc:docChgLst>
  <pc:docChgLst>
    <pc:chgData name="babli raikwar" userId="c5ac4de3ee6880c9" providerId="Windows Live" clId="Web-{ABD1D6BB-5CA6-4BA2-B2FA-30193920C4A2}"/>
    <pc:docChg chg="modSld modMainMaster">
      <pc:chgData name="babli raikwar" userId="c5ac4de3ee6880c9" providerId="Windows Live" clId="Web-{ABD1D6BB-5CA6-4BA2-B2FA-30193920C4A2}" dt="2023-09-14T16:13:20.414" v="8"/>
      <pc:docMkLst>
        <pc:docMk/>
      </pc:docMkLst>
      <pc:sldChg chg="modTransition">
        <pc:chgData name="babli raikwar" userId="c5ac4de3ee6880c9" providerId="Windows Live" clId="Web-{ABD1D6BB-5CA6-4BA2-B2FA-30193920C4A2}" dt="2023-09-14T16:10:29.596" v="2"/>
        <pc:sldMkLst>
          <pc:docMk/>
          <pc:sldMk cId="3030221265" sldId="258"/>
        </pc:sldMkLst>
      </pc:sldChg>
      <pc:sldChg chg="modTransition">
        <pc:chgData name="babli raikwar" userId="c5ac4de3ee6880c9" providerId="Windows Live" clId="Web-{ABD1D6BB-5CA6-4BA2-B2FA-30193920C4A2}" dt="2023-09-14T16:11:35.973" v="5"/>
        <pc:sldMkLst>
          <pc:docMk/>
          <pc:sldMk cId="4012971184" sldId="259"/>
        </pc:sldMkLst>
      </pc:sldChg>
      <pc:sldChg chg="modTransition">
        <pc:chgData name="babli raikwar" userId="c5ac4de3ee6880c9" providerId="Windows Live" clId="Web-{ABD1D6BB-5CA6-4BA2-B2FA-30193920C4A2}" dt="2023-09-14T16:10:29.596" v="2"/>
        <pc:sldMkLst>
          <pc:docMk/>
          <pc:sldMk cId="845346287" sldId="261"/>
        </pc:sldMkLst>
      </pc:sldChg>
      <pc:sldChg chg="modSp modTransition addAnim delAnim">
        <pc:chgData name="babli raikwar" userId="c5ac4de3ee6880c9" providerId="Windows Live" clId="Web-{ABD1D6BB-5CA6-4BA2-B2FA-30193920C4A2}" dt="2023-09-14T16:13:20.414" v="8"/>
        <pc:sldMkLst>
          <pc:docMk/>
          <pc:sldMk cId="1820897851" sldId="262"/>
        </pc:sldMkLst>
        <pc:spChg chg="mod">
          <ac:chgData name="babli raikwar" userId="c5ac4de3ee6880c9" providerId="Windows Live" clId="Web-{ABD1D6BB-5CA6-4BA2-B2FA-30193920C4A2}" dt="2023-09-14T16:12:52.288" v="6" actId="1076"/>
          <ac:spMkLst>
            <pc:docMk/>
            <pc:sldMk cId="1820897851" sldId="262"/>
            <ac:spMk id="5" creationId="{D33E2A38-167A-F397-7F91-21A3574DF3DE}"/>
          </ac:spMkLst>
        </pc:spChg>
      </pc:sldChg>
      <pc:sldChg chg="modTransition">
        <pc:chgData name="babli raikwar" userId="c5ac4de3ee6880c9" providerId="Windows Live" clId="Web-{ABD1D6BB-5CA6-4BA2-B2FA-30193920C4A2}" dt="2023-09-14T16:10:29.596" v="2"/>
        <pc:sldMkLst>
          <pc:docMk/>
          <pc:sldMk cId="2586892793" sldId="264"/>
        </pc:sldMkLst>
      </pc:sldChg>
      <pc:sldChg chg="modTransition">
        <pc:chgData name="babli raikwar" userId="c5ac4de3ee6880c9" providerId="Windows Live" clId="Web-{ABD1D6BB-5CA6-4BA2-B2FA-30193920C4A2}" dt="2023-09-14T16:10:29.596" v="2"/>
        <pc:sldMkLst>
          <pc:docMk/>
          <pc:sldMk cId="2091867831" sldId="265"/>
        </pc:sldMkLst>
      </pc:sldChg>
      <pc:sldChg chg="modTransition">
        <pc:chgData name="babli raikwar" userId="c5ac4de3ee6880c9" providerId="Windows Live" clId="Web-{ABD1D6BB-5CA6-4BA2-B2FA-30193920C4A2}" dt="2023-09-14T16:10:29.596" v="2"/>
        <pc:sldMkLst>
          <pc:docMk/>
          <pc:sldMk cId="4282118364" sldId="266"/>
        </pc:sldMkLst>
      </pc:sldChg>
      <pc:sldChg chg="modTransition">
        <pc:chgData name="babli raikwar" userId="c5ac4de3ee6880c9" providerId="Windows Live" clId="Web-{ABD1D6BB-5CA6-4BA2-B2FA-30193920C4A2}" dt="2023-09-14T16:10:29.596" v="2"/>
        <pc:sldMkLst>
          <pc:docMk/>
          <pc:sldMk cId="390714412" sldId="267"/>
        </pc:sldMkLst>
      </pc:sldChg>
      <pc:sldChg chg="modTransition">
        <pc:chgData name="babli raikwar" userId="c5ac4de3ee6880c9" providerId="Windows Live" clId="Web-{ABD1D6BB-5CA6-4BA2-B2FA-30193920C4A2}" dt="2023-09-14T16:10:29.596" v="2"/>
        <pc:sldMkLst>
          <pc:docMk/>
          <pc:sldMk cId="2472883756" sldId="268"/>
        </pc:sldMkLst>
      </pc:sldChg>
      <pc:sldMasterChg chg="modTransition modSldLayout">
        <pc:chgData name="babli raikwar" userId="c5ac4de3ee6880c9" providerId="Windows Live" clId="Web-{ABD1D6BB-5CA6-4BA2-B2FA-30193920C4A2}" dt="2023-09-14T16:10:29.596" v="2"/>
        <pc:sldMasterMkLst>
          <pc:docMk/>
          <pc:sldMasterMk cId="2460954070" sldId="2147483660"/>
        </pc:sldMasterMkLst>
        <pc:sldLayoutChg chg="modTransition">
          <pc:chgData name="babli raikwar" userId="c5ac4de3ee6880c9" providerId="Windows Live" clId="Web-{ABD1D6BB-5CA6-4BA2-B2FA-30193920C4A2}" dt="2023-09-14T16:10:29.596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babli raikwar" userId="c5ac4de3ee6880c9" providerId="Windows Live" clId="Web-{ABD1D6BB-5CA6-4BA2-B2FA-30193920C4A2}" dt="2023-09-14T16:10:29.596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babli raikwar" userId="c5ac4de3ee6880c9" providerId="Windows Live" clId="Web-{ABD1D6BB-5CA6-4BA2-B2FA-30193920C4A2}" dt="2023-09-14T16:10:29.596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babli raikwar" userId="c5ac4de3ee6880c9" providerId="Windows Live" clId="Web-{ABD1D6BB-5CA6-4BA2-B2FA-30193920C4A2}" dt="2023-09-14T16:10:29.596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babli raikwar" userId="c5ac4de3ee6880c9" providerId="Windows Live" clId="Web-{ABD1D6BB-5CA6-4BA2-B2FA-30193920C4A2}" dt="2023-09-14T16:10:29.596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babli raikwar" userId="c5ac4de3ee6880c9" providerId="Windows Live" clId="Web-{ABD1D6BB-5CA6-4BA2-B2FA-30193920C4A2}" dt="2023-09-14T16:10:29.596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babli raikwar" userId="c5ac4de3ee6880c9" providerId="Windows Live" clId="Web-{ABD1D6BB-5CA6-4BA2-B2FA-30193920C4A2}" dt="2023-09-14T16:10:29.596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babli raikwar" userId="c5ac4de3ee6880c9" providerId="Windows Live" clId="Web-{ABD1D6BB-5CA6-4BA2-B2FA-30193920C4A2}" dt="2023-09-14T16:10:29.596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babli raikwar" userId="c5ac4de3ee6880c9" providerId="Windows Live" clId="Web-{ABD1D6BB-5CA6-4BA2-B2FA-30193920C4A2}" dt="2023-09-14T16:10:29.596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babli raikwar" userId="c5ac4de3ee6880c9" providerId="Windows Live" clId="Web-{ABD1D6BB-5CA6-4BA2-B2FA-30193920C4A2}" dt="2023-09-14T16:10:29.596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babli raikwar" userId="c5ac4de3ee6880c9" providerId="Windows Live" clId="Web-{ABD1D6BB-5CA6-4BA2-B2FA-30193920C4A2}" dt="2023-09-14T16:10:29.596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babli raikwar" userId="c5ac4de3ee6880c9" providerId="Windows Live" clId="Web-{5D650724-C88E-4804-887A-859410BD6767}"/>
    <pc:docChg chg="addSld modSld">
      <pc:chgData name="babli raikwar" userId="c5ac4de3ee6880c9" providerId="Windows Live" clId="Web-{5D650724-C88E-4804-887A-859410BD6767}" dt="2023-09-14T09:56:36.552" v="289"/>
      <pc:docMkLst>
        <pc:docMk/>
      </pc:docMkLst>
      <pc:sldChg chg="addSp delSp modSp mod setBg">
        <pc:chgData name="babli raikwar" userId="c5ac4de3ee6880c9" providerId="Windows Live" clId="Web-{5D650724-C88E-4804-887A-859410BD6767}" dt="2023-09-14T09:56:13.864" v="288"/>
        <pc:sldMkLst>
          <pc:docMk/>
          <pc:sldMk cId="1820897851" sldId="262"/>
        </pc:sldMkLst>
        <pc:spChg chg="add">
          <ac:chgData name="babli raikwar" userId="c5ac4de3ee6880c9" providerId="Windows Live" clId="Web-{5D650724-C88E-4804-887A-859410BD6767}" dt="2023-09-14T09:37:43.430" v="91"/>
          <ac:spMkLst>
            <pc:docMk/>
            <pc:sldMk cId="1820897851" sldId="262"/>
            <ac:spMk id="2" creationId="{A36DD1BE-C0FD-D0FF-CEBF-8224353EF6D9}"/>
          </ac:spMkLst>
        </pc:spChg>
        <pc:spChg chg="add">
          <ac:chgData name="babli raikwar" userId="c5ac4de3ee6880c9" providerId="Windows Live" clId="Web-{5D650724-C88E-4804-887A-859410BD6767}" dt="2023-09-14T09:37:49.571" v="92"/>
          <ac:spMkLst>
            <pc:docMk/>
            <pc:sldMk cId="1820897851" sldId="262"/>
            <ac:spMk id="3" creationId="{9695B3B1-BB77-826F-F1D5-A7F053013FFF}"/>
          </ac:spMkLst>
        </pc:spChg>
        <pc:spChg chg="add mod ord">
          <ac:chgData name="babli raikwar" userId="c5ac4de3ee6880c9" providerId="Windows Live" clId="Web-{5D650724-C88E-4804-887A-859410BD6767}" dt="2023-09-14T09:56:13.864" v="288"/>
          <ac:spMkLst>
            <pc:docMk/>
            <pc:sldMk cId="1820897851" sldId="262"/>
            <ac:spMk id="5" creationId="{D33E2A38-167A-F397-7F91-21A3574DF3DE}"/>
          </ac:spMkLst>
        </pc:spChg>
        <pc:spChg chg="add mod ord">
          <ac:chgData name="babli raikwar" userId="c5ac4de3ee6880c9" providerId="Windows Live" clId="Web-{5D650724-C88E-4804-887A-859410BD6767}" dt="2023-09-14T09:56:13.864" v="288"/>
          <ac:spMkLst>
            <pc:docMk/>
            <pc:sldMk cId="1820897851" sldId="262"/>
            <ac:spMk id="6" creationId="{E8B7BD89-71B2-BA7B-39D0-17EBFB8826B4}"/>
          </ac:spMkLst>
        </pc:spChg>
        <pc:spChg chg="add del">
          <ac:chgData name="babli raikwar" userId="c5ac4de3ee6880c9" providerId="Windows Live" clId="Web-{5D650724-C88E-4804-887A-859410BD6767}" dt="2023-09-14T09:42:23.218" v="127"/>
          <ac:spMkLst>
            <pc:docMk/>
            <pc:sldMk cId="1820897851" sldId="262"/>
            <ac:spMk id="9" creationId="{42A4FC2C-047E-45A5-965D-8E1E3BF09BC6}"/>
          </ac:spMkLst>
        </pc:spChg>
        <pc:spChg chg="add del">
          <ac:chgData name="babli raikwar" userId="c5ac4de3ee6880c9" providerId="Windows Live" clId="Web-{5D650724-C88E-4804-887A-859410BD6767}" dt="2023-09-14T09:46:37.974" v="152"/>
          <ac:spMkLst>
            <pc:docMk/>
            <pc:sldMk cId="1820897851" sldId="262"/>
            <ac:spMk id="14" creationId="{8FC9BE17-9A7B-462D-AE50-3D8777387304}"/>
          </ac:spMkLst>
        </pc:spChg>
        <pc:spChg chg="add del">
          <ac:chgData name="babli raikwar" userId="c5ac4de3ee6880c9" providerId="Windows Live" clId="Web-{5D650724-C88E-4804-887A-859410BD6767}" dt="2023-09-14T09:46:37.974" v="152"/>
          <ac:spMkLst>
            <pc:docMk/>
            <pc:sldMk cId="1820897851" sldId="262"/>
            <ac:spMk id="16" creationId="{3EBE8569-6AEC-4B8C-8D53-2DE337CDBA65}"/>
          </ac:spMkLst>
        </pc:spChg>
        <pc:spChg chg="add del">
          <ac:chgData name="babli raikwar" userId="c5ac4de3ee6880c9" providerId="Windows Live" clId="Web-{5D650724-C88E-4804-887A-859410BD6767}" dt="2023-09-14T09:46:37.974" v="152"/>
          <ac:spMkLst>
            <pc:docMk/>
            <pc:sldMk cId="1820897851" sldId="262"/>
            <ac:spMk id="18" creationId="{55D4142C-5077-457F-A6AD-3FECFDB39685}"/>
          </ac:spMkLst>
        </pc:spChg>
        <pc:spChg chg="add del">
          <ac:chgData name="babli raikwar" userId="c5ac4de3ee6880c9" providerId="Windows Live" clId="Web-{5D650724-C88E-4804-887A-859410BD6767}" dt="2023-09-14T09:46:37.974" v="152"/>
          <ac:spMkLst>
            <pc:docMk/>
            <pc:sldMk cId="1820897851" sldId="262"/>
            <ac:spMk id="20" creationId="{7A5F0580-5EE9-419F-96EE-B6529EF6E7D0}"/>
          </ac:spMkLst>
        </pc:spChg>
        <pc:spChg chg="add del">
          <ac:chgData name="babli raikwar" userId="c5ac4de3ee6880c9" providerId="Windows Live" clId="Web-{5D650724-C88E-4804-887A-859410BD6767}" dt="2023-09-14T09:56:13.864" v="288"/>
          <ac:spMkLst>
            <pc:docMk/>
            <pc:sldMk cId="1820897851" sldId="262"/>
            <ac:spMk id="25" creationId="{2C61293E-6EBE-43EF-A52C-9BEBFD7679D4}"/>
          </ac:spMkLst>
        </pc:spChg>
        <pc:spChg chg="add del">
          <ac:chgData name="babli raikwar" userId="c5ac4de3ee6880c9" providerId="Windows Live" clId="Web-{5D650724-C88E-4804-887A-859410BD6767}" dt="2023-09-14T09:56:13.864" v="288"/>
          <ac:spMkLst>
            <pc:docMk/>
            <pc:sldMk cId="1820897851" sldId="262"/>
            <ac:spMk id="27" creationId="{21540236-BFD5-4A9D-8840-4703E7F76825}"/>
          </ac:spMkLst>
        </pc:spChg>
        <pc:spChg chg="add">
          <ac:chgData name="babli raikwar" userId="c5ac4de3ee6880c9" providerId="Windows Live" clId="Web-{5D650724-C88E-4804-887A-859410BD6767}" dt="2023-09-14T09:56:13.864" v="288"/>
          <ac:spMkLst>
            <pc:docMk/>
            <pc:sldMk cId="1820897851" sldId="262"/>
            <ac:spMk id="32" creationId="{2C61293E-6EBE-43EF-A52C-9BEBFD7679D4}"/>
          </ac:spMkLst>
        </pc:spChg>
        <pc:spChg chg="add">
          <ac:chgData name="babli raikwar" userId="c5ac4de3ee6880c9" providerId="Windows Live" clId="Web-{5D650724-C88E-4804-887A-859410BD6767}" dt="2023-09-14T09:56:13.864" v="288"/>
          <ac:spMkLst>
            <pc:docMk/>
            <pc:sldMk cId="1820897851" sldId="262"/>
            <ac:spMk id="34" creationId="{21540236-BFD5-4A9D-8840-4703E7F76825}"/>
          </ac:spMkLst>
        </pc:spChg>
        <pc:picChg chg="add mod ord">
          <ac:chgData name="babli raikwar" userId="c5ac4de3ee6880c9" providerId="Windows Live" clId="Web-{5D650724-C88E-4804-887A-859410BD6767}" dt="2023-09-14T09:46:37.974" v="152"/>
          <ac:picMkLst>
            <pc:docMk/>
            <pc:sldMk cId="1820897851" sldId="262"/>
            <ac:picMk id="4" creationId="{F4342EA4-3058-E959-49CD-C467692CB2CD}"/>
          </ac:picMkLst>
        </pc:picChg>
      </pc:sldChg>
      <pc:sldChg chg="modSp">
        <pc:chgData name="babli raikwar" userId="c5ac4de3ee6880c9" providerId="Windows Live" clId="Web-{5D650724-C88E-4804-887A-859410BD6767}" dt="2023-09-14T09:36:26.865" v="90" actId="20577"/>
        <pc:sldMkLst>
          <pc:docMk/>
          <pc:sldMk cId="2145359019" sldId="263"/>
        </pc:sldMkLst>
        <pc:spChg chg="mod">
          <ac:chgData name="babli raikwar" userId="c5ac4de3ee6880c9" providerId="Windows Live" clId="Web-{5D650724-C88E-4804-887A-859410BD6767}" dt="2023-09-14T09:36:26.865" v="90" actId="20577"/>
          <ac:spMkLst>
            <pc:docMk/>
            <pc:sldMk cId="2145359019" sldId="263"/>
            <ac:spMk id="4" creationId="{3D4B8DBC-FF3E-6C35-A539-58B278E8A12F}"/>
          </ac:spMkLst>
        </pc:spChg>
        <pc:spChg chg="mod">
          <ac:chgData name="babli raikwar" userId="c5ac4de3ee6880c9" providerId="Windows Live" clId="Web-{5D650724-C88E-4804-887A-859410BD6767}" dt="2023-09-14T09:36:18.990" v="88" actId="20577"/>
          <ac:spMkLst>
            <pc:docMk/>
            <pc:sldMk cId="2145359019" sldId="263"/>
            <ac:spMk id="6" creationId="{74CFA303-4402-367F-7160-074B49E70DC0}"/>
          </ac:spMkLst>
        </pc:spChg>
      </pc:sldChg>
      <pc:sldChg chg="new">
        <pc:chgData name="babli raikwar" userId="c5ac4de3ee6880c9" providerId="Windows Live" clId="Web-{5D650724-C88E-4804-887A-859410BD6767}" dt="2023-09-14T09:56:36.552" v="289"/>
        <pc:sldMkLst>
          <pc:docMk/>
          <pc:sldMk cId="2586892793" sldId="264"/>
        </pc:sldMkLst>
      </pc:sldChg>
    </pc:docChg>
  </pc:docChgLst>
  <pc:docChgLst>
    <pc:chgData name="babli raikwar" userId="c5ac4de3ee6880c9" providerId="Windows Live" clId="Web-{5CF7A3B9-18DA-4DF5-AD84-333544C49B2D}"/>
    <pc:docChg chg="addSld delSld modSld sldOrd">
      <pc:chgData name="babli raikwar" userId="c5ac4de3ee6880c9" providerId="Windows Live" clId="Web-{5CF7A3B9-18DA-4DF5-AD84-333544C49B2D}" dt="2023-09-14T13:35:03.998" v="1867" actId="20577"/>
      <pc:docMkLst>
        <pc:docMk/>
      </pc:docMkLst>
      <pc:sldChg chg="del ord">
        <pc:chgData name="babli raikwar" userId="c5ac4de3ee6880c9" providerId="Windows Live" clId="Web-{5CF7A3B9-18DA-4DF5-AD84-333544C49B2D}" dt="2023-09-14T12:46:21.873" v="1413"/>
        <pc:sldMkLst>
          <pc:docMk/>
          <pc:sldMk cId="109857222" sldId="256"/>
        </pc:sldMkLst>
      </pc:sldChg>
      <pc:sldChg chg="modSp">
        <pc:chgData name="babli raikwar" userId="c5ac4de3ee6880c9" providerId="Windows Live" clId="Web-{5CF7A3B9-18DA-4DF5-AD84-333544C49B2D}" dt="2023-09-14T12:47:44.645" v="1417" actId="14100"/>
        <pc:sldMkLst>
          <pc:docMk/>
          <pc:sldMk cId="3030221265" sldId="258"/>
        </pc:sldMkLst>
        <pc:graphicFrameChg chg="mod">
          <ac:chgData name="babli raikwar" userId="c5ac4de3ee6880c9" providerId="Windows Live" clId="Web-{5CF7A3B9-18DA-4DF5-AD84-333544C49B2D}" dt="2023-09-14T12:47:44.645" v="1417" actId="14100"/>
          <ac:graphicFrameMkLst>
            <pc:docMk/>
            <pc:sldMk cId="3030221265" sldId="258"/>
            <ac:graphicFrameMk id="52" creationId="{0DCE4043-8115-D2F3-1A48-D075DA1FACF1}"/>
          </ac:graphicFrameMkLst>
        </pc:graphicFrameChg>
      </pc:sldChg>
      <pc:sldChg chg="modSp">
        <pc:chgData name="babli raikwar" userId="c5ac4de3ee6880c9" providerId="Windows Live" clId="Web-{5CF7A3B9-18DA-4DF5-AD84-333544C49B2D}" dt="2023-09-14T12:54:56.098" v="1485" actId="20577"/>
        <pc:sldMkLst>
          <pc:docMk/>
          <pc:sldMk cId="845346287" sldId="261"/>
        </pc:sldMkLst>
        <pc:spChg chg="mod">
          <ac:chgData name="babli raikwar" userId="c5ac4de3ee6880c9" providerId="Windows Live" clId="Web-{5CF7A3B9-18DA-4DF5-AD84-333544C49B2D}" dt="2023-09-14T12:49:00.713" v="1429" actId="20577"/>
          <ac:spMkLst>
            <pc:docMk/>
            <pc:sldMk cId="845346287" sldId="261"/>
            <ac:spMk id="3" creationId="{6299DE34-E4A7-A145-4F9D-2F16F847FDA8}"/>
          </ac:spMkLst>
        </pc:spChg>
        <pc:spChg chg="mod">
          <ac:chgData name="babli raikwar" userId="c5ac4de3ee6880c9" providerId="Windows Live" clId="Web-{5CF7A3B9-18DA-4DF5-AD84-333544C49B2D}" dt="2023-09-14T12:54:56.098" v="1485" actId="20577"/>
          <ac:spMkLst>
            <pc:docMk/>
            <pc:sldMk cId="845346287" sldId="261"/>
            <ac:spMk id="5" creationId="{F485F014-34D0-708F-9562-769B265C3677}"/>
          </ac:spMkLst>
        </pc:spChg>
        <pc:spChg chg="mod">
          <ac:chgData name="babli raikwar" userId="c5ac4de3ee6880c9" providerId="Windows Live" clId="Web-{5CF7A3B9-18DA-4DF5-AD84-333544C49B2D}" dt="2023-09-14T12:50:20.609" v="1432" actId="1076"/>
          <ac:spMkLst>
            <pc:docMk/>
            <pc:sldMk cId="845346287" sldId="261"/>
            <ac:spMk id="7" creationId="{C73FB04B-E3E2-209F-1A3D-D4AD1249C48E}"/>
          </ac:spMkLst>
        </pc:spChg>
        <pc:spChg chg="mod">
          <ac:chgData name="babli raikwar" userId="c5ac4de3ee6880c9" providerId="Windows Live" clId="Web-{5CF7A3B9-18DA-4DF5-AD84-333544C49B2D}" dt="2023-09-14T12:54:32.440" v="1481" actId="20577"/>
          <ac:spMkLst>
            <pc:docMk/>
            <pc:sldMk cId="845346287" sldId="261"/>
            <ac:spMk id="16" creationId="{8FC9BE17-9A7B-462D-AE50-3D8777387304}"/>
          </ac:spMkLst>
        </pc:spChg>
      </pc:sldChg>
      <pc:sldChg chg="addSp delSp modSp">
        <pc:chgData name="babli raikwar" userId="c5ac4de3ee6880c9" providerId="Windows Live" clId="Web-{5CF7A3B9-18DA-4DF5-AD84-333544C49B2D}" dt="2023-09-14T13:35:03.998" v="1867" actId="20577"/>
        <pc:sldMkLst>
          <pc:docMk/>
          <pc:sldMk cId="1820897851" sldId="262"/>
        </pc:sldMkLst>
        <pc:spChg chg="mod">
          <ac:chgData name="babli raikwar" userId="c5ac4de3ee6880c9" providerId="Windows Live" clId="Web-{5CF7A3B9-18DA-4DF5-AD84-333544C49B2D}" dt="2023-09-14T13:31:52.765" v="1836" actId="1076"/>
          <ac:spMkLst>
            <pc:docMk/>
            <pc:sldMk cId="1820897851" sldId="262"/>
            <ac:spMk id="2" creationId="{A36DD1BE-C0FD-D0FF-CEBF-8224353EF6D9}"/>
          </ac:spMkLst>
        </pc:spChg>
        <pc:spChg chg="mod">
          <ac:chgData name="babli raikwar" userId="c5ac4de3ee6880c9" providerId="Windows Live" clId="Web-{5CF7A3B9-18DA-4DF5-AD84-333544C49B2D}" dt="2023-09-14T13:32:48.206" v="1842" actId="1076"/>
          <ac:spMkLst>
            <pc:docMk/>
            <pc:sldMk cId="1820897851" sldId="262"/>
            <ac:spMk id="3" creationId="{9695B3B1-BB77-826F-F1D5-A7F053013FFF}"/>
          </ac:spMkLst>
        </pc:spChg>
        <pc:spChg chg="mod">
          <ac:chgData name="babli raikwar" userId="c5ac4de3ee6880c9" providerId="Windows Live" clId="Web-{5CF7A3B9-18DA-4DF5-AD84-333544C49B2D}" dt="2023-09-14T13:35:03.998" v="1867" actId="20577"/>
          <ac:spMkLst>
            <pc:docMk/>
            <pc:sldMk cId="1820897851" sldId="262"/>
            <ac:spMk id="5" creationId="{D33E2A38-167A-F397-7F91-21A3574DF3DE}"/>
          </ac:spMkLst>
        </pc:spChg>
        <pc:spChg chg="mod">
          <ac:chgData name="babli raikwar" userId="c5ac4de3ee6880c9" providerId="Windows Live" clId="Web-{5CF7A3B9-18DA-4DF5-AD84-333544C49B2D}" dt="2023-09-14T13:34:51.028" v="1866"/>
          <ac:spMkLst>
            <pc:docMk/>
            <pc:sldMk cId="1820897851" sldId="262"/>
            <ac:spMk id="6" creationId="{E8B7BD89-71B2-BA7B-39D0-17EBFB8826B4}"/>
          </ac:spMkLst>
        </pc:spChg>
        <pc:spChg chg="del">
          <ac:chgData name="babli raikwar" userId="c5ac4de3ee6880c9" providerId="Windows Live" clId="Web-{5CF7A3B9-18DA-4DF5-AD84-333544C49B2D}" dt="2023-09-14T13:34:51.028" v="1866"/>
          <ac:spMkLst>
            <pc:docMk/>
            <pc:sldMk cId="1820897851" sldId="262"/>
            <ac:spMk id="32" creationId="{2C61293E-6EBE-43EF-A52C-9BEBFD7679D4}"/>
          </ac:spMkLst>
        </pc:spChg>
        <pc:spChg chg="del">
          <ac:chgData name="babli raikwar" userId="c5ac4de3ee6880c9" providerId="Windows Live" clId="Web-{5CF7A3B9-18DA-4DF5-AD84-333544C49B2D}" dt="2023-09-14T13:34:51.028" v="1866"/>
          <ac:spMkLst>
            <pc:docMk/>
            <pc:sldMk cId="1820897851" sldId="262"/>
            <ac:spMk id="34" creationId="{21540236-BFD5-4A9D-8840-4703E7F76825}"/>
          </ac:spMkLst>
        </pc:spChg>
        <pc:spChg chg="add">
          <ac:chgData name="babli raikwar" userId="c5ac4de3ee6880c9" providerId="Windows Live" clId="Web-{5CF7A3B9-18DA-4DF5-AD84-333544C49B2D}" dt="2023-09-14T13:34:51.028" v="1866"/>
          <ac:spMkLst>
            <pc:docMk/>
            <pc:sldMk cId="1820897851" sldId="262"/>
            <ac:spMk id="39" creationId="{2C61293E-6EBE-43EF-A52C-9BEBFD7679D4}"/>
          </ac:spMkLst>
        </pc:spChg>
        <pc:spChg chg="add">
          <ac:chgData name="babli raikwar" userId="c5ac4de3ee6880c9" providerId="Windows Live" clId="Web-{5CF7A3B9-18DA-4DF5-AD84-333544C49B2D}" dt="2023-09-14T13:34:51.028" v="1866"/>
          <ac:spMkLst>
            <pc:docMk/>
            <pc:sldMk cId="1820897851" sldId="262"/>
            <ac:spMk id="41" creationId="{21540236-BFD5-4A9D-8840-4703E7F76825}"/>
          </ac:spMkLst>
        </pc:spChg>
      </pc:sldChg>
      <pc:sldChg chg="del ord">
        <pc:chgData name="babli raikwar" userId="c5ac4de3ee6880c9" providerId="Windows Live" clId="Web-{5CF7A3B9-18DA-4DF5-AD84-333544C49B2D}" dt="2023-09-14T13:16:34.901" v="1672"/>
        <pc:sldMkLst>
          <pc:docMk/>
          <pc:sldMk cId="2145359019" sldId="263"/>
        </pc:sldMkLst>
      </pc:sldChg>
      <pc:sldChg chg="addSp delSp modSp mod setBg">
        <pc:chgData name="babli raikwar" userId="c5ac4de3ee6880c9" providerId="Windows Live" clId="Web-{5CF7A3B9-18DA-4DF5-AD84-333544C49B2D}" dt="2023-09-14T10:28:21.347" v="359"/>
        <pc:sldMkLst>
          <pc:docMk/>
          <pc:sldMk cId="2586892793" sldId="264"/>
        </pc:sldMkLst>
        <pc:spChg chg="add ord">
          <ac:chgData name="babli raikwar" userId="c5ac4de3ee6880c9" providerId="Windows Live" clId="Web-{5CF7A3B9-18DA-4DF5-AD84-333544C49B2D}" dt="2023-09-14T10:13:29.582" v="204"/>
          <ac:spMkLst>
            <pc:docMk/>
            <pc:sldMk cId="2586892793" sldId="264"/>
            <ac:spMk id="3" creationId="{348898EA-3511-8EEB-21FD-1731DC6E1064}"/>
          </ac:spMkLst>
        </pc:spChg>
        <pc:spChg chg="add mod">
          <ac:chgData name="babli raikwar" userId="c5ac4de3ee6880c9" providerId="Windows Live" clId="Web-{5CF7A3B9-18DA-4DF5-AD84-333544C49B2D}" dt="2023-09-14T10:28:21.347" v="359"/>
          <ac:spMkLst>
            <pc:docMk/>
            <pc:sldMk cId="2586892793" sldId="264"/>
            <ac:spMk id="4" creationId="{46CBA491-62E8-755D-7B86-9369ADA6102A}"/>
          </ac:spMkLst>
        </pc:spChg>
        <pc:spChg chg="add mod ord">
          <ac:chgData name="babli raikwar" userId="c5ac4de3ee6880c9" providerId="Windows Live" clId="Web-{5CF7A3B9-18DA-4DF5-AD84-333544C49B2D}" dt="2023-09-14T10:28:21.347" v="359"/>
          <ac:spMkLst>
            <pc:docMk/>
            <pc:sldMk cId="2586892793" sldId="264"/>
            <ac:spMk id="5" creationId="{166FF8B2-0933-711B-095B-FA02D9329C9C}"/>
          </ac:spMkLst>
        </pc:spChg>
        <pc:spChg chg="add del">
          <ac:chgData name="babli raikwar" userId="c5ac4de3ee6880c9" providerId="Windows Live" clId="Web-{5CF7A3B9-18DA-4DF5-AD84-333544C49B2D}" dt="2023-09-14T10:03:22.842" v="29"/>
          <ac:spMkLst>
            <pc:docMk/>
            <pc:sldMk cId="2586892793" sldId="264"/>
            <ac:spMk id="7" creationId="{42A4FC2C-047E-45A5-965D-8E1E3BF09BC6}"/>
          </ac:spMkLst>
        </pc:spChg>
        <pc:spChg chg="add del">
          <ac:chgData name="babli raikwar" userId="c5ac4de3ee6880c9" providerId="Windows Live" clId="Web-{5CF7A3B9-18DA-4DF5-AD84-333544C49B2D}" dt="2023-09-14T10:13:57.645" v="208"/>
          <ac:spMkLst>
            <pc:docMk/>
            <pc:sldMk cId="2586892793" sldId="264"/>
            <ac:spMk id="8" creationId="{2EB492CD-616E-47F8-933B-5E2D952A0593}"/>
          </ac:spMkLst>
        </pc:spChg>
        <pc:spChg chg="add del">
          <ac:chgData name="babli raikwar" userId="c5ac4de3ee6880c9" providerId="Windows Live" clId="Web-{5CF7A3B9-18DA-4DF5-AD84-333544C49B2D}" dt="2023-09-14T10:04:26.704" v="31"/>
          <ac:spMkLst>
            <pc:docMk/>
            <pc:sldMk cId="2586892793" sldId="264"/>
            <ac:spMk id="9" creationId="{D1D22B31-BF8F-446B-9009-8A251FB177CB}"/>
          </ac:spMkLst>
        </pc:spChg>
        <pc:spChg chg="add del">
          <ac:chgData name="babli raikwar" userId="c5ac4de3ee6880c9" providerId="Windows Live" clId="Web-{5CF7A3B9-18DA-4DF5-AD84-333544C49B2D}" dt="2023-09-14T10:04:26.704" v="31"/>
          <ac:spMkLst>
            <pc:docMk/>
            <pc:sldMk cId="2586892793" sldId="264"/>
            <ac:spMk id="10" creationId="{7BDAC5B6-20CE-447F-8BA1-F2274AC7AE5B}"/>
          </ac:spMkLst>
        </pc:spChg>
        <pc:spChg chg="add del">
          <ac:chgData name="babli raikwar" userId="c5ac4de3ee6880c9" providerId="Windows Live" clId="Web-{5CF7A3B9-18DA-4DF5-AD84-333544C49B2D}" dt="2023-09-14T10:13:57.645" v="208"/>
          <ac:spMkLst>
            <pc:docMk/>
            <pc:sldMk cId="2586892793" sldId="264"/>
            <ac:spMk id="12" creationId="{59383CF9-23B5-4335-9B21-1791C4CF1C75}"/>
          </ac:spMkLst>
        </pc:spChg>
        <pc:spChg chg="add del">
          <ac:chgData name="babli raikwar" userId="c5ac4de3ee6880c9" providerId="Windows Live" clId="Web-{5CF7A3B9-18DA-4DF5-AD84-333544C49B2D}" dt="2023-09-14T10:13:57.645" v="208"/>
          <ac:spMkLst>
            <pc:docMk/>
            <pc:sldMk cId="2586892793" sldId="264"/>
            <ac:spMk id="14" creationId="{0007FE00-9498-4706-B255-6437B0252C02}"/>
          </ac:spMkLst>
        </pc:spChg>
        <pc:spChg chg="add del">
          <ac:chgData name="babli raikwar" userId="c5ac4de3ee6880c9" providerId="Windows Live" clId="Web-{5CF7A3B9-18DA-4DF5-AD84-333544C49B2D}" dt="2023-09-14T10:15:15.554" v="224"/>
          <ac:spMkLst>
            <pc:docMk/>
            <pc:sldMk cId="2586892793" sldId="264"/>
            <ac:spMk id="16" creationId="{2B97F24A-32CE-4C1C-A50D-3016B394DCFB}"/>
          </ac:spMkLst>
        </pc:spChg>
        <pc:spChg chg="add del">
          <ac:chgData name="babli raikwar" userId="c5ac4de3ee6880c9" providerId="Windows Live" clId="Web-{5CF7A3B9-18DA-4DF5-AD84-333544C49B2D}" dt="2023-09-14T10:15:15.554" v="224"/>
          <ac:spMkLst>
            <pc:docMk/>
            <pc:sldMk cId="2586892793" sldId="264"/>
            <ac:spMk id="17" creationId="{CD8B4F24-440B-49E9-B85D-733523DC064B}"/>
          </ac:spMkLst>
        </pc:spChg>
        <pc:spChg chg="add del">
          <ac:chgData name="babli raikwar" userId="c5ac4de3ee6880c9" providerId="Windows Live" clId="Web-{5CF7A3B9-18DA-4DF5-AD84-333544C49B2D}" dt="2023-09-14T10:26:49.750" v="353"/>
          <ac:spMkLst>
            <pc:docMk/>
            <pc:sldMk cId="2586892793" sldId="264"/>
            <ac:spMk id="22" creationId="{0E3596DD-156A-473E-9BB3-C6A29F7574E9}"/>
          </ac:spMkLst>
        </pc:spChg>
        <pc:spChg chg="add del">
          <ac:chgData name="babli raikwar" userId="c5ac4de3ee6880c9" providerId="Windows Live" clId="Web-{5CF7A3B9-18DA-4DF5-AD84-333544C49B2D}" dt="2023-09-14T10:26:49.750" v="353"/>
          <ac:spMkLst>
            <pc:docMk/>
            <pc:sldMk cId="2586892793" sldId="264"/>
            <ac:spMk id="24" creationId="{2C46C4D6-C474-4E92-B52E-944C1118F7B6}"/>
          </ac:spMkLst>
        </pc:spChg>
        <pc:spChg chg="add del">
          <ac:chgData name="babli raikwar" userId="c5ac4de3ee6880c9" providerId="Windows Live" clId="Web-{5CF7A3B9-18DA-4DF5-AD84-333544C49B2D}" dt="2023-09-14T10:28:21.347" v="359"/>
          <ac:spMkLst>
            <pc:docMk/>
            <pc:sldMk cId="2586892793" sldId="264"/>
            <ac:spMk id="29" creationId="{A7AE9375-4664-4DB2-922D-2782A6E439AC}"/>
          </ac:spMkLst>
        </pc:spChg>
        <pc:spChg chg="add del">
          <ac:chgData name="babli raikwar" userId="c5ac4de3ee6880c9" providerId="Windows Live" clId="Web-{5CF7A3B9-18DA-4DF5-AD84-333544C49B2D}" dt="2023-09-14T10:28:21.347" v="359"/>
          <ac:spMkLst>
            <pc:docMk/>
            <pc:sldMk cId="2586892793" sldId="264"/>
            <ac:spMk id="33" creationId="{C87417AF-190E-4D6E-AFA6-7D3E84B0B430}"/>
          </ac:spMkLst>
        </pc:spChg>
        <pc:spChg chg="add del">
          <ac:chgData name="babli raikwar" userId="c5ac4de3ee6880c9" providerId="Windows Live" clId="Web-{5CF7A3B9-18DA-4DF5-AD84-333544C49B2D}" dt="2023-09-14T10:28:21.347" v="359"/>
          <ac:spMkLst>
            <pc:docMk/>
            <pc:sldMk cId="2586892793" sldId="264"/>
            <ac:spMk id="35" creationId="{80B30ED8-273E-4C07-8568-2FE5CC5C483D}"/>
          </ac:spMkLst>
        </pc:spChg>
        <pc:spChg chg="add del">
          <ac:chgData name="babli raikwar" userId="c5ac4de3ee6880c9" providerId="Windows Live" clId="Web-{5CF7A3B9-18DA-4DF5-AD84-333544C49B2D}" dt="2023-09-14T10:28:21.347" v="358"/>
          <ac:spMkLst>
            <pc:docMk/>
            <pc:sldMk cId="2586892793" sldId="264"/>
            <ac:spMk id="40" creationId="{27F12B1F-4753-46F8-93FC-1E4191C1357A}"/>
          </ac:spMkLst>
        </pc:spChg>
        <pc:spChg chg="add del">
          <ac:chgData name="babli raikwar" userId="c5ac4de3ee6880c9" providerId="Windows Live" clId="Web-{5CF7A3B9-18DA-4DF5-AD84-333544C49B2D}" dt="2023-09-14T10:28:21.347" v="358"/>
          <ac:spMkLst>
            <pc:docMk/>
            <pc:sldMk cId="2586892793" sldId="264"/>
            <ac:spMk id="42" creationId="{42AE8636-A04B-4C96-AA50-C956D51C034E}"/>
          </ac:spMkLst>
        </pc:spChg>
        <pc:spChg chg="add del">
          <ac:chgData name="babli raikwar" userId="c5ac4de3ee6880c9" providerId="Windows Live" clId="Web-{5CF7A3B9-18DA-4DF5-AD84-333544C49B2D}" dt="2023-09-14T10:28:21.347" v="358"/>
          <ac:spMkLst>
            <pc:docMk/>
            <pc:sldMk cId="2586892793" sldId="264"/>
            <ac:spMk id="48" creationId="{0F17DC65-D057-4CEA-8B52-BF72D5D90AEB}"/>
          </ac:spMkLst>
        </pc:spChg>
        <pc:spChg chg="add del">
          <ac:chgData name="babli raikwar" userId="c5ac4de3ee6880c9" providerId="Windows Live" clId="Web-{5CF7A3B9-18DA-4DF5-AD84-333544C49B2D}" dt="2023-09-14T10:28:21.347" v="358"/>
          <ac:spMkLst>
            <pc:docMk/>
            <pc:sldMk cId="2586892793" sldId="264"/>
            <ac:spMk id="50" creationId="{35249834-544E-477E-84FD-888B8DB74B87}"/>
          </ac:spMkLst>
        </pc:spChg>
        <pc:spChg chg="add">
          <ac:chgData name="babli raikwar" userId="c5ac4de3ee6880c9" providerId="Windows Live" clId="Web-{5CF7A3B9-18DA-4DF5-AD84-333544C49B2D}" dt="2023-09-14T10:28:21.347" v="359"/>
          <ac:spMkLst>
            <pc:docMk/>
            <pc:sldMk cId="2586892793" sldId="264"/>
            <ac:spMk id="223" creationId="{AD96FDFD-4E42-4A06-B8B5-768A1DB9C2A9}"/>
          </ac:spMkLst>
        </pc:spChg>
        <pc:grpChg chg="add del">
          <ac:chgData name="babli raikwar" userId="c5ac4de3ee6880c9" providerId="Windows Live" clId="Web-{5CF7A3B9-18DA-4DF5-AD84-333544C49B2D}" dt="2023-09-14T10:28:21.347" v="358"/>
          <ac:grpSpMkLst>
            <pc:docMk/>
            <pc:sldMk cId="2586892793" sldId="264"/>
            <ac:grpSpMk id="44" creationId="{00E015F5-1A99-4E40-BC3D-7707802996B5}"/>
          </ac:grpSpMkLst>
        </pc:grpChg>
        <pc:grpChg chg="add del">
          <ac:chgData name="babli raikwar" userId="c5ac4de3ee6880c9" providerId="Windows Live" clId="Web-{5CF7A3B9-18DA-4DF5-AD84-333544C49B2D}" dt="2023-09-14T10:28:21.347" v="358"/>
          <ac:grpSpMkLst>
            <pc:docMk/>
            <pc:sldMk cId="2586892793" sldId="264"/>
            <ac:grpSpMk id="52" creationId="{5468B3A9-705E-43C3-A742-0619B0D8F2EE}"/>
          </ac:grpSpMkLst>
        </pc:grpChg>
        <pc:picChg chg="add mod ord">
          <ac:chgData name="babli raikwar" userId="c5ac4de3ee6880c9" providerId="Windows Live" clId="Web-{5CF7A3B9-18DA-4DF5-AD84-333544C49B2D}" dt="2023-09-14T10:28:21.347" v="359"/>
          <ac:picMkLst>
            <pc:docMk/>
            <pc:sldMk cId="2586892793" sldId="264"/>
            <ac:picMk id="2" creationId="{D398B68F-E163-C9BA-4241-5EB2FD3A8100}"/>
          </ac:picMkLst>
        </pc:picChg>
        <pc:picChg chg="add mod ord">
          <ac:chgData name="babli raikwar" userId="c5ac4de3ee6880c9" providerId="Windows Live" clId="Web-{5CF7A3B9-18DA-4DF5-AD84-333544C49B2D}" dt="2023-09-14T10:28:21.347" v="359"/>
          <ac:picMkLst>
            <pc:docMk/>
            <pc:sldMk cId="2586892793" sldId="264"/>
            <ac:picMk id="6" creationId="{91BCDE9B-5577-1C40-53A6-96C1F226129E}"/>
          </ac:picMkLst>
        </pc:picChg>
        <pc:picChg chg="add mod ord">
          <ac:chgData name="babli raikwar" userId="c5ac4de3ee6880c9" providerId="Windows Live" clId="Web-{5CF7A3B9-18DA-4DF5-AD84-333544C49B2D}" dt="2023-09-14T10:28:21.347" v="359"/>
          <ac:picMkLst>
            <pc:docMk/>
            <pc:sldMk cId="2586892793" sldId="264"/>
            <ac:picMk id="11" creationId="{10196700-DA86-6C03-B03A-A32B95AA9576}"/>
          </ac:picMkLst>
        </pc:picChg>
        <pc:cxnChg chg="add del">
          <ac:chgData name="babli raikwar" userId="c5ac4de3ee6880c9" providerId="Windows Live" clId="Web-{5CF7A3B9-18DA-4DF5-AD84-333544C49B2D}" dt="2023-09-14T10:28:21.347" v="359"/>
          <ac:cxnSpMkLst>
            <pc:docMk/>
            <pc:sldMk cId="2586892793" sldId="264"/>
            <ac:cxnSpMk id="31" creationId="{EE504C98-6397-41C1-A8D8-2D9C4ED307E0}"/>
          </ac:cxnSpMkLst>
        </pc:cxnChg>
      </pc:sldChg>
      <pc:sldChg chg="addSp delSp modSp new mod ord setBg">
        <pc:chgData name="babli raikwar" userId="c5ac4de3ee6880c9" providerId="Windows Live" clId="Web-{5CF7A3B9-18DA-4DF5-AD84-333544C49B2D}" dt="2023-09-14T12:26:32.036" v="1108"/>
        <pc:sldMkLst>
          <pc:docMk/>
          <pc:sldMk cId="2091867831" sldId="265"/>
        </pc:sldMkLst>
        <pc:spChg chg="add mod">
          <ac:chgData name="babli raikwar" userId="c5ac4de3ee6880c9" providerId="Windows Live" clId="Web-{5CF7A3B9-18DA-4DF5-AD84-333544C49B2D}" dt="2023-09-14T11:17:40.497" v="679" actId="20577"/>
          <ac:spMkLst>
            <pc:docMk/>
            <pc:sldMk cId="2091867831" sldId="265"/>
            <ac:spMk id="7" creationId="{8A9804BF-290E-079E-C6C7-D4E7693D7E3E}"/>
          </ac:spMkLst>
        </pc:spChg>
        <pc:spChg chg="add">
          <ac:chgData name="babli raikwar" userId="c5ac4de3ee6880c9" providerId="Windows Live" clId="Web-{5CF7A3B9-18DA-4DF5-AD84-333544C49B2D}" dt="2023-09-14T11:05:25.253" v="511"/>
          <ac:spMkLst>
            <pc:docMk/>
            <pc:sldMk cId="2091867831" sldId="265"/>
            <ac:spMk id="8" creationId="{B50CB301-B172-EEC3-3702-A42B312EC248}"/>
          </ac:spMkLst>
        </pc:spChg>
        <pc:spChg chg="add mod">
          <ac:chgData name="babli raikwar" userId="c5ac4de3ee6880c9" providerId="Windows Live" clId="Web-{5CF7A3B9-18DA-4DF5-AD84-333544C49B2D}" dt="2023-09-14T11:19:21.938" v="680" actId="20577"/>
          <ac:spMkLst>
            <pc:docMk/>
            <pc:sldMk cId="2091867831" sldId="265"/>
            <ac:spMk id="9" creationId="{50152AF2-69E1-7F89-D8CA-60547357F923}"/>
          </ac:spMkLst>
        </pc:spChg>
        <pc:spChg chg="add mod">
          <ac:chgData name="babli raikwar" userId="c5ac4de3ee6880c9" providerId="Windows Live" clId="Web-{5CF7A3B9-18DA-4DF5-AD84-333544C49B2D}" dt="2023-09-14T11:19:22.032" v="681" actId="20577"/>
          <ac:spMkLst>
            <pc:docMk/>
            <pc:sldMk cId="2091867831" sldId="265"/>
            <ac:spMk id="10" creationId="{4721BBDF-E968-1E32-F522-AD44666647AC}"/>
          </ac:spMkLst>
        </pc:spChg>
        <pc:spChg chg="add">
          <ac:chgData name="babli raikwar" userId="c5ac4de3ee6880c9" providerId="Windows Live" clId="Web-{5CF7A3B9-18DA-4DF5-AD84-333544C49B2D}" dt="2023-09-14T10:57:58.237" v="412"/>
          <ac:spMkLst>
            <pc:docMk/>
            <pc:sldMk cId="2091867831" sldId="265"/>
            <ac:spMk id="11" creationId="{01D0AF59-99C3-4251-AB9A-C966C6AD4400}"/>
          </ac:spMkLst>
        </pc:spChg>
        <pc:spChg chg="add">
          <ac:chgData name="babli raikwar" userId="c5ac4de3ee6880c9" providerId="Windows Live" clId="Web-{5CF7A3B9-18DA-4DF5-AD84-333544C49B2D}" dt="2023-09-14T11:12:43.018" v="618"/>
          <ac:spMkLst>
            <pc:docMk/>
            <pc:sldMk cId="2091867831" sldId="265"/>
            <ac:spMk id="12" creationId="{4033634A-FC07-12D7-47E7-70169EC505B8}"/>
          </ac:spMkLst>
        </pc:spChg>
        <pc:spChg chg="add">
          <ac:chgData name="babli raikwar" userId="c5ac4de3ee6880c9" providerId="Windows Live" clId="Web-{5CF7A3B9-18DA-4DF5-AD84-333544C49B2D}" dt="2023-09-14T10:57:58.237" v="412"/>
          <ac:spMkLst>
            <pc:docMk/>
            <pc:sldMk cId="2091867831" sldId="265"/>
            <ac:spMk id="13" creationId="{1855405F-37A2-4869-9154-F8BE3BECE6C3}"/>
          </ac:spMkLst>
        </pc:spChg>
        <pc:spChg chg="add mod">
          <ac:chgData name="babli raikwar" userId="c5ac4de3ee6880c9" providerId="Windows Live" clId="Web-{5CF7A3B9-18DA-4DF5-AD84-333544C49B2D}" dt="2023-09-14T11:19:22.126" v="682" actId="20577"/>
          <ac:spMkLst>
            <pc:docMk/>
            <pc:sldMk cId="2091867831" sldId="265"/>
            <ac:spMk id="14" creationId="{B361C853-507B-B234-2A46-F353224FDC51}"/>
          </ac:spMkLst>
        </pc:spChg>
        <pc:graphicFrameChg chg="add mod modGraphic">
          <ac:chgData name="babli raikwar" userId="c5ac4de3ee6880c9" providerId="Windows Live" clId="Web-{5CF7A3B9-18DA-4DF5-AD84-333544C49B2D}" dt="2023-09-14T11:07:37.570" v="562"/>
          <ac:graphicFrameMkLst>
            <pc:docMk/>
            <pc:sldMk cId="2091867831" sldId="265"/>
            <ac:graphicFrameMk id="2" creationId="{3082B738-9F9D-EA1D-F065-0B7BFA84FACC}"/>
          </ac:graphicFrameMkLst>
        </pc:graphicFrameChg>
        <pc:picChg chg="add del mod">
          <ac:chgData name="babli raikwar" userId="c5ac4de3ee6880c9" providerId="Windows Live" clId="Web-{5CF7A3B9-18DA-4DF5-AD84-333544C49B2D}" dt="2023-09-14T10:55:23.763" v="406"/>
          <ac:picMkLst>
            <pc:docMk/>
            <pc:sldMk cId="2091867831" sldId="265"/>
            <ac:picMk id="3" creationId="{9B65FA19-6E0C-18EA-3804-83C713A62FA8}"/>
          </ac:picMkLst>
        </pc:picChg>
        <pc:picChg chg="add mod">
          <ac:chgData name="babli raikwar" userId="c5ac4de3ee6880c9" providerId="Windows Live" clId="Web-{5CF7A3B9-18DA-4DF5-AD84-333544C49B2D}" dt="2023-09-14T10:57:58.237" v="412"/>
          <ac:picMkLst>
            <pc:docMk/>
            <pc:sldMk cId="2091867831" sldId="265"/>
            <ac:picMk id="4" creationId="{FFACE4A9-627F-CEDF-5F60-0C1AC022818A}"/>
          </ac:picMkLst>
        </pc:picChg>
        <pc:picChg chg="add mod">
          <ac:chgData name="babli raikwar" userId="c5ac4de3ee6880c9" providerId="Windows Live" clId="Web-{5CF7A3B9-18DA-4DF5-AD84-333544C49B2D}" dt="2023-09-14T10:57:58.237" v="412"/>
          <ac:picMkLst>
            <pc:docMk/>
            <pc:sldMk cId="2091867831" sldId="265"/>
            <ac:picMk id="5" creationId="{2BCA1269-0FC4-9132-7804-EC63E52F1E29}"/>
          </ac:picMkLst>
        </pc:picChg>
        <pc:picChg chg="add mod">
          <ac:chgData name="babli raikwar" userId="c5ac4de3ee6880c9" providerId="Windows Live" clId="Web-{5CF7A3B9-18DA-4DF5-AD84-333544C49B2D}" dt="2023-09-14T11:08:06.040" v="566" actId="14100"/>
          <ac:picMkLst>
            <pc:docMk/>
            <pc:sldMk cId="2091867831" sldId="265"/>
            <ac:picMk id="6" creationId="{7B5741E8-76B4-00D8-8825-C74BA4E96873}"/>
          </ac:picMkLst>
        </pc:picChg>
      </pc:sldChg>
      <pc:sldChg chg="addSp delSp modSp new mod setBg">
        <pc:chgData name="babli raikwar" userId="c5ac4de3ee6880c9" providerId="Windows Live" clId="Web-{5CF7A3B9-18DA-4DF5-AD84-333544C49B2D}" dt="2023-09-14T12:25:57.518" v="1106" actId="20577"/>
        <pc:sldMkLst>
          <pc:docMk/>
          <pc:sldMk cId="4282118364" sldId="266"/>
        </pc:sldMkLst>
        <pc:spChg chg="add mod">
          <ac:chgData name="babli raikwar" userId="c5ac4de3ee6880c9" providerId="Windows Live" clId="Web-{5CF7A3B9-18DA-4DF5-AD84-333544C49B2D}" dt="2023-09-14T12:25:57.518" v="1106" actId="20577"/>
          <ac:spMkLst>
            <pc:docMk/>
            <pc:sldMk cId="4282118364" sldId="266"/>
            <ac:spMk id="3" creationId="{85DE6EA6-7BBE-EBF0-0AA0-428421635997}"/>
          </ac:spMkLst>
        </pc:spChg>
        <pc:spChg chg="add mod ord">
          <ac:chgData name="babli raikwar" userId="c5ac4de3ee6880c9" providerId="Windows Live" clId="Web-{5CF7A3B9-18DA-4DF5-AD84-333544C49B2D}" dt="2023-09-14T12:21:02.934" v="1068" actId="1076"/>
          <ac:spMkLst>
            <pc:docMk/>
            <pc:sldMk cId="4282118364" sldId="266"/>
            <ac:spMk id="4" creationId="{DA8D931D-4084-867D-B20D-BB4339F87126}"/>
          </ac:spMkLst>
        </pc:spChg>
        <pc:spChg chg="add mod">
          <ac:chgData name="babli raikwar" userId="c5ac4de3ee6880c9" providerId="Windows Live" clId="Web-{5CF7A3B9-18DA-4DF5-AD84-333544C49B2D}" dt="2023-09-14T12:24:30.058" v="1094" actId="20577"/>
          <ac:spMkLst>
            <pc:docMk/>
            <pc:sldMk cId="4282118364" sldId="266"/>
            <ac:spMk id="5" creationId="{DCC8D247-D0E9-B799-3809-C41F5AD7CB93}"/>
          </ac:spMkLst>
        </pc:spChg>
        <pc:spChg chg="add del">
          <ac:chgData name="babli raikwar" userId="c5ac4de3ee6880c9" providerId="Windows Live" clId="Web-{5CF7A3B9-18DA-4DF5-AD84-333544C49B2D}" dt="2023-09-14T12:15:15.721" v="1031"/>
          <ac:spMkLst>
            <pc:docMk/>
            <pc:sldMk cId="4282118364" sldId="266"/>
            <ac:spMk id="10" creationId="{09588DA8-065E-4F6F-8EFD-43104AB2E0CF}"/>
          </ac:spMkLst>
        </pc:spChg>
        <pc:spChg chg="add del">
          <ac:chgData name="babli raikwar" userId="c5ac4de3ee6880c9" providerId="Windows Live" clId="Web-{5CF7A3B9-18DA-4DF5-AD84-333544C49B2D}" dt="2023-09-14T12:15:15.721" v="1031"/>
          <ac:spMkLst>
            <pc:docMk/>
            <pc:sldMk cId="4282118364" sldId="266"/>
            <ac:spMk id="12" creationId="{C4285719-470E-454C-AF62-8323075F1F5B}"/>
          </ac:spMkLst>
        </pc:spChg>
        <pc:spChg chg="add del">
          <ac:chgData name="babli raikwar" userId="c5ac4de3ee6880c9" providerId="Windows Live" clId="Web-{5CF7A3B9-18DA-4DF5-AD84-333544C49B2D}" dt="2023-09-14T12:15:15.721" v="1031"/>
          <ac:spMkLst>
            <pc:docMk/>
            <pc:sldMk cId="4282118364" sldId="266"/>
            <ac:spMk id="14" creationId="{CD9FE4EF-C4D8-49A0-B2FF-81D8DB7D8A24}"/>
          </ac:spMkLst>
        </pc:spChg>
        <pc:spChg chg="add del">
          <ac:chgData name="babli raikwar" userId="c5ac4de3ee6880c9" providerId="Windows Live" clId="Web-{5CF7A3B9-18DA-4DF5-AD84-333544C49B2D}" dt="2023-09-14T12:15:15.721" v="1031"/>
          <ac:spMkLst>
            <pc:docMk/>
            <pc:sldMk cId="4282118364" sldId="266"/>
            <ac:spMk id="16" creationId="{4300840D-0A0B-4512-BACA-B439D5B9C57C}"/>
          </ac:spMkLst>
        </pc:spChg>
        <pc:spChg chg="add del">
          <ac:chgData name="babli raikwar" userId="c5ac4de3ee6880c9" providerId="Windows Live" clId="Web-{5CF7A3B9-18DA-4DF5-AD84-333544C49B2D}" dt="2023-09-14T12:15:15.721" v="1031"/>
          <ac:spMkLst>
            <pc:docMk/>
            <pc:sldMk cId="4282118364" sldId="266"/>
            <ac:spMk id="18" creationId="{D2B78728-A580-49A7-84F9-6EF6F583ADE0}"/>
          </ac:spMkLst>
        </pc:spChg>
        <pc:spChg chg="add del">
          <ac:chgData name="babli raikwar" userId="c5ac4de3ee6880c9" providerId="Windows Live" clId="Web-{5CF7A3B9-18DA-4DF5-AD84-333544C49B2D}" dt="2023-09-14T12:15:15.721" v="1031"/>
          <ac:spMkLst>
            <pc:docMk/>
            <pc:sldMk cId="4282118364" sldId="266"/>
            <ac:spMk id="20" creationId="{38FAA1A1-D861-433F-88FA-1E9D6FD31D11}"/>
          </ac:spMkLst>
        </pc:spChg>
        <pc:spChg chg="add del">
          <ac:chgData name="babli raikwar" userId="c5ac4de3ee6880c9" providerId="Windows Live" clId="Web-{5CF7A3B9-18DA-4DF5-AD84-333544C49B2D}" dt="2023-09-14T12:15:15.721" v="1031"/>
          <ac:spMkLst>
            <pc:docMk/>
            <pc:sldMk cId="4282118364" sldId="266"/>
            <ac:spMk id="22" creationId="{8D71EDA1-87BF-4D5D-AB79-F346FD19278A}"/>
          </ac:spMkLst>
        </pc:spChg>
        <pc:spChg chg="add del">
          <ac:chgData name="babli raikwar" userId="c5ac4de3ee6880c9" providerId="Windows Live" clId="Web-{5CF7A3B9-18DA-4DF5-AD84-333544C49B2D}" dt="2023-09-14T12:20:50.651" v="1067"/>
          <ac:spMkLst>
            <pc:docMk/>
            <pc:sldMk cId="4282118364" sldId="266"/>
            <ac:spMk id="27" creationId="{04812C46-200A-4DEB-A05E-3ED6C68C2387}"/>
          </ac:spMkLst>
        </pc:spChg>
        <pc:spChg chg="add del">
          <ac:chgData name="babli raikwar" userId="c5ac4de3ee6880c9" providerId="Windows Live" clId="Web-{5CF7A3B9-18DA-4DF5-AD84-333544C49B2D}" dt="2023-09-14T12:20:50.651" v="1067"/>
          <ac:spMkLst>
            <pc:docMk/>
            <pc:sldMk cId="4282118364" sldId="266"/>
            <ac:spMk id="29" creationId="{D1EA859B-E555-4109-94F3-6700E046E008}"/>
          </ac:spMkLst>
        </pc:spChg>
        <pc:spChg chg="add del">
          <ac:chgData name="babli raikwar" userId="c5ac4de3ee6880c9" providerId="Windows Live" clId="Web-{5CF7A3B9-18DA-4DF5-AD84-333544C49B2D}" dt="2023-09-14T12:22:43.285" v="1077"/>
          <ac:spMkLst>
            <pc:docMk/>
            <pc:sldMk cId="4282118364" sldId="266"/>
            <ac:spMk id="34" creationId="{F13C74B1-5B17-4795-BED0-7140497B445A}"/>
          </ac:spMkLst>
        </pc:spChg>
        <pc:spChg chg="add del">
          <ac:chgData name="babli raikwar" userId="c5ac4de3ee6880c9" providerId="Windows Live" clId="Web-{5CF7A3B9-18DA-4DF5-AD84-333544C49B2D}" dt="2023-09-14T12:22:43.285" v="1077"/>
          <ac:spMkLst>
            <pc:docMk/>
            <pc:sldMk cId="4282118364" sldId="266"/>
            <ac:spMk id="36" creationId="{D4974D33-8DC5-464E-8C6D-BE58F0669C17}"/>
          </ac:spMkLst>
        </pc:spChg>
        <pc:spChg chg="add">
          <ac:chgData name="babli raikwar" userId="c5ac4de3ee6880c9" providerId="Windows Live" clId="Web-{5CF7A3B9-18DA-4DF5-AD84-333544C49B2D}" dt="2023-09-14T12:22:43.285" v="1077"/>
          <ac:spMkLst>
            <pc:docMk/>
            <pc:sldMk cId="4282118364" sldId="266"/>
            <ac:spMk id="41" creationId="{6B5E2835-4E47-45B3-9CFE-732FF7B05472}"/>
          </ac:spMkLst>
        </pc:spChg>
        <pc:spChg chg="add">
          <ac:chgData name="babli raikwar" userId="c5ac4de3ee6880c9" providerId="Windows Live" clId="Web-{5CF7A3B9-18DA-4DF5-AD84-333544C49B2D}" dt="2023-09-14T12:22:43.285" v="1077"/>
          <ac:spMkLst>
            <pc:docMk/>
            <pc:sldMk cId="4282118364" sldId="266"/>
            <ac:spMk id="43" creationId="{5B45AD5D-AA52-4F7B-9362-576A39AD9E09}"/>
          </ac:spMkLst>
        </pc:spChg>
        <pc:spChg chg="add">
          <ac:chgData name="babli raikwar" userId="c5ac4de3ee6880c9" providerId="Windows Live" clId="Web-{5CF7A3B9-18DA-4DF5-AD84-333544C49B2D}" dt="2023-09-14T12:22:43.285" v="1077"/>
          <ac:spMkLst>
            <pc:docMk/>
            <pc:sldMk cId="4282118364" sldId="266"/>
            <ac:spMk id="45" creationId="{AEDD7960-4866-4399-BEF6-DD1431AB4E34}"/>
          </ac:spMkLst>
        </pc:spChg>
        <pc:spChg chg="add">
          <ac:chgData name="babli raikwar" userId="c5ac4de3ee6880c9" providerId="Windows Live" clId="Web-{5CF7A3B9-18DA-4DF5-AD84-333544C49B2D}" dt="2023-09-14T12:22:43.285" v="1077"/>
          <ac:spMkLst>
            <pc:docMk/>
            <pc:sldMk cId="4282118364" sldId="266"/>
            <ac:spMk id="47" creationId="{55D4142C-5077-457F-A6AD-3FECFDB39685}"/>
          </ac:spMkLst>
        </pc:spChg>
        <pc:spChg chg="add">
          <ac:chgData name="babli raikwar" userId="c5ac4de3ee6880c9" providerId="Windows Live" clId="Web-{5CF7A3B9-18DA-4DF5-AD84-333544C49B2D}" dt="2023-09-14T12:22:43.285" v="1077"/>
          <ac:spMkLst>
            <pc:docMk/>
            <pc:sldMk cId="4282118364" sldId="266"/>
            <ac:spMk id="49" creationId="{7A5F0580-5EE9-419F-96EE-B6529EF6E7D0}"/>
          </ac:spMkLst>
        </pc:spChg>
        <pc:picChg chg="add del mod">
          <ac:chgData name="babli raikwar" userId="c5ac4de3ee6880c9" providerId="Windows Live" clId="Web-{5CF7A3B9-18DA-4DF5-AD84-333544C49B2D}" dt="2023-09-14T11:48:16.070" v="685"/>
          <ac:picMkLst>
            <pc:docMk/>
            <pc:sldMk cId="4282118364" sldId="266"/>
            <ac:picMk id="2" creationId="{CCDD0455-3452-C029-A8F3-8379C40193F4}"/>
          </ac:picMkLst>
        </pc:picChg>
        <pc:picChg chg="add mod ord">
          <ac:chgData name="babli raikwar" userId="c5ac4de3ee6880c9" providerId="Windows Live" clId="Web-{5CF7A3B9-18DA-4DF5-AD84-333544C49B2D}" dt="2023-09-14T12:24:00.431" v="1090" actId="1076"/>
          <ac:picMkLst>
            <pc:docMk/>
            <pc:sldMk cId="4282118364" sldId="266"/>
            <ac:picMk id="6" creationId="{4A6631CB-E6C9-6F56-AE58-6B2463A1210E}"/>
          </ac:picMkLst>
        </pc:picChg>
      </pc:sldChg>
      <pc:sldChg chg="addSp modSp new mod setBg">
        <pc:chgData name="babli raikwar" userId="c5ac4de3ee6880c9" providerId="Windows Live" clId="Web-{5CF7A3B9-18DA-4DF5-AD84-333544C49B2D}" dt="2023-09-14T12:45:13.931" v="1411" actId="20577"/>
        <pc:sldMkLst>
          <pc:docMk/>
          <pc:sldMk cId="390714412" sldId="267"/>
        </pc:sldMkLst>
        <pc:spChg chg="add mod">
          <ac:chgData name="babli raikwar" userId="c5ac4de3ee6880c9" providerId="Windows Live" clId="Web-{5CF7A3B9-18DA-4DF5-AD84-333544C49B2D}" dt="2023-09-14T12:45:13.931" v="1411" actId="20577"/>
          <ac:spMkLst>
            <pc:docMk/>
            <pc:sldMk cId="390714412" sldId="267"/>
            <ac:spMk id="2" creationId="{4C58706C-7C13-ECD2-E8D5-542E8BCBBB55}"/>
          </ac:spMkLst>
        </pc:spChg>
        <pc:spChg chg="add mod">
          <ac:chgData name="babli raikwar" userId="c5ac4de3ee6880c9" providerId="Windows Live" clId="Web-{5CF7A3B9-18DA-4DF5-AD84-333544C49B2D}" dt="2023-09-14T12:44:25.568" v="1410" actId="20577"/>
          <ac:spMkLst>
            <pc:docMk/>
            <pc:sldMk cId="390714412" sldId="267"/>
            <ac:spMk id="6" creationId="{6758409A-AE01-8E38-1F2C-8A2D4B031AE8}"/>
          </ac:spMkLst>
        </pc:spChg>
        <pc:spChg chg="add">
          <ac:chgData name="babli raikwar" userId="c5ac4de3ee6880c9" providerId="Windows Live" clId="Web-{5CF7A3B9-18DA-4DF5-AD84-333544C49B2D}" dt="2023-09-14T12:42:10.261" v="1394"/>
          <ac:spMkLst>
            <pc:docMk/>
            <pc:sldMk cId="390714412" sldId="267"/>
            <ac:spMk id="11" creationId="{AD96FDFD-4E42-4A06-B8B5-768A1DB9C2A9}"/>
          </ac:spMkLst>
        </pc:spChg>
        <pc:picChg chg="add mod ord">
          <ac:chgData name="babli raikwar" userId="c5ac4de3ee6880c9" providerId="Windows Live" clId="Web-{5CF7A3B9-18DA-4DF5-AD84-333544C49B2D}" dt="2023-09-14T12:42:10.261" v="1394"/>
          <ac:picMkLst>
            <pc:docMk/>
            <pc:sldMk cId="390714412" sldId="267"/>
            <ac:picMk id="3" creationId="{C89B2C0A-1EE1-EF4A-CD2E-23FF8F79F40F}"/>
          </ac:picMkLst>
        </pc:picChg>
        <pc:picChg chg="add mod ord">
          <ac:chgData name="babli raikwar" userId="c5ac4de3ee6880c9" providerId="Windows Live" clId="Web-{5CF7A3B9-18DA-4DF5-AD84-333544C49B2D}" dt="2023-09-14T12:42:42.826" v="1399" actId="1076"/>
          <ac:picMkLst>
            <pc:docMk/>
            <pc:sldMk cId="390714412" sldId="267"/>
            <ac:picMk id="4" creationId="{2138B4E1-9B48-FBF1-65E1-9057282A6186}"/>
          </ac:picMkLst>
        </pc:picChg>
        <pc:picChg chg="add mod ord">
          <ac:chgData name="babli raikwar" userId="c5ac4de3ee6880c9" providerId="Windows Live" clId="Web-{5CF7A3B9-18DA-4DF5-AD84-333544C49B2D}" dt="2023-09-14T12:42:10.261" v="1394"/>
          <ac:picMkLst>
            <pc:docMk/>
            <pc:sldMk cId="390714412" sldId="267"/>
            <ac:picMk id="5" creationId="{ED37877F-4487-726C-9FC0-F28230EF6F3D}"/>
          </ac:picMkLst>
        </pc:picChg>
      </pc:sldChg>
      <pc:sldChg chg="addSp modSp new mod setBg">
        <pc:chgData name="babli raikwar" userId="c5ac4de3ee6880c9" providerId="Windows Live" clId="Web-{5CF7A3B9-18DA-4DF5-AD84-333544C49B2D}" dt="2023-09-14T13:16:13.290" v="1671" actId="20577"/>
        <pc:sldMkLst>
          <pc:docMk/>
          <pc:sldMk cId="2472883756" sldId="268"/>
        </pc:sldMkLst>
        <pc:spChg chg="add mod">
          <ac:chgData name="babli raikwar" userId="c5ac4de3ee6880c9" providerId="Windows Live" clId="Web-{5CF7A3B9-18DA-4DF5-AD84-333544C49B2D}" dt="2023-09-14T13:12:18.221" v="1620" actId="20577"/>
          <ac:spMkLst>
            <pc:docMk/>
            <pc:sldMk cId="2472883756" sldId="268"/>
            <ac:spMk id="3" creationId="{C9D4E3DB-85B4-C425-C4F1-3ECE7E587B4E}"/>
          </ac:spMkLst>
        </pc:spChg>
        <pc:spChg chg="add mod ord">
          <ac:chgData name="babli raikwar" userId="c5ac4de3ee6880c9" providerId="Windows Live" clId="Web-{5CF7A3B9-18DA-4DF5-AD84-333544C49B2D}" dt="2023-09-14T13:15:53.851" v="1667" actId="1076"/>
          <ac:spMkLst>
            <pc:docMk/>
            <pc:sldMk cId="2472883756" sldId="268"/>
            <ac:spMk id="4" creationId="{2004DAFC-0DAB-47D2-9B18-C160265FD62D}"/>
          </ac:spMkLst>
        </pc:spChg>
        <pc:spChg chg="add mod">
          <ac:chgData name="babli raikwar" userId="c5ac4de3ee6880c9" providerId="Windows Live" clId="Web-{5CF7A3B9-18DA-4DF5-AD84-333544C49B2D}" dt="2023-09-14T13:16:13.290" v="1671" actId="20577"/>
          <ac:spMkLst>
            <pc:docMk/>
            <pc:sldMk cId="2472883756" sldId="268"/>
            <ac:spMk id="5" creationId="{68A884DC-2AFA-9F1B-C424-96D5EB99D5CC}"/>
          </ac:spMkLst>
        </pc:spChg>
        <pc:spChg chg="add">
          <ac:chgData name="babli raikwar" userId="c5ac4de3ee6880c9" providerId="Windows Live" clId="Web-{5CF7A3B9-18DA-4DF5-AD84-333544C49B2D}" dt="2023-09-14T13:10:03.415" v="1602"/>
          <ac:spMkLst>
            <pc:docMk/>
            <pc:sldMk cId="2472883756" sldId="268"/>
            <ac:spMk id="10" creationId="{79BB35BC-D5C2-4C8B-A22A-A71E6191913B}"/>
          </ac:spMkLst>
        </pc:spChg>
        <pc:picChg chg="add mod ord">
          <ac:chgData name="babli raikwar" userId="c5ac4de3ee6880c9" providerId="Windows Live" clId="Web-{5CF7A3B9-18DA-4DF5-AD84-333544C49B2D}" dt="2023-09-14T13:15:56.945" v="1668" actId="1076"/>
          <ac:picMkLst>
            <pc:docMk/>
            <pc:sldMk cId="2472883756" sldId="268"/>
            <ac:picMk id="2" creationId="{F5DA1150-DA91-37F5-2433-1C0EA5784648}"/>
          </ac:picMkLst>
        </pc:picChg>
      </pc:sldChg>
    </pc:docChg>
  </pc:docChgLst>
  <pc:docChgLst>
    <pc:chgData name="babli raikwar" userId="c5ac4de3ee6880c9" providerId="Windows Live" clId="Web-{01D09EA5-FA2A-4ED7-9085-EDDC6B757AF9}"/>
    <pc:docChg chg="addSld modSld">
      <pc:chgData name="babli raikwar" userId="c5ac4de3ee6880c9" providerId="Windows Live" clId="Web-{01D09EA5-FA2A-4ED7-9085-EDDC6B757AF9}" dt="2023-09-14T09:04:07.246" v="34"/>
      <pc:docMkLst>
        <pc:docMk/>
      </pc:docMkLst>
      <pc:sldChg chg="addSp modSp">
        <pc:chgData name="babli raikwar" userId="c5ac4de3ee6880c9" providerId="Windows Live" clId="Web-{01D09EA5-FA2A-4ED7-9085-EDDC6B757AF9}" dt="2023-09-14T09:02:07.038" v="30" actId="1076"/>
        <pc:sldMkLst>
          <pc:docMk/>
          <pc:sldMk cId="845346287" sldId="261"/>
        </pc:sldMkLst>
        <pc:spChg chg="mod">
          <ac:chgData name="babli raikwar" userId="c5ac4de3ee6880c9" providerId="Windows Live" clId="Web-{01D09EA5-FA2A-4ED7-9085-EDDC6B757AF9}" dt="2023-09-14T08:56:45.604" v="8" actId="1076"/>
          <ac:spMkLst>
            <pc:docMk/>
            <pc:sldMk cId="845346287" sldId="261"/>
            <ac:spMk id="3" creationId="{6299DE34-E4A7-A145-4F9D-2F16F847FDA8}"/>
          </ac:spMkLst>
        </pc:spChg>
        <pc:spChg chg="mod">
          <ac:chgData name="babli raikwar" userId="c5ac4de3ee6880c9" providerId="Windows Live" clId="Web-{01D09EA5-FA2A-4ED7-9085-EDDC6B757AF9}" dt="2023-09-14T09:02:07.007" v="29" actId="1076"/>
          <ac:spMkLst>
            <pc:docMk/>
            <pc:sldMk cId="845346287" sldId="261"/>
            <ac:spMk id="5" creationId="{F485F014-34D0-708F-9562-769B265C3677}"/>
          </ac:spMkLst>
        </pc:spChg>
        <pc:spChg chg="mod">
          <ac:chgData name="babli raikwar" userId="c5ac4de3ee6880c9" providerId="Windows Live" clId="Web-{01D09EA5-FA2A-4ED7-9085-EDDC6B757AF9}" dt="2023-09-14T09:00:30.253" v="20" actId="1076"/>
          <ac:spMkLst>
            <pc:docMk/>
            <pc:sldMk cId="845346287" sldId="261"/>
            <ac:spMk id="6" creationId="{D1510E6E-4082-1829-5DB1-F344AF3FE8F5}"/>
          </ac:spMkLst>
        </pc:spChg>
        <pc:spChg chg="add mod">
          <ac:chgData name="babli raikwar" userId="c5ac4de3ee6880c9" providerId="Windows Live" clId="Web-{01D09EA5-FA2A-4ED7-9085-EDDC6B757AF9}" dt="2023-09-14T09:02:07.038" v="30" actId="1076"/>
          <ac:spMkLst>
            <pc:docMk/>
            <pc:sldMk cId="845346287" sldId="261"/>
            <ac:spMk id="7" creationId="{C73FB04B-E3E2-209F-1A3D-D4AD1249C48E}"/>
          </ac:spMkLst>
        </pc:spChg>
        <pc:picChg chg="mod">
          <ac:chgData name="babli raikwar" userId="c5ac4de3ee6880c9" providerId="Windows Live" clId="Web-{01D09EA5-FA2A-4ED7-9085-EDDC6B757AF9}" dt="2023-09-14T09:02:06.944" v="27" actId="1076"/>
          <ac:picMkLst>
            <pc:docMk/>
            <pc:sldMk cId="845346287" sldId="261"/>
            <ac:picMk id="2" creationId="{5D49887D-ED99-D408-A892-EC1A0E52ACE1}"/>
          </ac:picMkLst>
        </pc:picChg>
      </pc:sldChg>
      <pc:sldChg chg="new">
        <pc:chgData name="babli raikwar" userId="c5ac4de3ee6880c9" providerId="Windows Live" clId="Web-{01D09EA5-FA2A-4ED7-9085-EDDC6B757AF9}" dt="2023-09-14T09:03:13.681" v="31"/>
        <pc:sldMkLst>
          <pc:docMk/>
          <pc:sldMk cId="1820897851" sldId="262"/>
        </pc:sldMkLst>
      </pc:sldChg>
      <pc:sldChg chg="addSp delSp modSp new">
        <pc:chgData name="babli raikwar" userId="c5ac4de3ee6880c9" providerId="Windows Live" clId="Web-{01D09EA5-FA2A-4ED7-9085-EDDC6B757AF9}" dt="2023-09-14T09:04:07.246" v="34"/>
        <pc:sldMkLst>
          <pc:docMk/>
          <pc:sldMk cId="2145359019" sldId="263"/>
        </pc:sldMkLst>
        <pc:spChg chg="add del mod">
          <ac:chgData name="babli raikwar" userId="c5ac4de3ee6880c9" providerId="Windows Live" clId="Web-{01D09EA5-FA2A-4ED7-9085-EDDC6B757AF9}" dt="2023-09-14T09:04:07.246" v="34"/>
          <ac:spMkLst>
            <pc:docMk/>
            <pc:sldMk cId="2145359019" sldId="263"/>
            <ac:spMk id="2" creationId="{0538653D-D438-E8A5-96A1-9B6C34D1CD8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AA26CC-8F3F-4F10-9E90-F2EAFF866B7B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484BAC-15CA-4414-A09B-8A21D8B762F8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NAME</a:t>
          </a:r>
          <a:endParaRPr lang="en-US"/>
        </a:p>
      </dgm:t>
    </dgm:pt>
    <dgm:pt modelId="{DB4B618B-F5EE-4356-B858-12618359E74C}" type="parTrans" cxnId="{8E497434-E0CB-457B-9837-F3EF44C41D6D}">
      <dgm:prSet/>
      <dgm:spPr/>
      <dgm:t>
        <a:bodyPr/>
        <a:lstStyle/>
        <a:p>
          <a:endParaRPr lang="en-US"/>
        </a:p>
      </dgm:t>
    </dgm:pt>
    <dgm:pt modelId="{AAC73B93-9395-4761-A23E-F1AC5A864D45}" type="sibTrans" cxnId="{8E497434-E0CB-457B-9837-F3EF44C41D6D}">
      <dgm:prSet/>
      <dgm:spPr/>
      <dgm:t>
        <a:bodyPr/>
        <a:lstStyle/>
        <a:p>
          <a:endParaRPr lang="en-US"/>
        </a:p>
      </dgm:t>
    </dgm:pt>
    <dgm:pt modelId="{CF93A43F-2191-46B9-A690-0AE5EDD133B6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OF</a:t>
          </a:r>
          <a:endParaRPr lang="en-US"/>
        </a:p>
      </dgm:t>
    </dgm:pt>
    <dgm:pt modelId="{1DA0EE3F-1EA1-4EBA-B8C6-FF63921AC90F}" type="parTrans" cxnId="{060F8E96-4C53-4F27-991E-40FF8074CAAC}">
      <dgm:prSet/>
      <dgm:spPr/>
      <dgm:t>
        <a:bodyPr/>
        <a:lstStyle/>
        <a:p>
          <a:endParaRPr lang="en-US"/>
        </a:p>
      </dgm:t>
    </dgm:pt>
    <dgm:pt modelId="{E9E8FAA6-5A6C-4C63-93C9-B2D75BC1E7CC}" type="sibTrans" cxnId="{060F8E96-4C53-4F27-991E-40FF8074CAAC}">
      <dgm:prSet/>
      <dgm:spPr/>
      <dgm:t>
        <a:bodyPr/>
        <a:lstStyle/>
        <a:p>
          <a:endParaRPr lang="en-US"/>
        </a:p>
      </dgm:t>
    </dgm:pt>
    <dgm:pt modelId="{576EB88E-35D4-4131-84A1-8FD62438BC75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OUR</a:t>
          </a:r>
          <a:endParaRPr lang="en-US"/>
        </a:p>
      </dgm:t>
    </dgm:pt>
    <dgm:pt modelId="{E43264B4-AC6B-4F56-9618-0932DA068665}" type="parTrans" cxnId="{A4F21D8B-83E3-4D52-B497-DABFAEA5B6AB}">
      <dgm:prSet/>
      <dgm:spPr/>
      <dgm:t>
        <a:bodyPr/>
        <a:lstStyle/>
        <a:p>
          <a:endParaRPr lang="en-US"/>
        </a:p>
      </dgm:t>
    </dgm:pt>
    <dgm:pt modelId="{B9D23E9D-2446-4278-A1C2-DE3BF72518F2}" type="sibTrans" cxnId="{A4F21D8B-83E3-4D52-B497-DABFAEA5B6AB}">
      <dgm:prSet/>
      <dgm:spPr/>
      <dgm:t>
        <a:bodyPr/>
        <a:lstStyle/>
        <a:p>
          <a:endParaRPr lang="en-US"/>
        </a:p>
      </dgm:t>
    </dgm:pt>
    <dgm:pt modelId="{F3437D1B-7AB9-4E4F-8B0D-74B6A7ECD088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TOPICS</a:t>
          </a:r>
          <a:endParaRPr lang="en-US"/>
        </a:p>
      </dgm:t>
    </dgm:pt>
    <dgm:pt modelId="{5F6B3006-5C34-441E-A17A-08334298636F}" type="parTrans" cxnId="{8F398B09-5F1D-4DF8-95F9-AEFBD7ABD31D}">
      <dgm:prSet/>
      <dgm:spPr/>
      <dgm:t>
        <a:bodyPr/>
        <a:lstStyle/>
        <a:p>
          <a:endParaRPr lang="en-US"/>
        </a:p>
      </dgm:t>
    </dgm:pt>
    <dgm:pt modelId="{4691EFC3-275F-4D70-B501-4B396B49D73C}" type="sibTrans" cxnId="{8F398B09-5F1D-4DF8-95F9-AEFBD7ABD31D}">
      <dgm:prSet/>
      <dgm:spPr/>
      <dgm:t>
        <a:bodyPr/>
        <a:lstStyle/>
        <a:p>
          <a:endParaRPr lang="en-US"/>
        </a:p>
      </dgm:t>
    </dgm:pt>
    <dgm:pt modelId="{45AEDBEB-4D5A-41A2-B5F0-CB98AB262577}" type="pres">
      <dgm:prSet presAssocID="{50AA26CC-8F3F-4F10-9E90-F2EAFF866B7B}" presName="Name0" presStyleCnt="0">
        <dgm:presLayoutVars>
          <dgm:dir/>
          <dgm:resizeHandles val="exact"/>
        </dgm:presLayoutVars>
      </dgm:prSet>
      <dgm:spPr/>
    </dgm:pt>
    <dgm:pt modelId="{19BA5EE1-0EEF-4EDB-8B97-65376C9A4A83}" type="pres">
      <dgm:prSet presAssocID="{1D484BAC-15CA-4414-A09B-8A21D8B762F8}" presName="Name5" presStyleLbl="vennNode1" presStyleIdx="0" presStyleCnt="4">
        <dgm:presLayoutVars>
          <dgm:bulletEnabled val="1"/>
        </dgm:presLayoutVars>
      </dgm:prSet>
      <dgm:spPr/>
    </dgm:pt>
    <dgm:pt modelId="{9BD82DA0-BDF0-4F68-90A2-0928AC99C625}" type="pres">
      <dgm:prSet presAssocID="{AAC73B93-9395-4761-A23E-F1AC5A864D45}" presName="space" presStyleCnt="0"/>
      <dgm:spPr/>
    </dgm:pt>
    <dgm:pt modelId="{4585EC86-81FF-4F51-81DF-F933C3EF4BC1}" type="pres">
      <dgm:prSet presAssocID="{CF93A43F-2191-46B9-A690-0AE5EDD133B6}" presName="Name5" presStyleLbl="vennNode1" presStyleIdx="1" presStyleCnt="4">
        <dgm:presLayoutVars>
          <dgm:bulletEnabled val="1"/>
        </dgm:presLayoutVars>
      </dgm:prSet>
      <dgm:spPr/>
    </dgm:pt>
    <dgm:pt modelId="{5E19D7D6-73CB-4E8A-AF68-C2209C3B3F05}" type="pres">
      <dgm:prSet presAssocID="{E9E8FAA6-5A6C-4C63-93C9-B2D75BC1E7CC}" presName="space" presStyleCnt="0"/>
      <dgm:spPr/>
    </dgm:pt>
    <dgm:pt modelId="{86C310FE-35BD-45BF-81C5-2A90C8FDE7C5}" type="pres">
      <dgm:prSet presAssocID="{576EB88E-35D4-4131-84A1-8FD62438BC75}" presName="Name5" presStyleLbl="vennNode1" presStyleIdx="2" presStyleCnt="4">
        <dgm:presLayoutVars>
          <dgm:bulletEnabled val="1"/>
        </dgm:presLayoutVars>
      </dgm:prSet>
      <dgm:spPr/>
    </dgm:pt>
    <dgm:pt modelId="{B24AD518-14FF-473D-B513-D1D33F9B5AEE}" type="pres">
      <dgm:prSet presAssocID="{B9D23E9D-2446-4278-A1C2-DE3BF72518F2}" presName="space" presStyleCnt="0"/>
      <dgm:spPr/>
    </dgm:pt>
    <dgm:pt modelId="{D0039DE8-5F03-4769-8F1A-5230FB407B9F}" type="pres">
      <dgm:prSet presAssocID="{F3437D1B-7AB9-4E4F-8B0D-74B6A7ECD088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8F398B09-5F1D-4DF8-95F9-AEFBD7ABD31D}" srcId="{50AA26CC-8F3F-4F10-9E90-F2EAFF866B7B}" destId="{F3437D1B-7AB9-4E4F-8B0D-74B6A7ECD088}" srcOrd="3" destOrd="0" parTransId="{5F6B3006-5C34-441E-A17A-08334298636F}" sibTransId="{4691EFC3-275F-4D70-B501-4B396B49D73C}"/>
    <dgm:cxn modelId="{8E497434-E0CB-457B-9837-F3EF44C41D6D}" srcId="{50AA26CC-8F3F-4F10-9E90-F2EAFF866B7B}" destId="{1D484BAC-15CA-4414-A09B-8A21D8B762F8}" srcOrd="0" destOrd="0" parTransId="{DB4B618B-F5EE-4356-B858-12618359E74C}" sibTransId="{AAC73B93-9395-4761-A23E-F1AC5A864D45}"/>
    <dgm:cxn modelId="{8798EC7D-F989-4362-9BBB-C019281A7186}" type="presOf" srcId="{CF93A43F-2191-46B9-A690-0AE5EDD133B6}" destId="{4585EC86-81FF-4F51-81DF-F933C3EF4BC1}" srcOrd="0" destOrd="0" presId="urn:microsoft.com/office/officeart/2005/8/layout/venn3"/>
    <dgm:cxn modelId="{A4F21D8B-83E3-4D52-B497-DABFAEA5B6AB}" srcId="{50AA26CC-8F3F-4F10-9E90-F2EAFF866B7B}" destId="{576EB88E-35D4-4131-84A1-8FD62438BC75}" srcOrd="2" destOrd="0" parTransId="{E43264B4-AC6B-4F56-9618-0932DA068665}" sibTransId="{B9D23E9D-2446-4278-A1C2-DE3BF72518F2}"/>
    <dgm:cxn modelId="{060F8E96-4C53-4F27-991E-40FF8074CAAC}" srcId="{50AA26CC-8F3F-4F10-9E90-F2EAFF866B7B}" destId="{CF93A43F-2191-46B9-A690-0AE5EDD133B6}" srcOrd="1" destOrd="0" parTransId="{1DA0EE3F-1EA1-4EBA-B8C6-FF63921AC90F}" sibTransId="{E9E8FAA6-5A6C-4C63-93C9-B2D75BC1E7CC}"/>
    <dgm:cxn modelId="{A28B2AA5-5D5C-43E8-B003-E04D2A1F2F80}" type="presOf" srcId="{1D484BAC-15CA-4414-A09B-8A21D8B762F8}" destId="{19BA5EE1-0EEF-4EDB-8B97-65376C9A4A83}" srcOrd="0" destOrd="0" presId="urn:microsoft.com/office/officeart/2005/8/layout/venn3"/>
    <dgm:cxn modelId="{76AA29AA-3BEF-42C8-9A2D-1CCB27FA56C3}" type="presOf" srcId="{50AA26CC-8F3F-4F10-9E90-F2EAFF866B7B}" destId="{45AEDBEB-4D5A-41A2-B5F0-CB98AB262577}" srcOrd="0" destOrd="0" presId="urn:microsoft.com/office/officeart/2005/8/layout/venn3"/>
    <dgm:cxn modelId="{5CA6A1C6-E913-406B-92F9-E2F85BD0EEB4}" type="presOf" srcId="{F3437D1B-7AB9-4E4F-8B0D-74B6A7ECD088}" destId="{D0039DE8-5F03-4769-8F1A-5230FB407B9F}" srcOrd="0" destOrd="0" presId="urn:microsoft.com/office/officeart/2005/8/layout/venn3"/>
    <dgm:cxn modelId="{F672E1DF-FE0C-4C13-8CBE-E95922E7ADA9}" type="presOf" srcId="{576EB88E-35D4-4131-84A1-8FD62438BC75}" destId="{86C310FE-35BD-45BF-81C5-2A90C8FDE7C5}" srcOrd="0" destOrd="0" presId="urn:microsoft.com/office/officeart/2005/8/layout/venn3"/>
    <dgm:cxn modelId="{A6AFFCDA-5120-4CF0-89D8-9AA7C23BB40B}" type="presParOf" srcId="{45AEDBEB-4D5A-41A2-B5F0-CB98AB262577}" destId="{19BA5EE1-0EEF-4EDB-8B97-65376C9A4A83}" srcOrd="0" destOrd="0" presId="urn:microsoft.com/office/officeart/2005/8/layout/venn3"/>
    <dgm:cxn modelId="{AF8315C7-F849-4566-AFD0-601635C01F5D}" type="presParOf" srcId="{45AEDBEB-4D5A-41A2-B5F0-CB98AB262577}" destId="{9BD82DA0-BDF0-4F68-90A2-0928AC99C625}" srcOrd="1" destOrd="0" presId="urn:microsoft.com/office/officeart/2005/8/layout/venn3"/>
    <dgm:cxn modelId="{551B3E3D-EFC9-4860-8F00-3F07E13203B7}" type="presParOf" srcId="{45AEDBEB-4D5A-41A2-B5F0-CB98AB262577}" destId="{4585EC86-81FF-4F51-81DF-F933C3EF4BC1}" srcOrd="2" destOrd="0" presId="urn:microsoft.com/office/officeart/2005/8/layout/venn3"/>
    <dgm:cxn modelId="{F254A765-394A-4372-AA38-6C716A13156A}" type="presParOf" srcId="{45AEDBEB-4D5A-41A2-B5F0-CB98AB262577}" destId="{5E19D7D6-73CB-4E8A-AF68-C2209C3B3F05}" srcOrd="3" destOrd="0" presId="urn:microsoft.com/office/officeart/2005/8/layout/venn3"/>
    <dgm:cxn modelId="{E72284A4-F122-4895-8B1E-1D9213928DEB}" type="presParOf" srcId="{45AEDBEB-4D5A-41A2-B5F0-CB98AB262577}" destId="{86C310FE-35BD-45BF-81C5-2A90C8FDE7C5}" srcOrd="4" destOrd="0" presId="urn:microsoft.com/office/officeart/2005/8/layout/venn3"/>
    <dgm:cxn modelId="{036D1606-B619-4F10-867C-74CFFEA0E9C7}" type="presParOf" srcId="{45AEDBEB-4D5A-41A2-B5F0-CB98AB262577}" destId="{B24AD518-14FF-473D-B513-D1D33F9B5AEE}" srcOrd="5" destOrd="0" presId="urn:microsoft.com/office/officeart/2005/8/layout/venn3"/>
    <dgm:cxn modelId="{EE058BFE-A7FA-4613-892F-22F5E1669546}" type="presParOf" srcId="{45AEDBEB-4D5A-41A2-B5F0-CB98AB262577}" destId="{D0039DE8-5F03-4769-8F1A-5230FB407B9F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A5EE1-0EEF-4EDB-8B97-65376C9A4A83}">
      <dsp:nvSpPr>
        <dsp:cNvPr id="0" name=""/>
        <dsp:cNvSpPr/>
      </dsp:nvSpPr>
      <dsp:spPr>
        <a:xfrm>
          <a:off x="1437" y="156336"/>
          <a:ext cx="1442071" cy="14420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9362" tIns="29210" rIns="79362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NAME</a:t>
          </a:r>
          <a:endParaRPr lang="en-US" sz="2300" kern="1200"/>
        </a:p>
      </dsp:txBody>
      <dsp:txXfrm>
        <a:off x="212623" y="367522"/>
        <a:ext cx="1019699" cy="1019699"/>
      </dsp:txXfrm>
    </dsp:sp>
    <dsp:sp modelId="{4585EC86-81FF-4F51-81DF-F933C3EF4BC1}">
      <dsp:nvSpPr>
        <dsp:cNvPr id="0" name=""/>
        <dsp:cNvSpPr/>
      </dsp:nvSpPr>
      <dsp:spPr>
        <a:xfrm>
          <a:off x="1155094" y="156336"/>
          <a:ext cx="1442071" cy="14420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9362" tIns="29210" rIns="79362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OF</a:t>
          </a:r>
          <a:endParaRPr lang="en-US" sz="2300" kern="1200"/>
        </a:p>
      </dsp:txBody>
      <dsp:txXfrm>
        <a:off x="1366280" y="367522"/>
        <a:ext cx="1019699" cy="1019699"/>
      </dsp:txXfrm>
    </dsp:sp>
    <dsp:sp modelId="{86C310FE-35BD-45BF-81C5-2A90C8FDE7C5}">
      <dsp:nvSpPr>
        <dsp:cNvPr id="0" name=""/>
        <dsp:cNvSpPr/>
      </dsp:nvSpPr>
      <dsp:spPr>
        <a:xfrm>
          <a:off x="2308751" y="156336"/>
          <a:ext cx="1442071" cy="14420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9362" tIns="29210" rIns="79362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OUR</a:t>
          </a:r>
          <a:endParaRPr lang="en-US" sz="2300" kern="1200"/>
        </a:p>
      </dsp:txBody>
      <dsp:txXfrm>
        <a:off x="2519937" y="367522"/>
        <a:ext cx="1019699" cy="1019699"/>
      </dsp:txXfrm>
    </dsp:sp>
    <dsp:sp modelId="{D0039DE8-5F03-4769-8F1A-5230FB407B9F}">
      <dsp:nvSpPr>
        <dsp:cNvPr id="0" name=""/>
        <dsp:cNvSpPr/>
      </dsp:nvSpPr>
      <dsp:spPr>
        <a:xfrm>
          <a:off x="3462409" y="156336"/>
          <a:ext cx="1442071" cy="14420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9362" tIns="29210" rIns="79362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TOPICS</a:t>
          </a:r>
          <a:endParaRPr lang="en-US" sz="2300" kern="1200"/>
        </a:p>
      </dsp:txBody>
      <dsp:txXfrm>
        <a:off x="3673595" y="367522"/>
        <a:ext cx="1019699" cy="1019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971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Diagram 51">
            <a:extLst>
              <a:ext uri="{FF2B5EF4-FFF2-40B4-BE49-F238E27FC236}">
                <a16:creationId xmlns:a16="http://schemas.microsoft.com/office/drawing/2014/main" id="{0DCE4043-8115-D2F3-1A48-D075DA1FAC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3480876"/>
              </p:ext>
            </p:extLst>
          </p:nvPr>
        </p:nvGraphicFramePr>
        <p:xfrm>
          <a:off x="-560919" y="104897"/>
          <a:ext cx="4905918" cy="1754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3" name="TextBox 252">
            <a:extLst>
              <a:ext uri="{FF2B5EF4-FFF2-40B4-BE49-F238E27FC236}">
                <a16:creationId xmlns:a16="http://schemas.microsoft.com/office/drawing/2014/main" id="{B7D49540-B47B-EA4C-4B26-941288E06C53}"/>
              </a:ext>
            </a:extLst>
          </p:cNvPr>
          <p:cNvSpPr txBox="1"/>
          <p:nvPr/>
        </p:nvSpPr>
        <p:spPr>
          <a:xfrm>
            <a:off x="1487939" y="2579638"/>
            <a:ext cx="27432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cs typeface="Calibri"/>
              </a:rPr>
              <a:t>S</a:t>
            </a:r>
            <a:r>
              <a:rPr lang="en-US" sz="4800" b="1">
                <a:cs typeface="Calibri"/>
              </a:rPr>
              <a:t>OCIAL</a:t>
            </a:r>
            <a:r>
              <a:rPr lang="en-US" sz="6000" b="1">
                <a:cs typeface="Calibri"/>
              </a:rPr>
              <a:t> M</a:t>
            </a:r>
            <a:r>
              <a:rPr lang="en-US" sz="4800" b="1">
                <a:cs typeface="Calibri"/>
              </a:rPr>
              <a:t>EDIA</a:t>
            </a:r>
          </a:p>
        </p:txBody>
      </p:sp>
    </p:spTree>
    <p:extLst>
      <p:ext uri="{BB962C8B-B14F-4D97-AF65-F5344CB8AC3E}">
        <p14:creationId xmlns:p14="http://schemas.microsoft.com/office/powerpoint/2010/main" val="303022126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  </a:t>
            </a:r>
            <a:endParaRPr lang="en-US"/>
          </a:p>
        </p:txBody>
      </p:sp>
      <p:pic>
        <p:nvPicPr>
          <p:cNvPr id="2" name="Picture 1" descr="A person standing in front of a chalkboard&#10;&#10;Description automatically generated">
            <a:extLst>
              <a:ext uri="{FF2B5EF4-FFF2-40B4-BE49-F238E27FC236}">
                <a16:creationId xmlns:a16="http://schemas.microsoft.com/office/drawing/2014/main" id="{5D49887D-ED99-D408-A892-EC1A0E52A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3633"/>
          <a:stretch/>
        </p:blipFill>
        <p:spPr>
          <a:xfrm>
            <a:off x="2887822" y="149912"/>
            <a:ext cx="8697266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99DE34-E4A7-A145-4F9D-2F16F847FDA8}"/>
              </a:ext>
            </a:extLst>
          </p:cNvPr>
          <p:cNvSpPr txBox="1"/>
          <p:nvPr/>
        </p:nvSpPr>
        <p:spPr>
          <a:xfrm>
            <a:off x="397964" y="1680763"/>
            <a:ext cx="3740830" cy="30778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q"/>
            </a:pPr>
            <a:r>
              <a:rPr lang="en-US" sz="3600" b="1">
                <a:solidFill>
                  <a:srgbClr val="FF0000"/>
                </a:solidFill>
              </a:rPr>
              <a:t>CONTENTS:</a:t>
            </a:r>
            <a:endParaRPr lang="en-US" sz="3600" b="1">
              <a:solidFill>
                <a:srgbClr val="FF0000"/>
              </a:solidFill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65412-4D40-D872-018A-CB7D4547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5F014-34D0-708F-9562-769B265C3677}"/>
              </a:ext>
            </a:extLst>
          </p:cNvPr>
          <p:cNvSpPr txBox="1"/>
          <p:nvPr/>
        </p:nvSpPr>
        <p:spPr>
          <a:xfrm>
            <a:off x="3898916" y="2456041"/>
            <a:ext cx="668259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400" b="1" i="1">
                <a:cs typeface="Calibri"/>
              </a:rPr>
              <a:t> </a:t>
            </a:r>
            <a:r>
              <a:rPr lang="en-US" sz="2400" b="1">
                <a:cs typeface="Calibri"/>
              </a:rPr>
              <a:t> What is Social Media?</a:t>
            </a:r>
          </a:p>
          <a:p>
            <a:pPr marL="342900" indent="-342900">
              <a:buFont typeface="Wingdings"/>
              <a:buChar char="Ø"/>
            </a:pPr>
            <a:r>
              <a:rPr lang="en-US" sz="2400" b="1">
                <a:cs typeface="Calibri"/>
              </a:rPr>
              <a:t> Purpose of Social Media.</a:t>
            </a:r>
            <a:endParaRPr lang="en-US" sz="2400">
              <a:ea typeface="Calibri" panose="020F0502020204030204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b="1">
                <a:cs typeface="Calibri"/>
              </a:rPr>
              <a:t>  List of social networking sites.</a:t>
            </a:r>
          </a:p>
          <a:p>
            <a:pPr marL="285750" indent="-285750">
              <a:buFont typeface="Wingdings"/>
              <a:buChar char="Ø"/>
            </a:pPr>
            <a:r>
              <a:rPr lang="en-US" sz="2400" b="1">
                <a:cs typeface="Calibri"/>
              </a:rPr>
              <a:t>   Purpose of Social Media.</a:t>
            </a:r>
          </a:p>
          <a:p>
            <a:pPr marL="285750" indent="-285750">
              <a:buFont typeface="Wingdings"/>
              <a:buChar char="Ø"/>
            </a:pPr>
            <a:r>
              <a:rPr lang="en-US" sz="2400" b="1">
                <a:cs typeface="Calibri"/>
              </a:rPr>
              <a:t>   Some features of social media.</a:t>
            </a:r>
          </a:p>
          <a:p>
            <a:pPr marL="285750" indent="-285750">
              <a:buFont typeface="Wingdings"/>
              <a:buChar char="Ø"/>
            </a:pPr>
            <a:r>
              <a:rPr lang="en-US" sz="2400" b="1">
                <a:cs typeface="Calibri"/>
              </a:rPr>
              <a:t>   Effect of social media on students/ youth!</a:t>
            </a:r>
          </a:p>
          <a:p>
            <a:pPr marL="342900" indent="-342900">
              <a:buFont typeface="Wingdings"/>
              <a:buChar char="Ø"/>
            </a:pPr>
            <a:r>
              <a:rPr lang="en-US" sz="2400" b="1">
                <a:cs typeface="Calibri"/>
              </a:rPr>
              <a:t>  Positive Effect of Social media.</a:t>
            </a:r>
          </a:p>
          <a:p>
            <a:pPr marL="342900" indent="-342900">
              <a:buFontTx/>
              <a:buChar char="Ø"/>
            </a:pPr>
            <a:r>
              <a:rPr lang="en-US" sz="2400" b="1">
                <a:cs typeface="Calibri"/>
              </a:rPr>
              <a:t>  Negative Effect of Social media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10E6E-4082-1829-5DB1-F344AF3FE8F5}"/>
              </a:ext>
            </a:extLst>
          </p:cNvPr>
          <p:cNvSpPr txBox="1"/>
          <p:nvPr/>
        </p:nvSpPr>
        <p:spPr>
          <a:xfrm>
            <a:off x="5202086" y="358364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FB04B-E3E2-209F-1A3D-D4AD1249C48E}"/>
              </a:ext>
            </a:extLst>
          </p:cNvPr>
          <p:cNvSpPr txBox="1"/>
          <p:nvPr/>
        </p:nvSpPr>
        <p:spPr>
          <a:xfrm>
            <a:off x="4802849" y="177133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4628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7BD89-71B2-BA7B-39D0-17EBFB8826B4}"/>
              </a:ext>
            </a:extLst>
          </p:cNvPr>
          <p:cNvSpPr txBox="1"/>
          <p:nvPr/>
        </p:nvSpPr>
        <p:spPr>
          <a:xfrm>
            <a:off x="5385205" y="454102"/>
            <a:ext cx="6251110" cy="17830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What Is Social  Media?</a:t>
            </a:r>
          </a:p>
        </p:txBody>
      </p:sp>
      <p:pic>
        <p:nvPicPr>
          <p:cNvPr id="4" name="Picture 3" descr="A hand holding a phone with social media icons around it&#10;&#10;Description automatically generated">
            <a:extLst>
              <a:ext uri="{FF2B5EF4-FFF2-40B4-BE49-F238E27FC236}">
                <a16:creationId xmlns:a16="http://schemas.microsoft.com/office/drawing/2014/main" id="{F4342EA4-3058-E959-49CD-C467692CB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29" r="3137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E2A38-167A-F397-7F91-21A3574DF3DE}"/>
              </a:ext>
            </a:extLst>
          </p:cNvPr>
          <p:cNvSpPr txBox="1"/>
          <p:nvPr/>
        </p:nvSpPr>
        <p:spPr>
          <a:xfrm>
            <a:off x="5146682" y="2689890"/>
            <a:ext cx="6251110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2200" b="1" i="1"/>
              <a:t>Computer based technology that facilitates  the share of  ideas, Thoughts and Information through The Building Of Virtual  Network  And  Community.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2200" b="1" i="1"/>
              <a:t>Social Media is an Online Platform  Where we Can Share Our Thoughts ,  information ,Pictures And Videos.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62865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2200" b="1" i="1"/>
              <a:t>We All Use It In Day To Day  Life.</a:t>
            </a:r>
            <a:endParaRPr lang="en-US" sz="2200" b="1" i="1">
              <a:ea typeface="Calibri"/>
              <a:cs typeface="Calibri"/>
            </a:endParaRPr>
          </a:p>
          <a:p>
            <a:pPr marL="62865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2200" b="1" i="1"/>
              <a:t> It has become an Integral Part Of Our Lives.</a:t>
            </a:r>
            <a:endParaRPr lang="en-US" sz="2200" b="1" i="1">
              <a:ea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endParaRPr lang="en-US" sz="2200" b="1" i="1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DD1BE-C0FD-D0FF-CEBF-8224353EF6D9}"/>
              </a:ext>
            </a:extLst>
          </p:cNvPr>
          <p:cNvSpPr txBox="1"/>
          <p:nvPr/>
        </p:nvSpPr>
        <p:spPr>
          <a:xfrm>
            <a:off x="9799342" y="-158133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95B3B1-BB77-826F-F1D5-A7F053013FFF}"/>
              </a:ext>
            </a:extLst>
          </p:cNvPr>
          <p:cNvSpPr txBox="1"/>
          <p:nvPr/>
        </p:nvSpPr>
        <p:spPr>
          <a:xfrm>
            <a:off x="7642738" y="-194076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97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3" name="Rectangle 222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BA491-62E8-755D-7B86-9369ADA6102A}"/>
              </a:ext>
            </a:extLst>
          </p:cNvPr>
          <p:cNvSpPr txBox="1"/>
          <p:nvPr/>
        </p:nvSpPr>
        <p:spPr>
          <a:xfrm>
            <a:off x="759007" y="209326"/>
            <a:ext cx="6125964" cy="19068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Popular Applications of Social Media: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FF8B2-0933-711B-095B-FA02D9329C9C}"/>
              </a:ext>
            </a:extLst>
          </p:cNvPr>
          <p:cNvSpPr txBox="1"/>
          <p:nvPr/>
        </p:nvSpPr>
        <p:spPr>
          <a:xfrm>
            <a:off x="971368" y="2711395"/>
            <a:ext cx="4114801" cy="34655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1"/>
              <a:t>Google</a:t>
            </a:r>
            <a:endParaRPr lang="en-US" sz="1900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1" err="1"/>
              <a:t>Chatgpt</a:t>
            </a: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1"/>
              <a:t>WhatsApp</a:t>
            </a:r>
            <a:endParaRPr lang="en-US" sz="1900" b="1" i="1">
              <a:ea typeface="Calibri"/>
              <a:cs typeface="Calibri"/>
            </a:endParaRP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1"/>
              <a:t>Facebook</a:t>
            </a:r>
            <a:endParaRPr lang="en-US" sz="1900" b="1" i="1">
              <a:ea typeface="Calibri"/>
              <a:cs typeface="Calibri"/>
            </a:endParaRP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1"/>
              <a:t>Instagram</a:t>
            </a:r>
            <a:endParaRPr lang="en-US" sz="1900" b="1" i="1">
              <a:ea typeface="Calibri"/>
              <a:cs typeface="Calibri"/>
            </a:endParaRP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1"/>
              <a:t>Google Maps</a:t>
            </a:r>
            <a:endParaRPr lang="en-US" sz="1900" b="1" i="1">
              <a:ea typeface="Calibri"/>
              <a:cs typeface="Calibri"/>
            </a:endParaRP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1"/>
              <a:t>YouTube</a:t>
            </a:r>
            <a:endParaRPr lang="en-US" sz="1900" b="1" i="1">
              <a:ea typeface="Calibri"/>
              <a:cs typeface="Calibri"/>
            </a:endParaRP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1"/>
              <a:t>Snapchat</a:t>
            </a:r>
            <a:endParaRPr lang="en-US" sz="1900" b="1" i="1">
              <a:ea typeface="Calibri"/>
              <a:cs typeface="Calibri"/>
            </a:endParaRP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1"/>
              <a:t>Telegram</a:t>
            </a:r>
            <a:endParaRPr lang="en-US" sz="1900" b="1" i="1">
              <a:ea typeface="Calibri"/>
              <a:cs typeface="Calibri"/>
            </a:endParaRP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i="1"/>
              <a:t>Gmail</a:t>
            </a:r>
            <a:endParaRPr lang="en-US" sz="1900" b="1" i="1">
              <a:ea typeface="Calibri"/>
              <a:cs typeface="Calibri"/>
            </a:endParaRPr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1" i="1"/>
          </a:p>
          <a:p>
            <a:pPr marL="4000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1" i="1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1" i="1"/>
          </a:p>
        </p:txBody>
      </p:sp>
      <p:pic>
        <p:nvPicPr>
          <p:cNvPr id="11" name="Picture 10" descr="A cell phone with apps on the screen&#10;&#10;Description automatically generated">
            <a:extLst>
              <a:ext uri="{FF2B5EF4-FFF2-40B4-BE49-F238E27FC236}">
                <a16:creationId xmlns:a16="http://schemas.microsoft.com/office/drawing/2014/main" id="{10196700-DA86-6C03-B03A-A32B95AA95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5" r="3925"/>
          <a:stretch/>
        </p:blipFill>
        <p:spPr>
          <a:xfrm>
            <a:off x="8452968" y="3681465"/>
            <a:ext cx="3747932" cy="3176541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  <p:pic>
        <p:nvPicPr>
          <p:cNvPr id="6" name="Picture 5" descr="A group of circular icons&#10;&#10;Description automatically generated">
            <a:extLst>
              <a:ext uri="{FF2B5EF4-FFF2-40B4-BE49-F238E27FC236}">
                <a16:creationId xmlns:a16="http://schemas.microsoft.com/office/drawing/2014/main" id="{91BCDE9B-5577-1C40-53A6-96C1F22612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85" r="30886" b="2"/>
          <a:stretch/>
        </p:blipFill>
        <p:spPr>
          <a:xfrm>
            <a:off x="5398276" y="2457970"/>
            <a:ext cx="3458367" cy="3476265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</p:spPr>
      </p:pic>
      <p:pic>
        <p:nvPicPr>
          <p:cNvPr id="2" name="Picture 1" descr="A group of logos in circles&#10;&#10;Description automatically generated">
            <a:extLst>
              <a:ext uri="{FF2B5EF4-FFF2-40B4-BE49-F238E27FC236}">
                <a16:creationId xmlns:a16="http://schemas.microsoft.com/office/drawing/2014/main" id="{D398B68F-E163-C9BA-4241-5EB2FD3A81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603" r="18530" b="-1"/>
          <a:stretch/>
        </p:blipFill>
        <p:spPr>
          <a:xfrm>
            <a:off x="7621024" y="-5"/>
            <a:ext cx="4579876" cy="3536502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8898EA-3511-8EEB-21FD-1731DC6E1064}"/>
              </a:ext>
            </a:extLst>
          </p:cNvPr>
          <p:cNvSpPr txBox="1"/>
          <p:nvPr/>
        </p:nvSpPr>
        <p:spPr>
          <a:xfrm>
            <a:off x="5080781" y="103163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9279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4E3DB-85B4-C425-C4F1-3ECE7E587B4E}"/>
              </a:ext>
            </a:extLst>
          </p:cNvPr>
          <p:cNvSpPr txBox="1"/>
          <p:nvPr/>
        </p:nvSpPr>
        <p:spPr>
          <a:xfrm>
            <a:off x="5449864" y="135087"/>
            <a:ext cx="6622801" cy="18073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u="sng">
                <a:solidFill>
                  <a:srgbClr val="7030A0"/>
                </a:solidFill>
                <a:latin typeface="+mj-lt"/>
                <a:ea typeface="+mj-ea"/>
                <a:cs typeface="+mj-cs"/>
              </a:rPr>
              <a:t>Purpose of Social Media</a:t>
            </a:r>
            <a:r>
              <a:rPr lang="en-US" sz="4400" b="1">
                <a:latin typeface="+mj-lt"/>
                <a:ea typeface="+mj-ea"/>
                <a:cs typeface="+mj-cs"/>
              </a:rPr>
              <a:t>:</a:t>
            </a:r>
          </a:p>
        </p:txBody>
      </p:sp>
      <p:pic>
        <p:nvPicPr>
          <p:cNvPr id="2" name="Picture 1" descr="A globe surrounded by different colored icons&#10;&#10;Description automatically generated">
            <a:extLst>
              <a:ext uri="{FF2B5EF4-FFF2-40B4-BE49-F238E27FC236}">
                <a16:creationId xmlns:a16="http://schemas.microsoft.com/office/drawing/2014/main" id="{F5DA1150-DA91-37F5-2433-1C0EA57846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03" r="19374" b="1"/>
          <a:stretch/>
        </p:blipFill>
        <p:spPr>
          <a:xfrm>
            <a:off x="19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A884DC-2AFA-9F1B-C424-96D5EB99D5CC}"/>
              </a:ext>
            </a:extLst>
          </p:cNvPr>
          <p:cNvSpPr txBox="1"/>
          <p:nvPr/>
        </p:nvSpPr>
        <p:spPr>
          <a:xfrm>
            <a:off x="6326883" y="2088882"/>
            <a:ext cx="5673896" cy="38436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ü"/>
            </a:pPr>
            <a:r>
              <a:rPr lang="en-US" sz="3200" b="1" i="1"/>
              <a:t>Checking of applications</a:t>
            </a:r>
            <a:endParaRPr lang="en-US" sz="3200" b="1" i="1">
              <a:cs typeface="Calibri"/>
            </a:endParaRP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ü"/>
            </a:pPr>
            <a:r>
              <a:rPr lang="en-US" sz="3200" b="1" i="1"/>
              <a:t>Finding information</a:t>
            </a:r>
            <a:endParaRPr lang="en-US" sz="3200" b="1" i="1">
              <a:cs typeface="Calibri"/>
            </a:endParaRP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ü"/>
            </a:pPr>
            <a:r>
              <a:rPr lang="en-US" sz="3200" b="1" i="1"/>
              <a:t>Sending and receiving e-mail</a:t>
            </a:r>
            <a:endParaRPr lang="en-US" sz="3200" b="1" i="1">
              <a:cs typeface="Calibri"/>
            </a:endParaRP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ü"/>
            </a:pPr>
            <a:r>
              <a:rPr lang="en-US" sz="3200" b="1" i="1"/>
              <a:t>Downloading</a:t>
            </a:r>
            <a:endParaRPr lang="en-US" sz="3200" b="1" i="1">
              <a:cs typeface="Calibri"/>
            </a:endParaRP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ü"/>
            </a:pPr>
            <a:r>
              <a:rPr lang="en-US" sz="3200" b="1" i="1"/>
              <a:t>Music listening</a:t>
            </a:r>
            <a:endParaRPr lang="en-US" sz="3200" b="1" i="1">
              <a:cs typeface="Calibri"/>
            </a:endParaRP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ü"/>
            </a:pPr>
            <a:r>
              <a:rPr lang="en-US" sz="3200" b="1" i="1"/>
              <a:t>Shopping</a:t>
            </a:r>
            <a:endParaRPr lang="en-US" sz="3200" b="1" i="1">
              <a:cs typeface="Calibri"/>
            </a:endParaRPr>
          </a:p>
          <a:p>
            <a:pPr marL="228600" indent="-4572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ü"/>
            </a:pPr>
            <a:r>
              <a:rPr lang="en-US" sz="3200" b="1" i="1"/>
              <a:t>Chatting</a:t>
            </a:r>
            <a:endParaRPr lang="en-US" sz="3200" b="1" i="1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04DAFC-0DAB-47D2-9B18-C160265FD62D}"/>
              </a:ext>
            </a:extLst>
          </p:cNvPr>
          <p:cNvSpPr txBox="1"/>
          <p:nvPr/>
        </p:nvSpPr>
        <p:spPr>
          <a:xfrm>
            <a:off x="2889141" y="232709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8375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oup of people looking at their phones&#10;&#10;Description automatically generated">
            <a:extLst>
              <a:ext uri="{FF2B5EF4-FFF2-40B4-BE49-F238E27FC236}">
                <a16:creationId xmlns:a16="http://schemas.microsoft.com/office/drawing/2014/main" id="{4A6631CB-E6C9-6F56-AE58-6B2463A1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21"/>
          <a:stretch/>
        </p:blipFill>
        <p:spPr>
          <a:xfrm>
            <a:off x="5658092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E6EA6-7BBE-EBF0-0AA0-428421635997}"/>
              </a:ext>
            </a:extLst>
          </p:cNvPr>
          <p:cNvSpPr txBox="1"/>
          <p:nvPr/>
        </p:nvSpPr>
        <p:spPr>
          <a:xfrm>
            <a:off x="615510" y="-276448"/>
            <a:ext cx="5623502" cy="11257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u="sng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3200" b="1" u="sng">
                <a:solidFill>
                  <a:srgbClr val="002060"/>
                </a:solidFill>
                <a:latin typeface="+mj-lt"/>
                <a:ea typeface="+mj-ea"/>
                <a:cs typeface="+mj-cs"/>
              </a:rPr>
              <a:t>ositive Effects Of social media:</a:t>
            </a:r>
            <a:endParaRPr lang="en-US" sz="3200" b="1" u="sng">
              <a:solidFill>
                <a:srgbClr val="002060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8D247-D0E9-B799-3809-C41F5AD7CB93}"/>
              </a:ext>
            </a:extLst>
          </p:cNvPr>
          <p:cNvSpPr txBox="1"/>
          <p:nvPr/>
        </p:nvSpPr>
        <p:spPr>
          <a:xfrm>
            <a:off x="960566" y="1596620"/>
            <a:ext cx="4704113" cy="39261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68580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sz="2400" b="1" i="1"/>
              <a:t>Communication made easy</a:t>
            </a:r>
            <a:endParaRPr lang="en-US" sz="2400" b="1" i="1">
              <a:cs typeface="Calibri"/>
            </a:endParaRPr>
          </a:p>
          <a:p>
            <a:pPr marL="68580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sz="2400" b="1" i="1"/>
              <a:t>Lot of  Entertainment</a:t>
            </a:r>
            <a:endParaRPr lang="en-US" sz="2400" b="1" i="1">
              <a:cs typeface="Calibri"/>
            </a:endParaRPr>
          </a:p>
          <a:p>
            <a:pPr marL="68580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sz="2400" b="1" i="1"/>
              <a:t>Develop communications  skills and improve knowledge</a:t>
            </a:r>
            <a:endParaRPr lang="en-US" sz="2400" b="1" i="1">
              <a:cs typeface="Calibri"/>
            </a:endParaRPr>
          </a:p>
          <a:p>
            <a:pPr marL="68580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sz="2400" b="1" i="1"/>
              <a:t>Online (education hopping booking and money transactions etc.)</a:t>
            </a:r>
            <a:endParaRPr lang="en-US" sz="2400" b="1" i="1">
              <a:cs typeface="Calibri"/>
            </a:endParaRPr>
          </a:p>
          <a:p>
            <a:pPr marL="68580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sz="2400" b="1" i="1"/>
              <a:t>Use of social media promotions and advertising</a:t>
            </a:r>
            <a:endParaRPr lang="en-US" sz="2400" b="1" i="1">
              <a:cs typeface="Calibri"/>
            </a:endParaRPr>
          </a:p>
          <a:p>
            <a:pPr marL="68580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sz="2400" b="1" i="1"/>
              <a:t>People can connect through social media</a:t>
            </a:r>
            <a:endParaRPr lang="en-US" sz="2400" b="1" i="1">
              <a:cs typeface="Calibri"/>
            </a:endParaRPr>
          </a:p>
          <a:p>
            <a:pPr marL="685800" indent="-342900">
              <a:lnSpc>
                <a:spcPct val="90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sz="2400" b="1" i="1"/>
              <a:t>Social media is a good source of up to</a:t>
            </a:r>
            <a:r>
              <a:rPr lang="en-US" sz="2000" i="1"/>
              <a:t> date information</a:t>
            </a:r>
            <a:endParaRPr lang="en-US" sz="2000" i="1">
              <a:cs typeface="Calibri"/>
            </a:endParaRPr>
          </a:p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1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D931D-4084-867D-B20D-BB4339F87126}"/>
              </a:ext>
            </a:extLst>
          </p:cNvPr>
          <p:cNvSpPr txBox="1"/>
          <p:nvPr/>
        </p:nvSpPr>
        <p:spPr>
          <a:xfrm>
            <a:off x="2918825" y="76898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1836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82B738-9F9D-EA1D-F065-0B7BFA84F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453150"/>
              </p:ext>
            </p:extLst>
          </p:nvPr>
        </p:nvGraphicFramePr>
        <p:xfrm>
          <a:off x="71886" y="158150"/>
          <a:ext cx="11598990" cy="6396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742">
                  <a:extLst>
                    <a:ext uri="{9D8B030D-6E8A-4147-A177-3AD203B41FA5}">
                      <a16:colId xmlns:a16="http://schemas.microsoft.com/office/drawing/2014/main" val="4273712851"/>
                    </a:ext>
                  </a:extLst>
                </a:gridCol>
                <a:gridCol w="3995745">
                  <a:extLst>
                    <a:ext uri="{9D8B030D-6E8A-4147-A177-3AD203B41FA5}">
                      <a16:colId xmlns:a16="http://schemas.microsoft.com/office/drawing/2014/main" val="3611907071"/>
                    </a:ext>
                  </a:extLst>
                </a:gridCol>
                <a:gridCol w="4153503">
                  <a:extLst>
                    <a:ext uri="{9D8B030D-6E8A-4147-A177-3AD203B41FA5}">
                      <a16:colId xmlns:a16="http://schemas.microsoft.com/office/drawing/2014/main" val="367657276"/>
                    </a:ext>
                  </a:extLst>
                </a:gridCol>
              </a:tblGrid>
              <a:tr h="29175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755940"/>
                  </a:ext>
                </a:extLst>
              </a:tr>
              <a:tr h="34786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831468"/>
                  </a:ext>
                </a:extLst>
              </a:tr>
            </a:tbl>
          </a:graphicData>
        </a:graphic>
      </p:graphicFrame>
      <p:pic>
        <p:nvPicPr>
          <p:cNvPr id="4" name="Picture 3" descr="A hands shaking with a red shirt&#10;&#10;Description automatically generated">
            <a:extLst>
              <a:ext uri="{FF2B5EF4-FFF2-40B4-BE49-F238E27FC236}">
                <a16:creationId xmlns:a16="http://schemas.microsoft.com/office/drawing/2014/main" id="{FFACE4A9-627F-CEDF-5F60-0C1AC0228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08" y="3197120"/>
            <a:ext cx="2676487" cy="2887798"/>
          </a:xfrm>
          <a:prstGeom prst="rect">
            <a:avLst/>
          </a:prstGeom>
        </p:spPr>
      </p:pic>
      <p:pic>
        <p:nvPicPr>
          <p:cNvPr id="5" name="Picture 4" descr="A group of people sitting at a table with speech bubbles&#10;&#10;Description automatically generated">
            <a:extLst>
              <a:ext uri="{FF2B5EF4-FFF2-40B4-BE49-F238E27FC236}">
                <a16:creationId xmlns:a16="http://schemas.microsoft.com/office/drawing/2014/main" id="{2BCA1269-0FC4-9132-7804-EC63E52F1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457" y="668974"/>
            <a:ext cx="3399682" cy="2528466"/>
          </a:xfrm>
          <a:prstGeom prst="rect">
            <a:avLst/>
          </a:prstGeom>
        </p:spPr>
      </p:pic>
      <p:pic>
        <p:nvPicPr>
          <p:cNvPr id="6" name="Picture 5" descr="A group of people connected to each other&#10;&#10;Description automatically generated">
            <a:extLst>
              <a:ext uri="{FF2B5EF4-FFF2-40B4-BE49-F238E27FC236}">
                <a16:creationId xmlns:a16="http://schemas.microsoft.com/office/drawing/2014/main" id="{7B5741E8-76B4-00D8-8825-C74BA4E96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115" y="3153987"/>
            <a:ext cx="4218347" cy="35480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9804BF-290E-079E-C6C7-D4E7693D7E3E}"/>
              </a:ext>
            </a:extLst>
          </p:cNvPr>
          <p:cNvSpPr txBox="1"/>
          <p:nvPr/>
        </p:nvSpPr>
        <p:spPr>
          <a:xfrm>
            <a:off x="153287" y="255254"/>
            <a:ext cx="357708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ü"/>
            </a:pPr>
            <a:r>
              <a:rPr lang="en-US" sz="2800" b="1" i="1">
                <a:cs typeface="Calibri"/>
              </a:rPr>
              <a:t>You reach large audiences.</a:t>
            </a:r>
            <a:endParaRPr lang="en-US">
              <a:cs typeface="Calibri" panose="020F0502020204030204"/>
            </a:endParaRPr>
          </a:p>
          <a:p>
            <a:pPr marL="457200" indent="-457200">
              <a:buFont typeface="Wingdings"/>
              <a:buChar char="ü"/>
            </a:pPr>
            <a:r>
              <a:rPr lang="en-US" sz="2800" b="1" i="1">
                <a:cs typeface="Calibri"/>
              </a:rPr>
              <a:t>You have a direct connection with your audience.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0CB301-B172-EEC3-3702-A42B312EC248}"/>
              </a:ext>
            </a:extLst>
          </p:cNvPr>
          <p:cNvSpPr txBox="1"/>
          <p:nvPr/>
        </p:nvSpPr>
        <p:spPr>
          <a:xfrm>
            <a:off x="8407791" y="1573236"/>
            <a:ext cx="38100" cy="180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152AF2-69E1-7F89-D8CA-60547357F923}"/>
              </a:ext>
            </a:extLst>
          </p:cNvPr>
          <p:cNvSpPr txBox="1"/>
          <p:nvPr/>
        </p:nvSpPr>
        <p:spPr>
          <a:xfrm>
            <a:off x="7801730" y="477594"/>
            <a:ext cx="3879012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Wingdings"/>
              <a:buChar char="ü"/>
            </a:pPr>
            <a:r>
              <a:rPr lang="en-US" sz="3600" b="1">
                <a:cs typeface="Calibri"/>
              </a:rPr>
              <a:t>Y</a:t>
            </a:r>
            <a:r>
              <a:rPr lang="en-US" sz="3200" b="1" i="1">
                <a:cs typeface="Calibri"/>
              </a:rPr>
              <a:t>ou can create organic content.</a:t>
            </a:r>
            <a:endParaRPr lang="en-US"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21BBDF-E968-1E32-F522-AD44666647AC}"/>
              </a:ext>
            </a:extLst>
          </p:cNvPr>
          <p:cNvSpPr txBox="1"/>
          <p:nvPr/>
        </p:nvSpPr>
        <p:spPr>
          <a:xfrm>
            <a:off x="4297149" y="3515993"/>
            <a:ext cx="374961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ü"/>
            </a:pPr>
            <a:r>
              <a:rPr lang="en-US" sz="2800" b="1">
                <a:cs typeface="Calibri"/>
              </a:rPr>
              <a:t>Y</a:t>
            </a:r>
            <a:r>
              <a:rPr lang="en-US" sz="2800" b="1" i="1">
                <a:cs typeface="Calibri"/>
              </a:rPr>
              <a:t>ou  build your brand.</a:t>
            </a:r>
            <a:endParaRPr lang="en-US">
              <a:cs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3634A-FC07-12D7-47E7-70169EC505B8}"/>
              </a:ext>
            </a:extLst>
          </p:cNvPr>
          <p:cNvSpPr txBox="1"/>
          <p:nvPr/>
        </p:nvSpPr>
        <p:spPr>
          <a:xfrm>
            <a:off x="5029200" y="474550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1C853-507B-B234-2A46-F353224FDC51}"/>
              </a:ext>
            </a:extLst>
          </p:cNvPr>
          <p:cNvSpPr txBox="1"/>
          <p:nvPr/>
        </p:nvSpPr>
        <p:spPr>
          <a:xfrm>
            <a:off x="4507324" y="4752182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ü"/>
            </a:pPr>
            <a:r>
              <a:rPr lang="en-US" sz="3200" b="1" i="1">
                <a:cs typeface="Calibri"/>
              </a:rPr>
              <a:t>You can create viral content</a:t>
            </a:r>
            <a:endParaRPr lang="en-US">
              <a:cs typeface="Calibri" panose="020F0502020204030204"/>
            </a:endParaRPr>
          </a:p>
        </p:txBody>
      </p:sp>
      <p:pic>
        <p:nvPicPr>
          <p:cNvPr id="3" name="Picture 2" descr="A hand holding a phone with social media icons around it&#10;&#10;Description automatically generated">
            <a:extLst>
              <a:ext uri="{FF2B5EF4-FFF2-40B4-BE49-F238E27FC236}">
                <a16:creationId xmlns:a16="http://schemas.microsoft.com/office/drawing/2014/main" id="{B1687C23-B1FB-943C-DEA2-AA40FB6AA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080" y="3205897"/>
            <a:ext cx="3476445" cy="289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6783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58706C-7C13-ECD2-E8D5-542E8BCBBB55}"/>
              </a:ext>
            </a:extLst>
          </p:cNvPr>
          <p:cNvSpPr txBox="1"/>
          <p:nvPr/>
        </p:nvSpPr>
        <p:spPr>
          <a:xfrm>
            <a:off x="123104" y="-677828"/>
            <a:ext cx="7980643" cy="19068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u="sng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Negative Effects of Social Media:</a:t>
            </a:r>
            <a:endParaRPr lang="en-US" sz="4400" b="1" u="sng" kern="1200">
              <a:solidFill>
                <a:srgbClr val="FF0000"/>
              </a:solidFill>
              <a:latin typeface="+mj-lt"/>
              <a:ea typeface="+mj-ea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58409A-AE01-8E38-1F2C-8A2D4B031AE8}"/>
              </a:ext>
            </a:extLst>
          </p:cNvPr>
          <p:cNvSpPr txBox="1"/>
          <p:nvPr/>
        </p:nvSpPr>
        <p:spPr>
          <a:xfrm>
            <a:off x="295632" y="1503697"/>
            <a:ext cx="5121216" cy="346556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r>
              <a:rPr lang="en-US" sz="2400" b="1" i="1"/>
              <a:t>Privacy.</a:t>
            </a:r>
            <a:endParaRPr lang="en-US" sz="2400" b="1" i="1">
              <a:cs typeface="Calibri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r>
              <a:rPr lang="en-US" sz="2400" b="1" i="1"/>
              <a:t>Cyberbullying.</a:t>
            </a:r>
            <a:endParaRPr lang="en-US" sz="2400" b="1" i="1">
              <a:cs typeface="Calibri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r>
              <a:rPr lang="en-US" sz="2400" b="1" i="1"/>
              <a:t>People's Addiction to social media.</a:t>
            </a:r>
            <a:endParaRPr lang="en-US" sz="2400" b="1" i="1">
              <a:cs typeface="Calibri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r>
              <a:rPr lang="en-US" sz="2400" b="1" i="1"/>
              <a:t>Reduces Face-to-face Communication skills.</a:t>
            </a:r>
            <a:endParaRPr lang="en-US" sz="2400" b="1" i="1">
              <a:cs typeface="Calibri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r>
              <a:rPr lang="en-US" sz="2400" b="1" i="1"/>
              <a:t>Spending Time on Social Media is a Waste of Time</a:t>
            </a:r>
            <a:endParaRPr lang="en-US" sz="2400" b="1" i="1">
              <a:cs typeface="Calibri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r>
              <a:rPr lang="en-US" sz="2400" b="1" i="1"/>
              <a:t>Social media cause Depression and sleep issue.</a:t>
            </a:r>
            <a:endParaRPr lang="en-US" sz="2400" b="1" i="1">
              <a:cs typeface="Calibri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r>
              <a:rPr lang="en-US" sz="2400" b="1" i="1"/>
              <a:t>Social media cause Distraction.</a:t>
            </a:r>
            <a:endParaRPr lang="en-US" sz="2400" b="1" i="1">
              <a:cs typeface="Calibri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r>
              <a:rPr lang="en-US" sz="2400" b="1" i="1"/>
              <a:t>You can receive negative feedback.</a:t>
            </a:r>
            <a:endParaRPr lang="en-US" sz="2400" b="1" i="1">
              <a:cs typeface="Calibri"/>
            </a:endParaRPr>
          </a:p>
        </p:txBody>
      </p:sp>
      <p:pic>
        <p:nvPicPr>
          <p:cNvPr id="5" name="Picture 4" descr="A group of people standing and holding a computer&#10;&#10;Description automatically generated">
            <a:extLst>
              <a:ext uri="{FF2B5EF4-FFF2-40B4-BE49-F238E27FC236}">
                <a16:creationId xmlns:a16="http://schemas.microsoft.com/office/drawing/2014/main" id="{ED37877F-4487-726C-9FC0-F28230EF6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86" r="24121" b="2"/>
          <a:stretch/>
        </p:blipFill>
        <p:spPr>
          <a:xfrm>
            <a:off x="8452968" y="3681465"/>
            <a:ext cx="3747932" cy="3176541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  <p:pic>
        <p:nvPicPr>
          <p:cNvPr id="4" name="Picture 3" descr="A person holding her head with her hands&#10;&#10;Description automatically generated">
            <a:extLst>
              <a:ext uri="{FF2B5EF4-FFF2-40B4-BE49-F238E27FC236}">
                <a16:creationId xmlns:a16="http://schemas.microsoft.com/office/drawing/2014/main" id="{2138B4E1-9B48-FBF1-65E1-9057282A61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68" r="33071"/>
          <a:stretch/>
        </p:blipFill>
        <p:spPr>
          <a:xfrm>
            <a:off x="5887106" y="2457970"/>
            <a:ext cx="3458367" cy="3476265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</p:spPr>
      </p:pic>
      <p:pic>
        <p:nvPicPr>
          <p:cNvPr id="3" name="Picture 2" descr="A group of people sitting on the ground with text&#10;&#10;Description automatically generated">
            <a:extLst>
              <a:ext uri="{FF2B5EF4-FFF2-40B4-BE49-F238E27FC236}">
                <a16:creationId xmlns:a16="http://schemas.microsoft.com/office/drawing/2014/main" id="{C89B2C0A-1EE1-EF4A-CD2E-23FF8F79F4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00" r="22365" b="2"/>
          <a:stretch/>
        </p:blipFill>
        <p:spPr>
          <a:xfrm>
            <a:off x="7621024" y="-5"/>
            <a:ext cx="4579876" cy="3536502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07144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2023-09-13T21:39:15Z</dcterms:created>
  <dcterms:modified xsi:type="dcterms:W3CDTF">2023-09-14T16:13:46Z</dcterms:modified>
</cp:coreProperties>
</file>