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/>
    <p:restoredTop sz="94698"/>
  </p:normalViewPr>
  <p:slideViewPr>
    <p:cSldViewPr snapToGrid="0">
      <p:cViewPr varScale="1">
        <p:scale>
          <a:sx n="145" d="100"/>
          <a:sy n="145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C78C-F3D4-8075-3F0D-1ED74E96C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2D7E3-3BDA-83DB-33A5-F71A1571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FC7A-ED66-B1C7-05DC-4CE6E227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06718-854E-F49B-EF20-FFFEFC1B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CABF-D87D-CB49-3DE3-04A56A9C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1C6E-8C95-6443-FD71-1A04A68D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0865D-004A-3A25-C5E1-9DAFDF0A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A4DF5-88A2-E33C-0DEB-A0D10634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79AA-0F50-1BE6-923E-73D90DF8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3F971-C5B1-B607-DB33-41B6FF46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1EF9E-7190-BCB4-63D4-AFC8BED0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54FC-8EA4-C05F-2EF2-A57A6DCFE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06C4-3849-5FEC-DBAB-E42D5BA0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3429-2EA1-62CD-B160-4B4E400C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8CD6-A97E-D730-51B9-657B0F22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7C71-857E-4A53-9C7E-BDD62445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99C7-B6F1-696F-EBB6-6CF90D20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022F-0D4C-DA3D-F5F9-FEFBC302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621E-218C-3DC8-A115-B69BAA79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67D0-B3C6-B794-4C71-3CA67405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6CE0-E080-BBA3-404F-05AC8528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859A-746A-A03B-1058-B506DFA1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7773-D974-D2E0-8C24-57E63F67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2091-FC2E-25A2-C400-9BF69F2B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C9EE-FB8C-0A37-4893-22108DB9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FCD5-106F-157F-521F-6172BACC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CDED-7BD2-2026-0C94-F6695F932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5DA76-CABE-3039-6D9A-BF4959998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DCCE-E473-EA9F-0F34-4EF028A0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470C-8FA1-FB38-7F85-74B0A34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05BD-730F-E58A-886F-ADFA2D19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0480-2C51-7832-A03D-13B1B407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17CB4-6EF4-C50A-3573-04CEAF25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5D0A9-0651-4665-2BAC-0A598F8DA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4CDF1-E2C5-EE0C-4D0A-C26AD1B3A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6020-749A-767C-D8AB-EEE2BD701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02443-46F5-E375-CCA9-26EECA2D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93223-2959-9BB4-FB61-4A11737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6FE0-0AB5-80F1-7035-CD2DFB63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67C7-D812-4B76-809A-3A72596E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EBC2E-306D-91AA-D8D4-732EED88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DF238-1A69-85FD-12CF-B39F1ED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71A08-8882-980F-9CA1-769D59D4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65E51-84E9-C157-A735-569425B8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3162-0F12-6D2E-3D9B-E4525FAC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C18CB-8E9F-E05E-4DFF-4F87B20C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3E3A-3AF5-57B7-E853-1CF85BB2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23C2-86DD-BEE2-23CB-30E3447F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40B36-578F-EDCB-A391-291E71716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5BDF5-15C0-A1E9-D15E-4CE1620E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10F12-F414-E610-2AB2-166A0076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7969A-B142-1D0A-CB34-3FFE861A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1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4D48-F6A3-82CE-FE07-BD39C47C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F2E46-48AC-83B8-4B9B-F8DE36D7D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65272-75B7-CDEA-11BD-83790E2E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58736-B860-7DD6-50C2-70DAF8BD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F9DAB-C63B-39B9-FE80-751A59AF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5DD5-DB7B-6520-15DE-7F93948E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7A9D5-B018-EADC-4168-C2D81D53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7407-8528-C845-C9A6-EAEEF9D69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97C3-2E7E-1713-F135-750A0066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13B8-5235-D54A-9E10-3C95313C75AB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F7EE-0C99-E3F3-6D92-A2F44C3D9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9F7F-DAD9-74C5-ECAF-487A57CF1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8475-DA76-9D4E-916D-C92B974D7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A9DB4-DF3D-0CCA-E4B9-CEF8BD84E481}"/>
              </a:ext>
            </a:extLst>
          </p:cNvPr>
          <p:cNvSpPr/>
          <p:nvPr/>
        </p:nvSpPr>
        <p:spPr>
          <a:xfrm>
            <a:off x="471055" y="0"/>
            <a:ext cx="48952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5239F-69CC-9D4A-27D7-8C40CC07F102}"/>
              </a:ext>
            </a:extLst>
          </p:cNvPr>
          <p:cNvSpPr/>
          <p:nvPr/>
        </p:nvSpPr>
        <p:spPr>
          <a:xfrm>
            <a:off x="471054" y="220444"/>
            <a:ext cx="11720945" cy="472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ENTITY RELATIONSHIP DIAGRAM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81097B-C5D8-EA37-C83F-3AA133373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64631"/>
              </p:ext>
            </p:extLst>
          </p:nvPr>
        </p:nvGraphicFramePr>
        <p:xfrm>
          <a:off x="1918066" y="1060329"/>
          <a:ext cx="2539633" cy="1067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835">
                  <a:extLst>
                    <a:ext uri="{9D8B030D-6E8A-4147-A177-3AD203B41FA5}">
                      <a16:colId xmlns:a16="http://schemas.microsoft.com/office/drawing/2014/main" val="1609522530"/>
                    </a:ext>
                  </a:extLst>
                </a:gridCol>
                <a:gridCol w="1019853">
                  <a:extLst>
                    <a:ext uri="{9D8B030D-6E8A-4147-A177-3AD203B41FA5}">
                      <a16:colId xmlns:a16="http://schemas.microsoft.com/office/drawing/2014/main" val="1495583417"/>
                    </a:ext>
                  </a:extLst>
                </a:gridCol>
                <a:gridCol w="379945">
                  <a:extLst>
                    <a:ext uri="{9D8B030D-6E8A-4147-A177-3AD203B41FA5}">
                      <a16:colId xmlns:a16="http://schemas.microsoft.com/office/drawing/2014/main" val="4129663590"/>
                    </a:ext>
                  </a:extLst>
                </a:gridCol>
              </a:tblGrid>
              <a:tr h="355803">
                <a:tc gridSpan="3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departments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20619"/>
                  </a:ext>
                </a:extLst>
              </a:tr>
              <a:tr h="35580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 err="1">
                          <a:effectLst/>
                        </a:rPr>
                        <a:t>dept_no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936480"/>
                  </a:ext>
                </a:extLst>
              </a:tr>
              <a:tr h="35580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>
                          <a:effectLst/>
                        </a:rPr>
                        <a:t>dept_name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9896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4D910A-C25C-421E-BC16-FF5E4423F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58699"/>
              </p:ext>
            </p:extLst>
          </p:nvPr>
        </p:nvGraphicFramePr>
        <p:xfrm>
          <a:off x="1918066" y="2803070"/>
          <a:ext cx="2539633" cy="696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083">
                  <a:extLst>
                    <a:ext uri="{9D8B030D-6E8A-4147-A177-3AD203B41FA5}">
                      <a16:colId xmlns:a16="http://schemas.microsoft.com/office/drawing/2014/main" val="4163258704"/>
                    </a:ext>
                  </a:extLst>
                </a:gridCol>
                <a:gridCol w="1021864">
                  <a:extLst>
                    <a:ext uri="{9D8B030D-6E8A-4147-A177-3AD203B41FA5}">
                      <a16:colId xmlns:a16="http://schemas.microsoft.com/office/drawing/2014/main" val="3896688123"/>
                    </a:ext>
                  </a:extLst>
                </a:gridCol>
                <a:gridCol w="375686">
                  <a:extLst>
                    <a:ext uri="{9D8B030D-6E8A-4147-A177-3AD203B41FA5}">
                      <a16:colId xmlns:a16="http://schemas.microsoft.com/office/drawing/2014/main" val="3447574896"/>
                    </a:ext>
                  </a:extLst>
                </a:gridCol>
              </a:tblGrid>
              <a:tr h="232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dept_manager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413267"/>
                  </a:ext>
                </a:extLst>
              </a:tr>
              <a:tr h="232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dept_no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62232"/>
                  </a:ext>
                </a:extLst>
              </a:tr>
              <a:tr h="232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emp_no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4588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7BD1E0-FC97-7AAE-32AD-DBBB6473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46310"/>
              </p:ext>
            </p:extLst>
          </p:nvPr>
        </p:nvGraphicFramePr>
        <p:xfrm>
          <a:off x="1918066" y="3628292"/>
          <a:ext cx="2539633" cy="696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083">
                  <a:extLst>
                    <a:ext uri="{9D8B030D-6E8A-4147-A177-3AD203B41FA5}">
                      <a16:colId xmlns:a16="http://schemas.microsoft.com/office/drawing/2014/main" val="737696425"/>
                    </a:ext>
                  </a:extLst>
                </a:gridCol>
                <a:gridCol w="1021864">
                  <a:extLst>
                    <a:ext uri="{9D8B030D-6E8A-4147-A177-3AD203B41FA5}">
                      <a16:colId xmlns:a16="http://schemas.microsoft.com/office/drawing/2014/main" val="2944131393"/>
                    </a:ext>
                  </a:extLst>
                </a:gridCol>
                <a:gridCol w="375686">
                  <a:extLst>
                    <a:ext uri="{9D8B030D-6E8A-4147-A177-3AD203B41FA5}">
                      <a16:colId xmlns:a16="http://schemas.microsoft.com/office/drawing/2014/main" val="2992593299"/>
                    </a:ext>
                  </a:extLst>
                </a:gridCol>
              </a:tblGrid>
              <a:tr h="2320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salaries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63795"/>
                  </a:ext>
                </a:extLst>
              </a:tr>
              <a:tr h="232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emp_no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240314"/>
                  </a:ext>
                </a:extLst>
              </a:tr>
              <a:tr h="2320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salary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2455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7422AA-B2BF-0429-91CA-6F8961A2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84044"/>
              </p:ext>
            </p:extLst>
          </p:nvPr>
        </p:nvGraphicFramePr>
        <p:xfrm>
          <a:off x="1918066" y="4453514"/>
          <a:ext cx="2539633" cy="760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083">
                  <a:extLst>
                    <a:ext uri="{9D8B030D-6E8A-4147-A177-3AD203B41FA5}">
                      <a16:colId xmlns:a16="http://schemas.microsoft.com/office/drawing/2014/main" val="4217728374"/>
                    </a:ext>
                  </a:extLst>
                </a:gridCol>
                <a:gridCol w="1021864">
                  <a:extLst>
                    <a:ext uri="{9D8B030D-6E8A-4147-A177-3AD203B41FA5}">
                      <a16:colId xmlns:a16="http://schemas.microsoft.com/office/drawing/2014/main" val="1689969561"/>
                    </a:ext>
                  </a:extLst>
                </a:gridCol>
                <a:gridCol w="375686">
                  <a:extLst>
                    <a:ext uri="{9D8B030D-6E8A-4147-A177-3AD203B41FA5}">
                      <a16:colId xmlns:a16="http://schemas.microsoft.com/office/drawing/2014/main" val="3990986268"/>
                    </a:ext>
                  </a:extLst>
                </a:gridCol>
              </a:tblGrid>
              <a:tr h="25344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titles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276295"/>
                  </a:ext>
                </a:extLst>
              </a:tr>
              <a:tr h="25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title_id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84625"/>
                  </a:ext>
                </a:extLst>
              </a:tr>
              <a:tr h="25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title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0844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21667D-B7CF-A976-2921-EBF3A3358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3597"/>
              </p:ext>
            </p:extLst>
          </p:nvPr>
        </p:nvGraphicFramePr>
        <p:xfrm>
          <a:off x="5292969" y="1066860"/>
          <a:ext cx="2927840" cy="1060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637">
                  <a:extLst>
                    <a:ext uri="{9D8B030D-6E8A-4147-A177-3AD203B41FA5}">
                      <a16:colId xmlns:a16="http://schemas.microsoft.com/office/drawing/2014/main" val="1648447485"/>
                    </a:ext>
                  </a:extLst>
                </a:gridCol>
                <a:gridCol w="998795">
                  <a:extLst>
                    <a:ext uri="{9D8B030D-6E8A-4147-A177-3AD203B41FA5}">
                      <a16:colId xmlns:a16="http://schemas.microsoft.com/office/drawing/2014/main" val="3705475926"/>
                    </a:ext>
                  </a:extLst>
                </a:gridCol>
                <a:gridCol w="367204">
                  <a:extLst>
                    <a:ext uri="{9D8B030D-6E8A-4147-A177-3AD203B41FA5}">
                      <a16:colId xmlns:a16="http://schemas.microsoft.com/office/drawing/2014/main" val="3746707426"/>
                    </a:ext>
                  </a:extLst>
                </a:gridCol>
                <a:gridCol w="367204">
                  <a:extLst>
                    <a:ext uri="{9D8B030D-6E8A-4147-A177-3AD203B41FA5}">
                      <a16:colId xmlns:a16="http://schemas.microsoft.com/office/drawing/2014/main" val="643866792"/>
                    </a:ext>
                  </a:extLst>
                </a:gridCol>
              </a:tblGrid>
              <a:tr h="35362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</a:rPr>
                        <a:t>dept_emp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34179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emp_no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95922"/>
                  </a:ext>
                </a:extLst>
              </a:tr>
              <a:tr h="353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dept_no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VARCHAR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5881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940A6D-4875-C742-9E95-DBB53E44C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65869"/>
              </p:ext>
            </p:extLst>
          </p:nvPr>
        </p:nvGraphicFramePr>
        <p:xfrm>
          <a:off x="5292969" y="2803070"/>
          <a:ext cx="2927841" cy="2272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638">
                  <a:extLst>
                    <a:ext uri="{9D8B030D-6E8A-4147-A177-3AD203B41FA5}">
                      <a16:colId xmlns:a16="http://schemas.microsoft.com/office/drawing/2014/main" val="2071598903"/>
                    </a:ext>
                  </a:extLst>
                </a:gridCol>
                <a:gridCol w="998795">
                  <a:extLst>
                    <a:ext uri="{9D8B030D-6E8A-4147-A177-3AD203B41FA5}">
                      <a16:colId xmlns:a16="http://schemas.microsoft.com/office/drawing/2014/main" val="225498744"/>
                    </a:ext>
                  </a:extLst>
                </a:gridCol>
                <a:gridCol w="367204">
                  <a:extLst>
                    <a:ext uri="{9D8B030D-6E8A-4147-A177-3AD203B41FA5}">
                      <a16:colId xmlns:a16="http://schemas.microsoft.com/office/drawing/2014/main" val="2378428491"/>
                    </a:ext>
                  </a:extLst>
                </a:gridCol>
                <a:gridCol w="367204">
                  <a:extLst>
                    <a:ext uri="{9D8B030D-6E8A-4147-A177-3AD203B41FA5}">
                      <a16:colId xmlns:a16="http://schemas.microsoft.com/office/drawing/2014/main" val="1110061717"/>
                    </a:ext>
                  </a:extLst>
                </a:gridCol>
              </a:tblGrid>
              <a:tr h="28400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employees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60496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emp_no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4876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emp_title_id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VARCHAR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6648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birth_date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44642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first_name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VARCHAR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120256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last_name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VARCHAR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715795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sex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VARCHAR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016831"/>
                  </a:ext>
                </a:extLst>
              </a:tr>
              <a:tr h="2840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hire_date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633328"/>
                  </a:ext>
                </a:extLst>
              </a:tr>
            </a:tbl>
          </a:graphicData>
        </a:graphic>
      </p:graphicFrame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B785B52-281A-D1F1-BBB4-116F52526A74}"/>
              </a:ext>
            </a:extLst>
          </p:cNvPr>
          <p:cNvCxnSpPr>
            <a:cxnSpLocks/>
          </p:cNvCxnSpPr>
          <p:nvPr/>
        </p:nvCxnSpPr>
        <p:spPr>
          <a:xfrm>
            <a:off x="4369777" y="1488529"/>
            <a:ext cx="923192" cy="391943"/>
          </a:xfrm>
          <a:prstGeom prst="bentConnector3">
            <a:avLst>
              <a:gd name="adj1" fmla="val 8142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97DCEE7-AA24-50D6-7127-B59D63500ECD}"/>
              </a:ext>
            </a:extLst>
          </p:cNvPr>
          <p:cNvCxnSpPr>
            <a:cxnSpLocks/>
          </p:cNvCxnSpPr>
          <p:nvPr/>
        </p:nvCxnSpPr>
        <p:spPr>
          <a:xfrm>
            <a:off x="4440115" y="1602825"/>
            <a:ext cx="12700" cy="1557170"/>
          </a:xfrm>
          <a:prstGeom prst="bentConnector3">
            <a:avLst>
              <a:gd name="adj1" fmla="val 131538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AB0768-1400-AB78-066D-FFAD4B8E9BE9}"/>
              </a:ext>
            </a:extLst>
          </p:cNvPr>
          <p:cNvCxnSpPr>
            <a:endCxn id="13" idx="3"/>
          </p:cNvCxnSpPr>
          <p:nvPr/>
        </p:nvCxnSpPr>
        <p:spPr>
          <a:xfrm flipH="1">
            <a:off x="4457699" y="3499337"/>
            <a:ext cx="835270" cy="1334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5942DCCE-E220-A0EC-74D0-FD7DE2EF047C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4457699" y="3272481"/>
            <a:ext cx="835270" cy="703943"/>
          </a:xfrm>
          <a:prstGeom prst="bentConnector3">
            <a:avLst>
              <a:gd name="adj1" fmla="val 4368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1BA13BBC-922A-720F-EF56-525354719E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40115" y="3187105"/>
            <a:ext cx="841620" cy="1997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9E789A61-82CF-12E2-E68C-D55FDFBF6C3B}"/>
              </a:ext>
            </a:extLst>
          </p:cNvPr>
          <p:cNvCxnSpPr>
            <a:cxnSpLocks/>
          </p:cNvCxnSpPr>
          <p:nvPr/>
        </p:nvCxnSpPr>
        <p:spPr>
          <a:xfrm>
            <a:off x="8199317" y="1614989"/>
            <a:ext cx="12700" cy="1557170"/>
          </a:xfrm>
          <a:prstGeom prst="bentConnector3">
            <a:avLst>
              <a:gd name="adj1" fmla="val 1315386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B70446C3-AEA6-7C62-D705-0CEDE5782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68520"/>
              </p:ext>
            </p:extLst>
          </p:nvPr>
        </p:nvGraphicFramePr>
        <p:xfrm>
          <a:off x="1023935" y="5872008"/>
          <a:ext cx="2163947" cy="506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083">
                  <a:extLst>
                    <a:ext uri="{9D8B030D-6E8A-4147-A177-3AD203B41FA5}">
                      <a16:colId xmlns:a16="http://schemas.microsoft.com/office/drawing/2014/main" val="4217728374"/>
                    </a:ext>
                  </a:extLst>
                </a:gridCol>
                <a:gridCol w="1021864">
                  <a:extLst>
                    <a:ext uri="{9D8B030D-6E8A-4147-A177-3AD203B41FA5}">
                      <a16:colId xmlns:a16="http://schemas.microsoft.com/office/drawing/2014/main" val="1689969561"/>
                    </a:ext>
                  </a:extLst>
                </a:gridCol>
              </a:tblGrid>
              <a:tr h="25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Primary Key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84625"/>
                  </a:ext>
                </a:extLst>
              </a:tr>
              <a:tr h="253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Foreign Key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0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25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109</Words>
  <Application>Microsoft Macintosh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Narrow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Anupam sasmal</dc:creator>
  <cp:lastModifiedBy>Anupam sasmal</cp:lastModifiedBy>
  <cp:revision>29</cp:revision>
  <dcterms:created xsi:type="dcterms:W3CDTF">2024-01-10T00:06:39Z</dcterms:created>
  <dcterms:modified xsi:type="dcterms:W3CDTF">2024-01-24T16:22:16Z</dcterms:modified>
</cp:coreProperties>
</file>