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2523-D29C-1C9A-3D92-F196762E4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816FB-A3F0-1A54-E375-55C6A0201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2D3D-E3CF-83C1-1547-B5D5020D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44D9-7957-BF2F-2E14-EAB02C5C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0C23-AC3C-C650-FB24-4E7DCE2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5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9C88-333D-0A75-0D50-87443C9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DF2FC-A098-13FD-F2DB-D83EFC2BD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4DE9-E9A9-8E38-FCF3-8B20AB21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D6B1-5B5C-3808-0A92-8169AE18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23BD-D793-C488-E099-D2D5E930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F5FF1-4EA7-89B3-4210-7275D4A55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DD2CC-A915-80F4-5046-4787A0B2E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24E5-F97C-3FBE-CC05-FCF70244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A00D-4852-EC7A-736A-D8DB872A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F12F-4291-6C41-ACEC-2D90B798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2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B117-1DD3-6E25-92B4-A2C4BD96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1BD5-677C-D5B1-C0A1-0B66D121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B584-E76B-08A6-B1B2-02690EAD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FC19-158C-D969-FF66-8A5BFDDE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A586-A9F1-EF47-BB44-1CB0318C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4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BDAA-CFBA-5830-ED0A-BBDDE091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9A7BF-2214-37E2-BE27-DD3B5F67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1ACB-0D16-2C7B-CF05-5A72638D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C906-18CA-E7A9-1265-2F351EAE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9B0D-34B7-D8F2-793A-C87A9D6B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10C-7923-5E97-E742-90D98164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E57B-BD80-4AF5-7A14-391FD9283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E3222-78BA-B5EA-0CA0-2D24EB29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27316-F2B8-CEDF-1330-1CFBFAD1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63904-6ED4-F4CA-E144-C00E5C58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28ECE-1214-939F-A795-7E794BFF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24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6086-5D29-06A3-556A-00631AD7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73AF-7A22-122F-705E-19B8A6CA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4599-F03A-0999-E299-4E28B05FD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9A354-4BFA-67DF-1483-3A4D4A828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55CAF-20B6-F82D-6A10-3559D9EC6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CE900-6A0C-8A75-581F-81C94C74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83250-A61A-C1D2-8F3B-13EFBF0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2F2AE-9E03-DC59-1835-267719FA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0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B1A3-003A-B63F-BD8F-F11CC4F3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5F279-29F9-7DC4-C9C0-694CE237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65F5F-3728-E23C-AD99-720D40E8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2D1F6-E702-6C1D-BF59-D9B443E4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17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2937-B342-7A8E-BD08-9ADE8393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4B2BA-997B-1AB1-1BC3-9AF00983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FCC26-251C-CE58-7E99-0FB391E3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4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C327-5B50-B302-A47E-5126C9C7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60E7-16AE-0A98-3AA3-E97F9B92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01D43-136C-575C-5748-CFAAEDF2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D0E6-7F5C-380A-3FAC-AC327939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FA20E-E7B6-353B-7708-5046C7DB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29FD-ACAB-6661-33A9-11347287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8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7FB5-88BE-0195-6529-86C68837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64E2-A7FA-873B-3ACD-EE5853EF7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10738-A3FA-F865-AF98-A2D63A8E9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642CA-689F-F4D0-8AEF-8EEAC536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4DF06-5287-7B8E-E7A9-05DBD3EB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9CD5B-178C-A9A4-1CE8-59ED7747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6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54F15-762F-4DAF-9473-3750F0FC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3383B-3712-E87F-A69F-9ECF7A07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AC63-CBF1-5DD2-3696-97D5D2CA9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8E1D-AE1E-4473-AF7D-3C2226C3173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B468-B7F6-DCF1-B963-523717CA6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30A6-AE4D-08C9-EA69-BE6BE621D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B6EB-C4C6-4271-ABC4-5A8F37C4F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6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602F-7BF6-A07B-96EF-511CC025B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E484A-6E61-389E-ACA1-926813BE2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0F360-35CC-06D5-DC07-377F4B5D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780820"/>
            <a:ext cx="10676545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1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DF615-9175-B37F-52BE-1A57A0285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9" y="742717"/>
            <a:ext cx="10867062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7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B37A8-DF16-F41D-7318-19FA1FE34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3" y="837975"/>
            <a:ext cx="10775614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1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D3899-4C3B-7E2D-1169-577AC9E18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4" y="761769"/>
            <a:ext cx="10981372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6EF6F-4370-D95C-3DB8-02D70CD83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0" y="742717"/>
            <a:ext cx="10600339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3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F4888-D91A-CC57-963F-4A3F7DA99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8" y="796062"/>
            <a:ext cx="11110923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72522-6577-A930-D632-74DEFB080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4" y="761769"/>
            <a:ext cx="10973751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FD9811-5D22-8153-0229-5BB20F9B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2" y="925613"/>
            <a:ext cx="10798476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09548-6215-4E48-5792-BAAC260E6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9" y="708424"/>
            <a:ext cx="10874682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4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12CDE-7E1D-A08B-E601-7E8D66B3B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4" y="666510"/>
            <a:ext cx="10973751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7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BF4B0-A354-2E96-BA1A-9E1205BCA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3" y="777010"/>
            <a:ext cx="11225233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1C483-3F91-936B-5D93-1645B7BDA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5" y="921802"/>
            <a:ext cx="10722269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24EF0-6DF0-4CF6-FF4F-E65ED068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7" y="933233"/>
            <a:ext cx="10684166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2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ED189-FBD1-7F4F-17A0-58D46887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3" y="902751"/>
            <a:ext cx="10783234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5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A927D-968B-06FC-08C2-D5EE3184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1" y="883699"/>
            <a:ext cx="11042337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3980EF-73CF-1A38-F600-F1BD778BD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8" y="647459"/>
            <a:ext cx="10889924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6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6BDAD-4BD8-94BD-F076-EFD83F35C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26" y="902751"/>
            <a:ext cx="10234547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5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318D0-181E-6D41-5124-F338B06E4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2" y="887510"/>
            <a:ext cx="10333615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B5D2F-7177-73F4-1E8C-CBB2D7EBA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" y="708424"/>
            <a:ext cx="10844200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BEF6ED-41DB-EC49-A650-0C9FBB2C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9" y="651269"/>
            <a:ext cx="11103302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1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JADHAV</dc:creator>
  <cp:lastModifiedBy>AJINKYA JADHAV</cp:lastModifiedBy>
  <cp:revision>1</cp:revision>
  <dcterms:created xsi:type="dcterms:W3CDTF">2023-08-28T07:00:47Z</dcterms:created>
  <dcterms:modified xsi:type="dcterms:W3CDTF">2023-08-28T07:00:52Z</dcterms:modified>
</cp:coreProperties>
</file>