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19" autoAdjust="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pPr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pPr/>
              <a:t>8/25/2021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pPr/>
              <a:t>8/25/2021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pPr/>
              <a:t>8/25/2021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pPr/>
              <a:t>8/25/2021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pPr/>
              <a:t>8/25/2021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pPr/>
              <a:t>8/25/2021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pPr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pPr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eveloper.android.com/studio/run/managing-avd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run/managing-avd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android.com/stud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xmlns="" id="{A9286AD2-18A9-4868-A4E3-7A2097A208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8"/>
            <a:ext cx="6253317" cy="217799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2060"/>
                </a:solidFill>
              </a:rPr>
              <a:t>Android App Development</a:t>
            </a:r>
            <a:endParaRPr lang="en-US" sz="80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109" y="4608945"/>
            <a:ext cx="5818909" cy="10852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Name </a:t>
            </a:r>
            <a:r>
              <a:rPr lang="en-US" dirty="0" err="1" smtClean="0">
                <a:solidFill>
                  <a:srgbClr val="0070C0"/>
                </a:solidFill>
              </a:rPr>
              <a:t>kHUSHI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KumarI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Reg no </a:t>
            </a:r>
            <a:r>
              <a:rPr lang="en-US" sz="2400" dirty="0" smtClean="0">
                <a:solidFill>
                  <a:srgbClr val="0070C0"/>
                </a:solidFill>
              </a:rPr>
              <a:t>190101120077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E7A7CD63-7EC3-44F3-95D0-595C4019FF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08AC96E-AA33-4309-B51D-072F59E6EC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BC2DF7-29FB-4B4D-B219-BA02B403C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4961"/>
          </a:xfrm>
        </p:spPr>
        <p:txBody>
          <a:bodyPr>
            <a:normAutofit/>
          </a:bodyPr>
          <a:lstStyle/>
          <a:p>
            <a:pPr fontAlgn="base"/>
            <a:r>
              <a:rPr lang="en-US" sz="2800" dirty="0"/>
              <a:t>Click the </a:t>
            </a:r>
            <a:r>
              <a:rPr lang="en-US" sz="2800" b="1" dirty="0"/>
              <a:t>OK </a:t>
            </a:r>
            <a:r>
              <a:rPr lang="en-US" sz="2800" dirty="0"/>
              <a:t>button. </a:t>
            </a:r>
            <a:br>
              <a:rPr lang="en-US" sz="2800" dirty="0"/>
            </a:br>
            <a:r>
              <a:rPr lang="en-US" sz="2800" b="1" dirty="0"/>
              <a:t>Step 6: </a:t>
            </a:r>
            <a:r>
              <a:rPr lang="en-US" sz="2800" dirty="0"/>
              <a:t>This will start the Android Studio.</a:t>
            </a:r>
            <a:endParaRPr lang="en-IN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895BA92-016E-4A19-8468-577823647F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2618" y="2108200"/>
            <a:ext cx="7813964" cy="376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17498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146116-9983-4B0E-B150-E6FA974C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Step 7: </a:t>
            </a:r>
            <a:r>
              <a:rPr lang="en-US" sz="2400" dirty="0"/>
              <a:t>After it has found the SDK components, it will redirect to the Welcome dialog box. </a:t>
            </a:r>
            <a:br>
              <a:rPr lang="en-US" sz="2400" dirty="0"/>
            </a:br>
            <a:endParaRPr lang="en-IN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BE22E81-266B-4C29-968C-337FE7645F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7528" y="2108199"/>
            <a:ext cx="9171708" cy="4024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69392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22B4486-6B53-4620-B540-737142E4EC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5309" y="1902691"/>
            <a:ext cx="8885381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943457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386EC2-5271-473C-B9AE-45099DCF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34197"/>
          </a:xfrm>
        </p:spPr>
        <p:txBody>
          <a:bodyPr>
            <a:normAutofit/>
          </a:bodyPr>
          <a:lstStyle/>
          <a:p>
            <a:r>
              <a:rPr lang="en-US" sz="2800" b="1" dirty="0"/>
              <a:t>Step 8: </a:t>
            </a:r>
            <a:r>
              <a:rPr lang="en-US" sz="2800" dirty="0"/>
              <a:t>Now it is time to download the SDK components</a:t>
            </a:r>
            <a:br>
              <a:rPr lang="en-US" sz="2800" dirty="0"/>
            </a:br>
            <a:endParaRPr lang="en-IN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8916DB6-1878-4A31-9060-A1E5E30AFA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73738" y="2135909"/>
            <a:ext cx="6304850" cy="376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50886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23B24EB-C729-43FB-AABC-6E482C362E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15126" y="2209800"/>
            <a:ext cx="8977745" cy="376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626380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5859DD-DA0E-4E20-A2A7-D0EFEC4A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Step 9: </a:t>
            </a:r>
            <a:r>
              <a:rPr lang="en-US" sz="2800" dirty="0"/>
              <a:t>Click on </a:t>
            </a:r>
            <a:r>
              <a:rPr lang="en-US" sz="2800" b="1" dirty="0"/>
              <a:t>Start a new Android Studio project</a:t>
            </a:r>
            <a:r>
              <a:rPr lang="en-US" sz="2800" dirty="0"/>
              <a:t> to build a new app. </a:t>
            </a:r>
            <a:br>
              <a:rPr lang="en-US" sz="2800" dirty="0"/>
            </a:br>
            <a:endParaRPr lang="en-IN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E64CC92-F5C1-40F8-8011-881D7B1E64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417" y="2108200"/>
            <a:ext cx="9107055" cy="376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488272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6978E4-8142-4711-8E5A-EAD7630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rgbClr val="51B148"/>
                </a:solidFill>
              </a:rPr>
              <a:t>2. Installation of </a:t>
            </a:r>
            <a:r>
              <a:rPr lang="en-IN" sz="4800" b="1" dirty="0">
                <a:solidFill>
                  <a:srgbClr val="484F56"/>
                </a:solidFill>
              </a:rPr>
              <a:t>Android Virtual Device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391180-8491-47E6-9521-A9DC0C1B6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IN" sz="6000" b="1" i="0" u="none" strike="noStrike" kern="0" cap="none" spc="0" normalizeH="0" baseline="0" noProof="0" dirty="0">
                <a:ln>
                  <a:noFill/>
                </a:ln>
                <a:solidFill>
                  <a:srgbClr val="484F56"/>
                </a:solidFill>
                <a:effectLst/>
                <a:uLnTx/>
                <a:uFillTx/>
                <a:latin typeface="Dosis ExtraLight"/>
                <a:sym typeface="Dosis ExtraLight"/>
              </a:rPr>
              <a:t>(AVD)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19086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391943-D87D-4514-B8CB-FD23E62B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1.</a:t>
            </a:r>
            <a:r>
              <a:rPr lang="en-US" sz="2800" dirty="0"/>
              <a:t> Open the AVD Manager by clicking </a:t>
            </a:r>
            <a:r>
              <a:rPr lang="en-US" sz="2800" b="1" dirty="0"/>
              <a:t>Tools &gt; AVD Manager</a:t>
            </a:r>
            <a:r>
              <a:rPr lang="en-US" sz="2800" dirty="0"/>
              <a:t>.</a:t>
            </a:r>
            <a:br>
              <a:rPr lang="en-US" sz="2800" dirty="0"/>
            </a:br>
            <a:endParaRPr lang="en-IN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6033A4F-5564-469A-AA34-EA911FF9F0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96963" y="2144144"/>
            <a:ext cx="10058400" cy="3688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76353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D4DDD3-93CC-4973-9CD9-B2760F74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2.</a:t>
            </a:r>
            <a:r>
              <a:rPr lang="en-US" sz="2400" dirty="0"/>
              <a:t> Click </a:t>
            </a:r>
            <a:r>
              <a:rPr lang="en-US" sz="2400" b="1" dirty="0"/>
              <a:t>Create Virtual Device</a:t>
            </a:r>
            <a:r>
              <a:rPr lang="en-US" sz="2400" dirty="0"/>
              <a:t>, at the bottom of the AVD Manager dialog. The </a:t>
            </a:r>
            <a:r>
              <a:rPr lang="en-US" sz="2400" b="1" dirty="0"/>
              <a:t>Select Hardware</a:t>
            </a:r>
            <a:r>
              <a:rPr lang="en-US" sz="2400" dirty="0"/>
              <a:t> page appears.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IN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634CB12-7995-4437-9560-26122621FD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2617" y="2108200"/>
            <a:ext cx="8192655" cy="376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54855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4FA202-C152-4CB6-A12E-1CDC20045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3127"/>
            <a:ext cx="10058400" cy="1856509"/>
          </a:xfrm>
        </p:spPr>
        <p:txBody>
          <a:bodyPr>
            <a:noAutofit/>
          </a:bodyPr>
          <a:lstStyle/>
          <a:p>
            <a:r>
              <a:rPr lang="en-US" sz="2000" dirty="0"/>
              <a:t>3.Select a hardware profile, and then click </a:t>
            </a:r>
            <a:r>
              <a:rPr lang="en-US" sz="2000" b="1" dirty="0"/>
              <a:t>Next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If you don't see the hardware profile you want, you can </a:t>
            </a:r>
            <a:r>
              <a:rPr lang="en-US" sz="2000" dirty="0">
                <a:hlinkClick r:id="rId2"/>
              </a:rPr>
              <a:t>create</a:t>
            </a:r>
            <a:r>
              <a:rPr lang="en-US" sz="2000" dirty="0"/>
              <a:t> or </a:t>
            </a:r>
            <a:r>
              <a:rPr lang="en-US" sz="2000" dirty="0">
                <a:hlinkClick r:id="rId2"/>
              </a:rPr>
              <a:t>import</a:t>
            </a:r>
            <a:r>
              <a:rPr lang="en-US" sz="2000" dirty="0"/>
              <a:t> a hardware profile.</a:t>
            </a:r>
            <a:br>
              <a:rPr lang="en-US" sz="2000" dirty="0"/>
            </a:br>
            <a:r>
              <a:rPr lang="en-US" sz="2000" dirty="0"/>
              <a:t>The </a:t>
            </a:r>
            <a:r>
              <a:rPr lang="en-US" sz="2000" b="1" dirty="0"/>
              <a:t>System Image</a:t>
            </a:r>
            <a:r>
              <a:rPr lang="en-US" sz="2000" dirty="0"/>
              <a:t> page appears.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IN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A6CFB93-9470-47BC-B28A-0C3B7A3250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73018" y="2108199"/>
            <a:ext cx="9855200" cy="4117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7301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D425C8-48D9-4907-9D08-876F7D042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82" y="758952"/>
            <a:ext cx="10906298" cy="1236103"/>
          </a:xfrm>
        </p:spPr>
        <p:txBody>
          <a:bodyPr/>
          <a:lstStyle/>
          <a:p>
            <a:pPr algn="ctr"/>
            <a:r>
              <a:rPr lang="en-US" dirty="0"/>
              <a:t>Topic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CB085BF-9CC1-4C8C-9785-958E55EC7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45" y="4636655"/>
            <a:ext cx="11720946" cy="1151497"/>
          </a:xfrm>
        </p:spPr>
        <p:txBody>
          <a:bodyPr/>
          <a:lstStyle/>
          <a:p>
            <a:r>
              <a:rPr lang="en-US" sz="2400" b="1" dirty="0">
                <a:solidFill>
                  <a:srgbClr val="484F56"/>
                </a:solidFill>
              </a:rPr>
              <a:t>Installation of Android Studio, Android Virtual Device (AVD). Show the steps with help of snapshots.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1344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CD8B03-2D03-4135-A81F-EE179A5C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4.Select the system image for a particular API level, and then click </a:t>
            </a:r>
            <a:r>
              <a:rPr lang="en-US" sz="2800" b="1" dirty="0"/>
              <a:t>Next</a:t>
            </a:r>
            <a:r>
              <a:rPr lang="en-US" sz="2800" dirty="0"/>
              <a:t>.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IN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391BAA9-AC04-4A70-827D-9559A79E00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9964" y="2108199"/>
            <a:ext cx="9873672" cy="4061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46421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9C8D85-E3DD-4D10-83A0-FBA49F967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5.Change </a:t>
            </a:r>
            <a:r>
              <a:rPr lang="en-US" sz="3200" b="1" dirty="0">
                <a:solidFill>
                  <a:schemeClr val="tx1"/>
                </a:solidFill>
                <a:hlinkClick r:id="rId2"/>
              </a:rPr>
              <a:t>AVD properties</a:t>
            </a:r>
            <a:r>
              <a:rPr lang="en-US" sz="3200" b="1" dirty="0">
                <a:solidFill>
                  <a:schemeClr val="tx1"/>
                </a:solidFill>
              </a:rPr>
              <a:t> as needed, and then click Finish. Click Show Advanced Settings to show more settings, such as the skin.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The new AVD appears in the Your Virtual Devices page or the Select Deployment Target dialog.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xmlns="" val="2319036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0403B8-F18B-4922-A00A-182142CCA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708" y="2595418"/>
            <a:ext cx="8587971" cy="2124364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6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01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0E547C-D0C8-4373-A027-81BA24CD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C4CAC1-21F1-4371-8B21-44B865FA8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7" y="2108201"/>
            <a:ext cx="11397673" cy="3760891"/>
          </a:xfrm>
        </p:spPr>
        <p:txBody>
          <a:bodyPr/>
          <a:lstStyle/>
          <a:p>
            <a:pPr fontAlgn="base"/>
            <a:r>
              <a:rPr lang="en-US" dirty="0"/>
              <a:t>Microsoft Windows 7/8/10 (32-bit or 64-bit)</a:t>
            </a:r>
          </a:p>
          <a:p>
            <a:pPr fontAlgn="base"/>
            <a:r>
              <a:rPr lang="en-US" dirty="0"/>
              <a:t>4 GB RAM minimum, 8 GB RAM recommended (plus 1 GB for the Android Emulator) </a:t>
            </a:r>
          </a:p>
          <a:p>
            <a:pPr fontAlgn="base"/>
            <a:r>
              <a:rPr lang="en-US" dirty="0"/>
              <a:t>2 GB of available disk space minimum, 4 GB recommended (500 MB for IDE plus 1.5 GB for Android SDK and emulator system image)</a:t>
            </a:r>
          </a:p>
          <a:p>
            <a:pPr fontAlgn="base"/>
            <a:r>
              <a:rPr lang="en-US" dirty="0"/>
              <a:t>1280 x 800 minimum screen resolution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9034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91B00F-93C2-4605-B642-F8D1BF87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308" y="2013527"/>
            <a:ext cx="10010371" cy="2022764"/>
          </a:xfrm>
        </p:spPr>
        <p:txBody>
          <a:bodyPr/>
          <a:lstStyle/>
          <a:p>
            <a:r>
              <a:rPr lang="en-IN" b="1" dirty="0">
                <a:solidFill>
                  <a:srgbClr val="484F56"/>
                </a:solidFill>
              </a:rPr>
              <a:t>Installation of Android Studio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5759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4E2B44-C1BC-4B19-8A69-F8AE7D39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Windows</a:t>
            </a:r>
            <a:br>
              <a:rPr lang="en-US" sz="4800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DC69BB-E7CA-4B89-A2C8-F0A8F78DE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45" y="2108201"/>
            <a:ext cx="10712335" cy="3760891"/>
          </a:xfrm>
        </p:spPr>
        <p:txBody>
          <a:bodyPr/>
          <a:lstStyle/>
          <a:p>
            <a:r>
              <a:rPr lang="en-US" dirty="0"/>
              <a:t>To install Android Studio on Windows, proceed as follows:</a:t>
            </a:r>
          </a:p>
          <a:p>
            <a:r>
              <a:rPr lang="en-US" dirty="0"/>
              <a:t>If you downloaded an .exe file (recommended), double-click to launch it. If you downloaded a .zip file, unpack the ZIP, copy the android-studio folder into your Program Files folder, and then open the android-studio &gt; bin folder and launch studio64.exe (for 64-bit machines) or studio.exe (for 32-bit machines).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9819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C083FA-711C-4308-871C-3ECAB30D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6603"/>
            <a:ext cx="12127345" cy="2770633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/>
              <a:t>Step 1: </a:t>
            </a:r>
            <a:r>
              <a:rPr lang="en-US" dirty="0"/>
              <a:t>Head over to </a:t>
            </a:r>
            <a:r>
              <a:rPr lang="en-US" b="1" u="sng" dirty="0">
                <a:hlinkClick r:id="rId2"/>
              </a:rPr>
              <a:t>this link</a:t>
            </a:r>
            <a:r>
              <a:rPr lang="en-US" dirty="0"/>
              <a:t> to get the Android Studio executable or zip file. </a:t>
            </a:r>
            <a:br>
              <a:rPr lang="en-US" dirty="0"/>
            </a:br>
            <a:r>
              <a:rPr lang="en-US" b="1" dirty="0"/>
              <a:t>Step 2: </a:t>
            </a:r>
            <a:r>
              <a:rPr lang="en-US" dirty="0"/>
              <a:t>Click on the </a:t>
            </a:r>
            <a:r>
              <a:rPr lang="en-US" b="1" dirty="0"/>
              <a:t>Download Android Studio</a:t>
            </a:r>
            <a:r>
              <a:rPr lang="en-US" dirty="0"/>
              <a:t> Button.</a:t>
            </a:r>
            <a:br>
              <a:rPr lang="en-US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0C0C6A1-A775-4258-9AD1-58544F26B0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567709"/>
            <a:ext cx="9596582" cy="3301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7768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9E9EB2D-3D64-48C7-B8AB-1C45A3D2BF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7382" y="2108200"/>
            <a:ext cx="11092873" cy="376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04003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3484DB-FDC8-4EEE-87EB-4C8E69C5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129309"/>
            <a:ext cx="11720945" cy="1791855"/>
          </a:xfrm>
        </p:spPr>
        <p:txBody>
          <a:bodyPr>
            <a:normAutofit/>
          </a:bodyPr>
          <a:lstStyle/>
          <a:p>
            <a:r>
              <a:rPr lang="en-US" sz="3100" b="1" dirty="0"/>
              <a:t>Step 3: </a:t>
            </a:r>
            <a:r>
              <a:rPr lang="en-US" sz="3100" dirty="0"/>
              <a:t>After the downloading has finished, open the file from downloads and run it. It will prompt the following dialog box. 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E538C6E-02A4-4EBD-BC90-498A196C38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6619" y="2253674"/>
            <a:ext cx="10825018" cy="3491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13576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546C30-9E77-4B5E-98EB-CA307694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95564"/>
            <a:ext cx="10058400" cy="2318328"/>
          </a:xfrm>
        </p:spPr>
        <p:txBody>
          <a:bodyPr>
            <a:normAutofit fontScale="90000"/>
          </a:bodyPr>
          <a:lstStyle/>
          <a:p>
            <a:r>
              <a:rPr lang="en-US" sz="2700" b="1" dirty="0"/>
              <a:t>Step 4: </a:t>
            </a:r>
            <a:r>
              <a:rPr lang="en-US" sz="2700" dirty="0"/>
              <a:t>It will start the installation, and once it is completed, it will be like the image shown below. </a:t>
            </a:r>
            <a:br>
              <a:rPr lang="en-US" sz="2700" dirty="0"/>
            </a:br>
            <a:r>
              <a:rPr lang="en-US" sz="2700" b="1" dirty="0"/>
              <a:t>Step 5: </a:t>
            </a:r>
            <a:r>
              <a:rPr lang="en-US" sz="2700" dirty="0"/>
              <a:t>Once “</a:t>
            </a:r>
            <a:r>
              <a:rPr lang="en-US" sz="2700" b="1" dirty="0"/>
              <a:t>Finish</a:t>
            </a:r>
            <a:r>
              <a:rPr lang="en-US" sz="2700" dirty="0"/>
              <a:t>” is clicked, it will ask whether the previous settings need to be imported [if the android studio had been installed earlier], or not. It is better to choose the ‘Don’t import Settings option’.  </a:t>
            </a:r>
            <a:br>
              <a:rPr lang="en-US" sz="2700" dirty="0"/>
            </a:br>
            <a:endParaRPr lang="en-IN" sz="27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F0C7C08-196F-41BA-BE27-9B0D81C9E8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81017" y="2503055"/>
            <a:ext cx="8709891" cy="3491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0185624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Artistic neon</Template>
  <TotalTime>37</TotalTime>
  <Words>142</Words>
  <Application>Microsoft Office PowerPoint</Application>
  <PresentationFormat>Custom</PresentationFormat>
  <Paragraphs>29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1_RetrospectVTI</vt:lpstr>
      <vt:lpstr>Android App Development</vt:lpstr>
      <vt:lpstr>Topic</vt:lpstr>
      <vt:lpstr>System Requirements</vt:lpstr>
      <vt:lpstr>Installation of Android Studio</vt:lpstr>
      <vt:lpstr>Windows </vt:lpstr>
      <vt:lpstr>Step 1: Head over to this link to get the Android Studio executable or zip file.  Step 2: Click on the Download Android Studio Button. </vt:lpstr>
      <vt:lpstr>Slide 7</vt:lpstr>
      <vt:lpstr>Step 3: After the downloading has finished, open the file from downloads and run it. It will prompt the following dialog box.  </vt:lpstr>
      <vt:lpstr>Step 4: It will start the installation, and once it is completed, it will be like the image shown below.  Step 5: Once “Finish” is clicked, it will ask whether the previous settings need to be imported [if the android studio had been installed earlier], or not. It is better to choose the ‘Don’t import Settings option’.   </vt:lpstr>
      <vt:lpstr>Click the OK button.  Step 6: This will start the Android Studio.</vt:lpstr>
      <vt:lpstr>Step 7: After it has found the SDK components, it will redirect to the Welcome dialog box.  </vt:lpstr>
      <vt:lpstr>Slide 12</vt:lpstr>
      <vt:lpstr>Step 8: Now it is time to download the SDK components </vt:lpstr>
      <vt:lpstr>Slide 14</vt:lpstr>
      <vt:lpstr>Step 9: Click on Start a new Android Studio project to build a new app.  </vt:lpstr>
      <vt:lpstr>2. Installation of Android Virtual Device </vt:lpstr>
      <vt:lpstr>1. Open the AVD Manager by clicking Tools &gt; AVD Manager. </vt:lpstr>
      <vt:lpstr>2. Click Create Virtual Device, at the bottom of the AVD Manager dialog. The Select Hardware page appears.  </vt:lpstr>
      <vt:lpstr>3.Select a hardware profile, and then click Next. If you don't see the hardware profile you want, you can create or import a hardware profile. The System Image page appears.  </vt:lpstr>
      <vt:lpstr>4.Select the system image for a particular API level, and then click Next.  </vt:lpstr>
      <vt:lpstr>Slide 21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 Development</dc:title>
  <dc:creator>Bablu Kumar</dc:creator>
  <cp:lastModifiedBy>Bablu</cp:lastModifiedBy>
  <cp:revision>3</cp:revision>
  <dcterms:created xsi:type="dcterms:W3CDTF">2021-08-24T17:23:11Z</dcterms:created>
  <dcterms:modified xsi:type="dcterms:W3CDTF">2021-08-24T18:49:09Z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