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1" r:id="rId4"/>
    <p:sldMasterId id="2147483804" r:id="rId5"/>
  </p:sldMasterIdLst>
  <p:notesMasterIdLst>
    <p:notesMasterId r:id="rId9"/>
  </p:notesMasterIdLst>
  <p:handoutMasterIdLst>
    <p:handoutMasterId r:id="rId10"/>
  </p:handoutMasterIdLst>
  <p:sldIdLst>
    <p:sldId id="2147481283" r:id="rId6"/>
    <p:sldId id="2147481284" r:id="rId7"/>
    <p:sldId id="2147481281" r:id="rId8"/>
  </p:sldIdLst>
  <p:sldSz cx="9144000" cy="5143500" type="screen16x9"/>
  <p:notesSz cx="7010400" cy="9236075"/>
  <p:custDataLst>
    <p:tags r:id="rId11"/>
  </p:custDataLst>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249" userDrawn="1">
          <p15:clr>
            <a:srgbClr val="A4A3A4"/>
          </p15:clr>
        </p15:guide>
        <p15:guide id="35" orient="horz" pos="348" userDrawn="1">
          <p15:clr>
            <a:srgbClr val="A4A3A4"/>
          </p15:clr>
        </p15:guide>
        <p15:guide id="36" orient="horz" pos="2119" userDrawn="1">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guide id="44" orient="horz" pos="1166" userDrawn="1">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ok Zutshi" initials="AZ" lastIdx="1" clrIdx="0">
    <p:extLst>
      <p:ext uri="{19B8F6BF-5375-455C-9EA6-DF929625EA0E}">
        <p15:presenceInfo xmlns:p15="http://schemas.microsoft.com/office/powerpoint/2012/main" userId="S::ashok.zutshi@bopinfoservices.in::fded4f93-0141-4784-9e7b-068d4b84551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B86"/>
    <a:srgbClr val="00008C"/>
    <a:srgbClr val="FFCB28"/>
    <a:srgbClr val="1976AE"/>
    <a:srgbClr val="FF6600"/>
    <a:srgbClr val="D5DCE4"/>
    <a:srgbClr val="FFCC00"/>
    <a:srgbClr val="000000"/>
    <a:srgbClr val="006FBA"/>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094CBF-AB6C-4253-8E09-8BDA8FE65FAD}" v="14" dt="2024-02-15T14:07:08.6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743" autoAdjust="0"/>
  </p:normalViewPr>
  <p:slideViewPr>
    <p:cSldViewPr snapToGrid="0">
      <p:cViewPr varScale="1">
        <p:scale>
          <a:sx n="104" d="100"/>
          <a:sy n="104" d="100"/>
        </p:scale>
        <p:origin x="200" y="76"/>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249"/>
        <p:guide orient="horz" pos="348"/>
        <p:guide orient="horz" pos="2119"/>
        <p:guide orient="horz" pos="3239"/>
        <p:guide orient="horz" pos="606"/>
        <p:guide orient="horz" pos="2772"/>
        <p:guide pos="5759"/>
        <p:guide pos="5700"/>
        <p:guide pos="2944"/>
        <p:guide pos="468"/>
        <p:guide orient="horz" pos="1166"/>
      </p:guideLst>
    </p:cSldViewPr>
  </p:slideViewPr>
  <p:notesTextViewPr>
    <p:cViewPr>
      <p:scale>
        <a:sx n="1" d="1"/>
        <a:sy n="1" d="1"/>
      </p:scale>
      <p:origin x="0" y="0"/>
    </p:cViewPr>
  </p:notesTextViewPr>
  <p:notesViewPr>
    <p:cSldViewPr snapToGrid="0">
      <p:cViewPr>
        <p:scale>
          <a:sx n="1" d="2"/>
          <a:sy n="1" d="2"/>
        </p:scale>
        <p:origin x="0" y="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blu Lawrence" userId="4694b396-78bc-4265-8ca1-8c2607d87583" providerId="ADAL" clId="{BE094CBF-AB6C-4253-8E09-8BDA8FE65FAD}"/>
    <pc:docChg chg="undo custSel addSld delSld modSld">
      <pc:chgData name="Bablu Lawrence" userId="4694b396-78bc-4265-8ca1-8c2607d87583" providerId="ADAL" clId="{BE094CBF-AB6C-4253-8E09-8BDA8FE65FAD}" dt="2024-02-15T14:18:16.086" v="1906" actId="1076"/>
      <pc:docMkLst>
        <pc:docMk/>
      </pc:docMkLst>
      <pc:sldChg chg="addSp delSp modSp mod">
        <pc:chgData name="Bablu Lawrence" userId="4694b396-78bc-4265-8ca1-8c2607d87583" providerId="ADAL" clId="{BE094CBF-AB6C-4253-8E09-8BDA8FE65FAD}" dt="2024-02-15T14:18:16.086" v="1906" actId="1076"/>
        <pc:sldMkLst>
          <pc:docMk/>
          <pc:sldMk cId="2370130025" sldId="2147481281"/>
        </pc:sldMkLst>
        <pc:spChg chg="del mod">
          <ac:chgData name="Bablu Lawrence" userId="4694b396-78bc-4265-8ca1-8c2607d87583" providerId="ADAL" clId="{BE094CBF-AB6C-4253-8E09-8BDA8FE65FAD}" dt="2024-02-15T13:50:02.076" v="643" actId="478"/>
          <ac:spMkLst>
            <pc:docMk/>
            <pc:sldMk cId="2370130025" sldId="2147481281"/>
            <ac:spMk id="2" creationId="{6DEEDAD3-FEF0-0B6B-B081-2173A558A42D}"/>
          </ac:spMkLst>
        </pc:spChg>
        <pc:spChg chg="del">
          <ac:chgData name="Bablu Lawrence" userId="4694b396-78bc-4265-8ca1-8c2607d87583" providerId="ADAL" clId="{BE094CBF-AB6C-4253-8E09-8BDA8FE65FAD}" dt="2024-02-15T13:42:59.872" v="358" actId="478"/>
          <ac:spMkLst>
            <pc:docMk/>
            <pc:sldMk cId="2370130025" sldId="2147481281"/>
            <ac:spMk id="3" creationId="{FF0F5E28-655D-591A-0BFB-BA94EA3C8CAB}"/>
          </ac:spMkLst>
        </pc:spChg>
        <pc:spChg chg="mod">
          <ac:chgData name="Bablu Lawrence" userId="4694b396-78bc-4265-8ca1-8c2607d87583" providerId="ADAL" clId="{BE094CBF-AB6C-4253-8E09-8BDA8FE65FAD}" dt="2024-02-15T13:38:04.473" v="89" actId="20577"/>
          <ac:spMkLst>
            <pc:docMk/>
            <pc:sldMk cId="2370130025" sldId="2147481281"/>
            <ac:spMk id="4" creationId="{B1C87AB3-5A97-EA01-E114-DCABEF374492}"/>
          </ac:spMkLst>
        </pc:spChg>
        <pc:spChg chg="mod">
          <ac:chgData name="Bablu Lawrence" userId="4694b396-78bc-4265-8ca1-8c2607d87583" providerId="ADAL" clId="{BE094CBF-AB6C-4253-8E09-8BDA8FE65FAD}" dt="2024-02-15T14:08:19.145" v="1815" actId="14100"/>
          <ac:spMkLst>
            <pc:docMk/>
            <pc:sldMk cId="2370130025" sldId="2147481281"/>
            <ac:spMk id="5" creationId="{66F1E78B-EBE1-7751-74AF-1FB756DE0817}"/>
          </ac:spMkLst>
        </pc:spChg>
        <pc:spChg chg="mod">
          <ac:chgData name="Bablu Lawrence" userId="4694b396-78bc-4265-8ca1-8c2607d87583" providerId="ADAL" clId="{BE094CBF-AB6C-4253-8E09-8BDA8FE65FAD}" dt="2024-02-15T14:18:16.086" v="1906" actId="1076"/>
          <ac:spMkLst>
            <pc:docMk/>
            <pc:sldMk cId="2370130025" sldId="2147481281"/>
            <ac:spMk id="7" creationId="{7CF81EDD-5774-7F76-2B42-9AF0E3654255}"/>
          </ac:spMkLst>
        </pc:spChg>
        <pc:spChg chg="del mod">
          <ac:chgData name="Bablu Lawrence" userId="4694b396-78bc-4265-8ca1-8c2607d87583" providerId="ADAL" clId="{BE094CBF-AB6C-4253-8E09-8BDA8FE65FAD}" dt="2024-02-15T13:48:46.109" v="613" actId="478"/>
          <ac:spMkLst>
            <pc:docMk/>
            <pc:sldMk cId="2370130025" sldId="2147481281"/>
            <ac:spMk id="8" creationId="{EAF031B2-E923-5EFB-BE26-8733ABF676D8}"/>
          </ac:spMkLst>
        </pc:spChg>
        <pc:spChg chg="mod">
          <ac:chgData name="Bablu Lawrence" userId="4694b396-78bc-4265-8ca1-8c2607d87583" providerId="ADAL" clId="{BE094CBF-AB6C-4253-8E09-8BDA8FE65FAD}" dt="2024-02-15T14:08:53.934" v="1825" actId="14100"/>
          <ac:spMkLst>
            <pc:docMk/>
            <pc:sldMk cId="2370130025" sldId="2147481281"/>
            <ac:spMk id="15" creationId="{45043A42-C519-5245-E13D-4F2D0ABA2D8D}"/>
          </ac:spMkLst>
        </pc:spChg>
        <pc:spChg chg="add mod">
          <ac:chgData name="Bablu Lawrence" userId="4694b396-78bc-4265-8ca1-8c2607d87583" providerId="ADAL" clId="{BE094CBF-AB6C-4253-8E09-8BDA8FE65FAD}" dt="2024-02-15T14:10:09.254" v="1833" actId="20577"/>
          <ac:spMkLst>
            <pc:docMk/>
            <pc:sldMk cId="2370130025" sldId="2147481281"/>
            <ac:spMk id="17" creationId="{4A0053EF-A288-E87C-EA0B-0EE568C15369}"/>
          </ac:spMkLst>
        </pc:spChg>
        <pc:spChg chg="mod">
          <ac:chgData name="Bablu Lawrence" userId="4694b396-78bc-4265-8ca1-8c2607d87583" providerId="ADAL" clId="{BE094CBF-AB6C-4253-8E09-8BDA8FE65FAD}" dt="2024-02-15T14:17:54.410" v="1905" actId="14100"/>
          <ac:spMkLst>
            <pc:docMk/>
            <pc:sldMk cId="2370130025" sldId="2147481281"/>
            <ac:spMk id="28" creationId="{54BCD026-3DC7-DC34-418F-4FD8C0358F16}"/>
          </ac:spMkLst>
        </pc:spChg>
        <pc:spChg chg="del">
          <ac:chgData name="Bablu Lawrence" userId="4694b396-78bc-4265-8ca1-8c2607d87583" providerId="ADAL" clId="{BE094CBF-AB6C-4253-8E09-8BDA8FE65FAD}" dt="2024-02-15T13:42:45.716" v="354" actId="478"/>
          <ac:spMkLst>
            <pc:docMk/>
            <pc:sldMk cId="2370130025" sldId="2147481281"/>
            <ac:spMk id="34" creationId="{45383425-5BED-FF3A-2222-83D3E269A5F0}"/>
          </ac:spMkLst>
        </pc:spChg>
        <pc:spChg chg="add del mod">
          <ac:chgData name="Bablu Lawrence" userId="4694b396-78bc-4265-8ca1-8c2607d87583" providerId="ADAL" clId="{BE094CBF-AB6C-4253-8E09-8BDA8FE65FAD}" dt="2024-02-15T13:45:31.006" v="490" actId="478"/>
          <ac:spMkLst>
            <pc:docMk/>
            <pc:sldMk cId="2370130025" sldId="2147481281"/>
            <ac:spMk id="35" creationId="{D4AB92BC-DE16-D046-858F-732F3D6C6F0B}"/>
          </ac:spMkLst>
        </pc:spChg>
        <pc:spChg chg="add mod">
          <ac:chgData name="Bablu Lawrence" userId="4694b396-78bc-4265-8ca1-8c2607d87583" providerId="ADAL" clId="{BE094CBF-AB6C-4253-8E09-8BDA8FE65FAD}" dt="2024-02-15T14:10:58.656" v="1849" actId="6549"/>
          <ac:spMkLst>
            <pc:docMk/>
            <pc:sldMk cId="2370130025" sldId="2147481281"/>
            <ac:spMk id="37" creationId="{E5023656-8BD2-F0D0-2C60-48D85CE611CD}"/>
          </ac:spMkLst>
        </pc:spChg>
        <pc:spChg chg="del">
          <ac:chgData name="Bablu Lawrence" userId="4694b396-78bc-4265-8ca1-8c2607d87583" providerId="ADAL" clId="{BE094CBF-AB6C-4253-8E09-8BDA8FE65FAD}" dt="2024-02-15T13:48:34.547" v="611" actId="478"/>
          <ac:spMkLst>
            <pc:docMk/>
            <pc:sldMk cId="2370130025" sldId="2147481281"/>
            <ac:spMk id="38" creationId="{A2674A84-830C-BDFC-C31C-C105540A0A06}"/>
          </ac:spMkLst>
        </pc:spChg>
        <pc:spChg chg="del">
          <ac:chgData name="Bablu Lawrence" userId="4694b396-78bc-4265-8ca1-8c2607d87583" providerId="ADAL" clId="{BE094CBF-AB6C-4253-8E09-8BDA8FE65FAD}" dt="2024-02-15T13:43:07.431" v="360" actId="478"/>
          <ac:spMkLst>
            <pc:docMk/>
            <pc:sldMk cId="2370130025" sldId="2147481281"/>
            <ac:spMk id="48" creationId="{52B93E9A-6223-A1EA-B2BC-EE99E8CEFF94}"/>
          </ac:spMkLst>
        </pc:spChg>
        <pc:spChg chg="add del mod">
          <ac:chgData name="Bablu Lawrence" userId="4694b396-78bc-4265-8ca1-8c2607d87583" providerId="ADAL" clId="{BE094CBF-AB6C-4253-8E09-8BDA8FE65FAD}" dt="2024-02-15T14:10:41.372" v="1839" actId="20577"/>
          <ac:spMkLst>
            <pc:docMk/>
            <pc:sldMk cId="2370130025" sldId="2147481281"/>
            <ac:spMk id="55" creationId="{67D93E2F-BBA6-4B64-D588-249FF7868DE4}"/>
          </ac:spMkLst>
        </pc:spChg>
        <pc:spChg chg="mod">
          <ac:chgData name="Bablu Lawrence" userId="4694b396-78bc-4265-8ca1-8c2607d87583" providerId="ADAL" clId="{BE094CBF-AB6C-4253-8E09-8BDA8FE65FAD}" dt="2024-02-15T14:09:09.270" v="1827" actId="1076"/>
          <ac:spMkLst>
            <pc:docMk/>
            <pc:sldMk cId="2370130025" sldId="2147481281"/>
            <ac:spMk id="59" creationId="{B0009652-ED46-EFC5-2F72-E118394624B8}"/>
          </ac:spMkLst>
        </pc:spChg>
        <pc:spChg chg="add mod">
          <ac:chgData name="Bablu Lawrence" userId="4694b396-78bc-4265-8ca1-8c2607d87583" providerId="ADAL" clId="{BE094CBF-AB6C-4253-8E09-8BDA8FE65FAD}" dt="2024-02-15T14:09:12.329" v="1828" actId="1076"/>
          <ac:spMkLst>
            <pc:docMk/>
            <pc:sldMk cId="2370130025" sldId="2147481281"/>
            <ac:spMk id="61" creationId="{F30AC9A9-478E-F73E-6F30-DBD1E899BC54}"/>
          </ac:spMkLst>
        </pc:spChg>
        <pc:spChg chg="mod">
          <ac:chgData name="Bablu Lawrence" userId="4694b396-78bc-4265-8ca1-8c2607d87583" providerId="ADAL" clId="{BE094CBF-AB6C-4253-8E09-8BDA8FE65FAD}" dt="2024-02-15T14:08:42.464" v="1822" actId="1076"/>
          <ac:spMkLst>
            <pc:docMk/>
            <pc:sldMk cId="2370130025" sldId="2147481281"/>
            <ac:spMk id="66" creationId="{7FFD0861-0BBD-A5FF-7A51-6C4AD89D52FC}"/>
          </ac:spMkLst>
        </pc:spChg>
        <pc:spChg chg="mod ord">
          <ac:chgData name="Bablu Lawrence" userId="4694b396-78bc-4265-8ca1-8c2607d87583" providerId="ADAL" clId="{BE094CBF-AB6C-4253-8E09-8BDA8FE65FAD}" dt="2024-02-15T14:05:50.596" v="1662" actId="14100"/>
          <ac:spMkLst>
            <pc:docMk/>
            <pc:sldMk cId="2370130025" sldId="2147481281"/>
            <ac:spMk id="71" creationId="{76B9CB8B-0BD8-889B-6EC0-2E57EAB001FA}"/>
          </ac:spMkLst>
        </pc:spChg>
        <pc:spChg chg="del">
          <ac:chgData name="Bablu Lawrence" userId="4694b396-78bc-4265-8ca1-8c2607d87583" providerId="ADAL" clId="{BE094CBF-AB6C-4253-8E09-8BDA8FE65FAD}" dt="2024-02-15T13:42:49.198" v="355" actId="478"/>
          <ac:spMkLst>
            <pc:docMk/>
            <pc:sldMk cId="2370130025" sldId="2147481281"/>
            <ac:spMk id="82" creationId="{4E0E3A2D-DD99-2CBE-F90C-46858793768B}"/>
          </ac:spMkLst>
        </pc:spChg>
        <pc:spChg chg="del">
          <ac:chgData name="Bablu Lawrence" userId="4694b396-78bc-4265-8ca1-8c2607d87583" providerId="ADAL" clId="{BE094CBF-AB6C-4253-8E09-8BDA8FE65FAD}" dt="2024-02-15T13:48:46.109" v="613" actId="478"/>
          <ac:spMkLst>
            <pc:docMk/>
            <pc:sldMk cId="2370130025" sldId="2147481281"/>
            <ac:spMk id="83" creationId="{AF4F289E-B399-4493-3A42-221A500D852A}"/>
          </ac:spMkLst>
        </pc:spChg>
        <pc:spChg chg="del">
          <ac:chgData name="Bablu Lawrence" userId="4694b396-78bc-4265-8ca1-8c2607d87583" providerId="ADAL" clId="{BE094CBF-AB6C-4253-8E09-8BDA8FE65FAD}" dt="2024-02-15T13:43:22.252" v="363" actId="478"/>
          <ac:spMkLst>
            <pc:docMk/>
            <pc:sldMk cId="2370130025" sldId="2147481281"/>
            <ac:spMk id="104" creationId="{4B0A45AE-ECCD-C7AF-1763-F8DE8677388A}"/>
          </ac:spMkLst>
        </pc:spChg>
        <pc:spChg chg="add mod">
          <ac:chgData name="Bablu Lawrence" userId="4694b396-78bc-4265-8ca1-8c2607d87583" providerId="ADAL" clId="{BE094CBF-AB6C-4253-8E09-8BDA8FE65FAD}" dt="2024-02-15T14:16:33.728" v="1903" actId="1076"/>
          <ac:spMkLst>
            <pc:docMk/>
            <pc:sldMk cId="2370130025" sldId="2147481281"/>
            <ac:spMk id="153" creationId="{0EED44AA-30E7-1D92-1556-D887F0FE4CC0}"/>
          </ac:spMkLst>
        </pc:spChg>
        <pc:spChg chg="add mod">
          <ac:chgData name="Bablu Lawrence" userId="4694b396-78bc-4265-8ca1-8c2607d87583" providerId="ADAL" clId="{BE094CBF-AB6C-4253-8E09-8BDA8FE65FAD}" dt="2024-02-15T14:07:33.212" v="1803" actId="1076"/>
          <ac:spMkLst>
            <pc:docMk/>
            <pc:sldMk cId="2370130025" sldId="2147481281"/>
            <ac:spMk id="154" creationId="{DD312A56-69AD-0F51-6544-0E3B0CB04C1B}"/>
          </ac:spMkLst>
        </pc:spChg>
        <pc:spChg chg="add mod">
          <ac:chgData name="Bablu Lawrence" userId="4694b396-78bc-4265-8ca1-8c2607d87583" providerId="ADAL" clId="{BE094CBF-AB6C-4253-8E09-8BDA8FE65FAD}" dt="2024-02-15T14:07:35.488" v="1804" actId="1076"/>
          <ac:spMkLst>
            <pc:docMk/>
            <pc:sldMk cId="2370130025" sldId="2147481281"/>
            <ac:spMk id="155" creationId="{D0EA799F-DF75-EBFE-9545-CDE0C5FF69CC}"/>
          </ac:spMkLst>
        </pc:spChg>
        <pc:spChg chg="add mod">
          <ac:chgData name="Bablu Lawrence" userId="4694b396-78bc-4265-8ca1-8c2607d87583" providerId="ADAL" clId="{BE094CBF-AB6C-4253-8E09-8BDA8FE65FAD}" dt="2024-02-15T14:07:42.855" v="1806" actId="1076"/>
          <ac:spMkLst>
            <pc:docMk/>
            <pc:sldMk cId="2370130025" sldId="2147481281"/>
            <ac:spMk id="156" creationId="{7AF9EE91-E645-6C4C-A836-F75DF8BF046F}"/>
          </ac:spMkLst>
        </pc:spChg>
        <pc:grpChg chg="mod">
          <ac:chgData name="Bablu Lawrence" userId="4694b396-78bc-4265-8ca1-8c2607d87583" providerId="ADAL" clId="{BE094CBF-AB6C-4253-8E09-8BDA8FE65FAD}" dt="2024-02-15T13:54:32.559" v="776" actId="1076"/>
          <ac:grpSpMkLst>
            <pc:docMk/>
            <pc:sldMk cId="2370130025" sldId="2147481281"/>
            <ac:grpSpMk id="9" creationId="{89808971-89A8-EA8E-574B-71F8B6417629}"/>
          </ac:grpSpMkLst>
        </pc:grpChg>
        <pc:cxnChg chg="mod">
          <ac:chgData name="Bablu Lawrence" userId="4694b396-78bc-4265-8ca1-8c2607d87583" providerId="ADAL" clId="{BE094CBF-AB6C-4253-8E09-8BDA8FE65FAD}" dt="2024-02-15T14:09:00.914" v="1826" actId="1076"/>
          <ac:cxnSpMkLst>
            <pc:docMk/>
            <pc:sldMk cId="2370130025" sldId="2147481281"/>
            <ac:cxnSpMk id="16" creationId="{881C9FD8-C6C8-05B0-F602-B8BC5F5273C2}"/>
          </ac:cxnSpMkLst>
        </pc:cxnChg>
        <pc:cxnChg chg="del mod">
          <ac:chgData name="Bablu Lawrence" userId="4694b396-78bc-4265-8ca1-8c2607d87583" providerId="ADAL" clId="{BE094CBF-AB6C-4253-8E09-8BDA8FE65FAD}" dt="2024-02-15T13:43:03.585" v="359" actId="478"/>
          <ac:cxnSpMkLst>
            <pc:docMk/>
            <pc:sldMk cId="2370130025" sldId="2147481281"/>
            <ac:cxnSpMk id="20" creationId="{C0137D60-51E0-8020-83AE-F959B00EC9AC}"/>
          </ac:cxnSpMkLst>
        </pc:cxnChg>
        <pc:cxnChg chg="del mod">
          <ac:chgData name="Bablu Lawrence" userId="4694b396-78bc-4265-8ca1-8c2607d87583" providerId="ADAL" clId="{BE094CBF-AB6C-4253-8E09-8BDA8FE65FAD}" dt="2024-02-15T13:48:37.835" v="612" actId="478"/>
          <ac:cxnSpMkLst>
            <pc:docMk/>
            <pc:sldMk cId="2370130025" sldId="2147481281"/>
            <ac:cxnSpMk id="24" creationId="{352680ED-1CCC-4354-F88F-6035B74B3AD4}"/>
          </ac:cxnSpMkLst>
        </pc:cxnChg>
        <pc:cxnChg chg="mod">
          <ac:chgData name="Bablu Lawrence" userId="4694b396-78bc-4265-8ca1-8c2607d87583" providerId="ADAL" clId="{BE094CBF-AB6C-4253-8E09-8BDA8FE65FAD}" dt="2024-02-15T14:09:00.914" v="1826" actId="1076"/>
          <ac:cxnSpMkLst>
            <pc:docMk/>
            <pc:sldMk cId="2370130025" sldId="2147481281"/>
            <ac:cxnSpMk id="39" creationId="{A16928DE-9D45-D134-17B4-6EC1C3604BDF}"/>
          </ac:cxnSpMkLst>
        </pc:cxnChg>
        <pc:cxnChg chg="del mod">
          <ac:chgData name="Bablu Lawrence" userId="4694b396-78bc-4265-8ca1-8c2607d87583" providerId="ADAL" clId="{BE094CBF-AB6C-4253-8E09-8BDA8FE65FAD}" dt="2024-02-15T13:43:11.329" v="361" actId="478"/>
          <ac:cxnSpMkLst>
            <pc:docMk/>
            <pc:sldMk cId="2370130025" sldId="2147481281"/>
            <ac:cxnSpMk id="44" creationId="{F836B70C-6772-8B6A-218D-F2174CF81FB6}"/>
          </ac:cxnSpMkLst>
        </pc:cxnChg>
        <pc:cxnChg chg="add mod">
          <ac:chgData name="Bablu Lawrence" userId="4694b396-78bc-4265-8ca1-8c2607d87583" providerId="ADAL" clId="{BE094CBF-AB6C-4253-8E09-8BDA8FE65FAD}" dt="2024-02-15T14:08:19.145" v="1815" actId="14100"/>
          <ac:cxnSpMkLst>
            <pc:docMk/>
            <pc:sldMk cId="2370130025" sldId="2147481281"/>
            <ac:cxnSpMk id="45" creationId="{1586FDDD-ACC1-594D-AA7F-1D3A721426E3}"/>
          </ac:cxnSpMkLst>
        </pc:cxnChg>
        <pc:cxnChg chg="add mod">
          <ac:chgData name="Bablu Lawrence" userId="4694b396-78bc-4265-8ca1-8c2607d87583" providerId="ADAL" clId="{BE094CBF-AB6C-4253-8E09-8BDA8FE65FAD}" dt="2024-02-15T14:17:54.410" v="1905" actId="14100"/>
          <ac:cxnSpMkLst>
            <pc:docMk/>
            <pc:sldMk cId="2370130025" sldId="2147481281"/>
            <ac:cxnSpMk id="52" creationId="{5D9F1CB0-AD7B-F618-1092-4A3435CDF60A}"/>
          </ac:cxnSpMkLst>
        </pc:cxnChg>
        <pc:cxnChg chg="add mod">
          <ac:chgData name="Bablu Lawrence" userId="4694b396-78bc-4265-8ca1-8c2607d87583" providerId="ADAL" clId="{BE094CBF-AB6C-4253-8E09-8BDA8FE65FAD}" dt="2024-02-15T14:09:00.914" v="1826" actId="1076"/>
          <ac:cxnSpMkLst>
            <pc:docMk/>
            <pc:sldMk cId="2370130025" sldId="2147481281"/>
            <ac:cxnSpMk id="57" creationId="{AAD16AFB-E584-EC73-E7E5-92972F9986AD}"/>
          </ac:cxnSpMkLst>
        </pc:cxnChg>
        <pc:cxnChg chg="del mod">
          <ac:chgData name="Bablu Lawrence" userId="4694b396-78bc-4265-8ca1-8c2607d87583" providerId="ADAL" clId="{BE094CBF-AB6C-4253-8E09-8BDA8FE65FAD}" dt="2024-02-15T13:42:51.563" v="356" actId="478"/>
          <ac:cxnSpMkLst>
            <pc:docMk/>
            <pc:sldMk cId="2370130025" sldId="2147481281"/>
            <ac:cxnSpMk id="76" creationId="{8D399B8E-2305-B53D-E0CA-9D1FCFAB0DB1}"/>
          </ac:cxnSpMkLst>
        </pc:cxnChg>
        <pc:cxnChg chg="add mod">
          <ac:chgData name="Bablu Lawrence" userId="4694b396-78bc-4265-8ca1-8c2607d87583" providerId="ADAL" clId="{BE094CBF-AB6C-4253-8E09-8BDA8FE65FAD}" dt="2024-02-15T14:09:12.329" v="1828" actId="1076"/>
          <ac:cxnSpMkLst>
            <pc:docMk/>
            <pc:sldMk cId="2370130025" sldId="2147481281"/>
            <ac:cxnSpMk id="77" creationId="{8BF689A3-DF36-44C3-77E0-544C3E3532BD}"/>
          </ac:cxnSpMkLst>
        </pc:cxnChg>
        <pc:cxnChg chg="mod">
          <ac:chgData name="Bablu Lawrence" userId="4694b396-78bc-4265-8ca1-8c2607d87583" providerId="ADAL" clId="{BE094CBF-AB6C-4253-8E09-8BDA8FE65FAD}" dt="2024-02-15T14:09:33.405" v="1831" actId="1076"/>
          <ac:cxnSpMkLst>
            <pc:docMk/>
            <pc:sldMk cId="2370130025" sldId="2147481281"/>
            <ac:cxnSpMk id="81" creationId="{98D3967D-7E36-A9D3-7276-0D221910A217}"/>
          </ac:cxnSpMkLst>
        </pc:cxnChg>
        <pc:cxnChg chg="mod">
          <ac:chgData name="Bablu Lawrence" userId="4694b396-78bc-4265-8ca1-8c2607d87583" providerId="ADAL" clId="{BE094CBF-AB6C-4253-8E09-8BDA8FE65FAD}" dt="2024-02-15T14:18:16.086" v="1906" actId="1076"/>
          <ac:cxnSpMkLst>
            <pc:docMk/>
            <pc:sldMk cId="2370130025" sldId="2147481281"/>
            <ac:cxnSpMk id="95" creationId="{FB6D8A7C-044E-CE25-DE8D-959382F9A5B6}"/>
          </ac:cxnSpMkLst>
        </pc:cxnChg>
      </pc:sldChg>
      <pc:sldChg chg="del">
        <pc:chgData name="Bablu Lawrence" userId="4694b396-78bc-4265-8ca1-8c2607d87583" providerId="ADAL" clId="{BE094CBF-AB6C-4253-8E09-8BDA8FE65FAD}" dt="2024-02-15T14:05:12.094" v="1619" actId="47"/>
        <pc:sldMkLst>
          <pc:docMk/>
          <pc:sldMk cId="2630920546" sldId="2147481282"/>
        </pc:sldMkLst>
      </pc:sldChg>
      <pc:sldChg chg="addSp delSp modSp mod modClrScheme chgLayout">
        <pc:chgData name="Bablu Lawrence" userId="4694b396-78bc-4265-8ca1-8c2607d87583" providerId="ADAL" clId="{BE094CBF-AB6C-4253-8E09-8BDA8FE65FAD}" dt="2024-02-15T14:14:00.509" v="1877" actId="1076"/>
        <pc:sldMkLst>
          <pc:docMk/>
          <pc:sldMk cId="654730634" sldId="2147481283"/>
        </pc:sldMkLst>
        <pc:spChg chg="add del mod">
          <ac:chgData name="Bablu Lawrence" userId="4694b396-78bc-4265-8ca1-8c2607d87583" providerId="ADAL" clId="{BE094CBF-AB6C-4253-8E09-8BDA8FE65FAD}" dt="2024-02-15T14:12:56.987" v="1863" actId="478"/>
          <ac:spMkLst>
            <pc:docMk/>
            <pc:sldMk cId="654730634" sldId="2147481283"/>
            <ac:spMk id="3" creationId="{455E9E78-BBBC-3CBC-D2E0-172922730295}"/>
          </ac:spMkLst>
        </pc:spChg>
        <pc:spChg chg="mod ord">
          <ac:chgData name="Bablu Lawrence" userId="4694b396-78bc-4265-8ca1-8c2607d87583" providerId="ADAL" clId="{BE094CBF-AB6C-4253-8E09-8BDA8FE65FAD}" dt="2024-02-15T14:14:00.509" v="1877" actId="1076"/>
          <ac:spMkLst>
            <pc:docMk/>
            <pc:sldMk cId="654730634" sldId="2147481283"/>
            <ac:spMk id="4" creationId="{B1C87AB3-5A97-EA01-E114-DCABEF374492}"/>
          </ac:spMkLst>
        </pc:spChg>
        <pc:spChg chg="add del mod ord">
          <ac:chgData name="Bablu Lawrence" userId="4694b396-78bc-4265-8ca1-8c2607d87583" providerId="ADAL" clId="{BE094CBF-AB6C-4253-8E09-8BDA8FE65FAD}" dt="2024-02-15T14:13:19.694" v="1866" actId="478"/>
          <ac:spMkLst>
            <pc:docMk/>
            <pc:sldMk cId="654730634" sldId="2147481283"/>
            <ac:spMk id="5" creationId="{278D49CF-A68D-B34D-7D14-14B4C3E3EDDB}"/>
          </ac:spMkLst>
        </pc:spChg>
        <pc:graphicFrameChg chg="del">
          <ac:chgData name="Bablu Lawrence" userId="4694b396-78bc-4265-8ca1-8c2607d87583" providerId="ADAL" clId="{BE094CBF-AB6C-4253-8E09-8BDA8FE65FAD}" dt="2024-02-15T13:34:28.702" v="0" actId="478"/>
          <ac:graphicFrameMkLst>
            <pc:docMk/>
            <pc:sldMk cId="654730634" sldId="2147481283"/>
            <ac:graphicFrameMk id="2" creationId="{DFD008D9-DBBC-61DA-BDEB-68C0F4D484E3}"/>
          </ac:graphicFrameMkLst>
        </pc:graphicFrameChg>
      </pc:sldChg>
      <pc:sldChg chg="modSp add mod">
        <pc:chgData name="Bablu Lawrence" userId="4694b396-78bc-4265-8ca1-8c2607d87583" providerId="ADAL" clId="{BE094CBF-AB6C-4253-8E09-8BDA8FE65FAD}" dt="2024-02-15T14:14:14.784" v="1901" actId="20577"/>
        <pc:sldMkLst>
          <pc:docMk/>
          <pc:sldMk cId="1308902266" sldId="2147481284"/>
        </pc:sldMkLst>
        <pc:spChg chg="mod">
          <ac:chgData name="Bablu Lawrence" userId="4694b396-78bc-4265-8ca1-8c2607d87583" providerId="ADAL" clId="{BE094CBF-AB6C-4253-8E09-8BDA8FE65FAD}" dt="2024-02-15T14:14:14.784" v="1901" actId="20577"/>
          <ac:spMkLst>
            <pc:docMk/>
            <pc:sldMk cId="1308902266" sldId="2147481284"/>
            <ac:spMk id="4" creationId="{99B1D01A-A429-940F-58DF-E16FDB0DFBC8}"/>
          </ac:spMkLst>
        </pc:spChg>
      </pc:sldChg>
    </pc:docChg>
  </pc:docChgLst>
  <pc:docChgLst>
    <pc:chgData name="Bablu Lawrence" userId="4694b396-78bc-4265-8ca1-8c2607d87583" providerId="ADAL" clId="{48783530-51C7-4D0D-8E5F-E83277420374}"/>
    <pc:docChg chg="undo custSel addSld delSld modSld sldOrd addMainMaster delMainMaster addSection delSection modSection">
      <pc:chgData name="Bablu Lawrence" userId="4694b396-78bc-4265-8ca1-8c2607d87583" providerId="ADAL" clId="{48783530-51C7-4D0D-8E5F-E83277420374}" dt="2024-01-08T12:24:43.601" v="8294" actId="20577"/>
      <pc:docMkLst>
        <pc:docMk/>
      </pc:docMkLst>
      <pc:sldChg chg="delSp modSp add del mod">
        <pc:chgData name="Bablu Lawrence" userId="4694b396-78bc-4265-8ca1-8c2607d87583" providerId="ADAL" clId="{48783530-51C7-4D0D-8E5F-E83277420374}" dt="2024-01-08T12:20:54.721" v="8126" actId="20577"/>
        <pc:sldMkLst>
          <pc:docMk/>
          <pc:sldMk cId="2060540682" sldId="290"/>
        </pc:sldMkLst>
        <pc:spChg chg="del">
          <ac:chgData name="Bablu Lawrence" userId="4694b396-78bc-4265-8ca1-8c2607d87583" providerId="ADAL" clId="{48783530-51C7-4D0D-8E5F-E83277420374}" dt="2024-01-08T11:48:35.672" v="7502" actId="478"/>
          <ac:spMkLst>
            <pc:docMk/>
            <pc:sldMk cId="2060540682" sldId="290"/>
            <ac:spMk id="9" creationId="{3473460A-48AE-8A7C-1736-4CA03E21F9B8}"/>
          </ac:spMkLst>
        </pc:spChg>
        <pc:spChg chg="mod">
          <ac:chgData name="Bablu Lawrence" userId="4694b396-78bc-4265-8ca1-8c2607d87583" providerId="ADAL" clId="{48783530-51C7-4D0D-8E5F-E83277420374}" dt="2024-01-08T12:20:54.721" v="8126" actId="20577"/>
          <ac:spMkLst>
            <pc:docMk/>
            <pc:sldMk cId="2060540682" sldId="290"/>
            <ac:spMk id="15" creationId="{9E82882D-F3C1-4C31-B151-94048313653A}"/>
          </ac:spMkLst>
        </pc:spChg>
      </pc:sldChg>
      <pc:sldChg chg="add del">
        <pc:chgData name="Bablu Lawrence" userId="4694b396-78bc-4265-8ca1-8c2607d87583" providerId="ADAL" clId="{48783530-51C7-4D0D-8E5F-E83277420374}" dt="2024-01-08T09:11:58.466" v="2529" actId="2696"/>
        <pc:sldMkLst>
          <pc:docMk/>
          <pc:sldMk cId="3307792803" sldId="315"/>
        </pc:sldMkLst>
      </pc:sldChg>
      <pc:sldChg chg="del">
        <pc:chgData name="Bablu Lawrence" userId="4694b396-78bc-4265-8ca1-8c2607d87583" providerId="ADAL" clId="{48783530-51C7-4D0D-8E5F-E83277420374}" dt="2024-01-08T04:49:39.572" v="65" actId="47"/>
        <pc:sldMkLst>
          <pc:docMk/>
          <pc:sldMk cId="3142267261" sldId="2147478222"/>
        </pc:sldMkLst>
      </pc:sldChg>
      <pc:sldChg chg="del">
        <pc:chgData name="Bablu Lawrence" userId="4694b396-78bc-4265-8ca1-8c2607d87583" providerId="ADAL" clId="{48783530-51C7-4D0D-8E5F-E83277420374}" dt="2024-01-08T04:49:39.572" v="65" actId="47"/>
        <pc:sldMkLst>
          <pc:docMk/>
          <pc:sldMk cId="4020558379" sldId="2147478227"/>
        </pc:sldMkLst>
      </pc:sldChg>
      <pc:sldChg chg="del">
        <pc:chgData name="Bablu Lawrence" userId="4694b396-78bc-4265-8ca1-8c2607d87583" providerId="ADAL" clId="{48783530-51C7-4D0D-8E5F-E83277420374}" dt="2024-01-08T04:49:39.572" v="65" actId="47"/>
        <pc:sldMkLst>
          <pc:docMk/>
          <pc:sldMk cId="2644323479" sldId="2147478233"/>
        </pc:sldMkLst>
      </pc:sldChg>
      <pc:sldChg chg="del">
        <pc:chgData name="Bablu Lawrence" userId="4694b396-78bc-4265-8ca1-8c2607d87583" providerId="ADAL" clId="{48783530-51C7-4D0D-8E5F-E83277420374}" dt="2024-01-08T04:49:39.572" v="65" actId="47"/>
        <pc:sldMkLst>
          <pc:docMk/>
          <pc:sldMk cId="1156985430" sldId="2147478234"/>
        </pc:sldMkLst>
      </pc:sldChg>
      <pc:sldChg chg="del">
        <pc:chgData name="Bablu Lawrence" userId="4694b396-78bc-4265-8ca1-8c2607d87583" providerId="ADAL" clId="{48783530-51C7-4D0D-8E5F-E83277420374}" dt="2024-01-08T04:49:39.572" v="65" actId="47"/>
        <pc:sldMkLst>
          <pc:docMk/>
          <pc:sldMk cId="491098112" sldId="2147478242"/>
        </pc:sldMkLst>
      </pc:sldChg>
      <pc:sldChg chg="del">
        <pc:chgData name="Bablu Lawrence" userId="4694b396-78bc-4265-8ca1-8c2607d87583" providerId="ADAL" clId="{48783530-51C7-4D0D-8E5F-E83277420374}" dt="2024-01-08T04:49:39.572" v="65" actId="47"/>
        <pc:sldMkLst>
          <pc:docMk/>
          <pc:sldMk cId="3071248889" sldId="2147478501"/>
        </pc:sldMkLst>
      </pc:sldChg>
      <pc:sldChg chg="del">
        <pc:chgData name="Bablu Lawrence" userId="4694b396-78bc-4265-8ca1-8c2607d87583" providerId="ADAL" clId="{48783530-51C7-4D0D-8E5F-E83277420374}" dt="2024-01-08T04:49:39.572" v="65" actId="47"/>
        <pc:sldMkLst>
          <pc:docMk/>
          <pc:sldMk cId="402389842" sldId="2147481266"/>
        </pc:sldMkLst>
      </pc:sldChg>
      <pc:sldChg chg="del">
        <pc:chgData name="Bablu Lawrence" userId="4694b396-78bc-4265-8ca1-8c2607d87583" providerId="ADAL" clId="{48783530-51C7-4D0D-8E5F-E83277420374}" dt="2024-01-08T04:49:39.572" v="65" actId="47"/>
        <pc:sldMkLst>
          <pc:docMk/>
          <pc:sldMk cId="1216228620" sldId="2147481267"/>
        </pc:sldMkLst>
      </pc:sldChg>
      <pc:sldChg chg="del">
        <pc:chgData name="Bablu Lawrence" userId="4694b396-78bc-4265-8ca1-8c2607d87583" providerId="ADAL" clId="{48783530-51C7-4D0D-8E5F-E83277420374}" dt="2024-01-08T04:49:39.572" v="65" actId="47"/>
        <pc:sldMkLst>
          <pc:docMk/>
          <pc:sldMk cId="1458588366" sldId="2147481275"/>
        </pc:sldMkLst>
      </pc:sldChg>
      <pc:sldChg chg="del">
        <pc:chgData name="Bablu Lawrence" userId="4694b396-78bc-4265-8ca1-8c2607d87583" providerId="ADAL" clId="{48783530-51C7-4D0D-8E5F-E83277420374}" dt="2024-01-08T04:49:39.572" v="65" actId="47"/>
        <pc:sldMkLst>
          <pc:docMk/>
          <pc:sldMk cId="2023793762" sldId="2147481277"/>
        </pc:sldMkLst>
      </pc:sldChg>
      <pc:sldChg chg="del">
        <pc:chgData name="Bablu Lawrence" userId="4694b396-78bc-4265-8ca1-8c2607d87583" providerId="ADAL" clId="{48783530-51C7-4D0D-8E5F-E83277420374}" dt="2024-01-08T04:49:39.572" v="65" actId="47"/>
        <pc:sldMkLst>
          <pc:docMk/>
          <pc:sldMk cId="1927239685" sldId="2147481278"/>
        </pc:sldMkLst>
      </pc:sldChg>
      <pc:sldChg chg="addSp delSp modSp add del mod ord">
        <pc:chgData name="Bablu Lawrence" userId="4694b396-78bc-4265-8ca1-8c2607d87583" providerId="ADAL" clId="{48783530-51C7-4D0D-8E5F-E83277420374}" dt="2024-01-08T10:57:35.766" v="4913" actId="47"/>
        <pc:sldMkLst>
          <pc:docMk/>
          <pc:sldMk cId="1833328112" sldId="2147481280"/>
        </pc:sldMkLst>
        <pc:spChg chg="add del mod">
          <ac:chgData name="Bablu Lawrence" userId="4694b396-78bc-4265-8ca1-8c2607d87583" providerId="ADAL" clId="{48783530-51C7-4D0D-8E5F-E83277420374}" dt="2024-01-08T10:32:23.652" v="3148"/>
          <ac:spMkLst>
            <pc:docMk/>
            <pc:sldMk cId="1833328112" sldId="2147481280"/>
            <ac:spMk id="3" creationId="{4D6A1C26-0559-53FA-4248-6FC84DC0E2DC}"/>
          </ac:spMkLst>
        </pc:spChg>
        <pc:spChg chg="mod">
          <ac:chgData name="Bablu Lawrence" userId="4694b396-78bc-4265-8ca1-8c2607d87583" providerId="ADAL" clId="{48783530-51C7-4D0D-8E5F-E83277420374}" dt="2024-01-08T10:37:01.943" v="3301" actId="20577"/>
          <ac:spMkLst>
            <pc:docMk/>
            <pc:sldMk cId="1833328112" sldId="2147481280"/>
            <ac:spMk id="4" creationId="{B1C87AB3-5A97-EA01-E114-DCABEF374492}"/>
          </ac:spMkLst>
        </pc:spChg>
        <pc:spChg chg="add del mod">
          <ac:chgData name="Bablu Lawrence" userId="4694b396-78bc-4265-8ca1-8c2607d87583" providerId="ADAL" clId="{48783530-51C7-4D0D-8E5F-E83277420374}" dt="2024-01-08T10:33:50.780" v="3206" actId="478"/>
          <ac:spMkLst>
            <pc:docMk/>
            <pc:sldMk cId="1833328112" sldId="2147481280"/>
            <ac:spMk id="5" creationId="{B90E63A9-0D46-3D70-06C8-E0DCE1000E88}"/>
          </ac:spMkLst>
        </pc:spChg>
        <pc:spChg chg="add del mod">
          <ac:chgData name="Bablu Lawrence" userId="4694b396-78bc-4265-8ca1-8c2607d87583" providerId="ADAL" clId="{48783530-51C7-4D0D-8E5F-E83277420374}" dt="2024-01-08T10:38:36.618" v="3434" actId="478"/>
          <ac:spMkLst>
            <pc:docMk/>
            <pc:sldMk cId="1833328112" sldId="2147481280"/>
            <ac:spMk id="7" creationId="{7A0FB267-03E4-9B58-8192-053600FA8705}"/>
          </ac:spMkLst>
        </pc:spChg>
        <pc:spChg chg="add mod">
          <ac:chgData name="Bablu Lawrence" userId="4694b396-78bc-4265-8ca1-8c2607d87583" providerId="ADAL" clId="{48783530-51C7-4D0D-8E5F-E83277420374}" dt="2024-01-08T10:57:30.416" v="4912" actId="20577"/>
          <ac:spMkLst>
            <pc:docMk/>
            <pc:sldMk cId="1833328112" sldId="2147481280"/>
            <ac:spMk id="8" creationId="{0DA092AB-349D-D688-0C2A-BDEF86084060}"/>
          </ac:spMkLst>
        </pc:spChg>
        <pc:spChg chg="add del mod">
          <ac:chgData name="Bablu Lawrence" userId="4694b396-78bc-4265-8ca1-8c2607d87583" providerId="ADAL" clId="{48783530-51C7-4D0D-8E5F-E83277420374}" dt="2024-01-08T10:39:41.791" v="3449" actId="478"/>
          <ac:spMkLst>
            <pc:docMk/>
            <pc:sldMk cId="1833328112" sldId="2147481280"/>
            <ac:spMk id="9" creationId="{DCA07A4B-DD19-37E5-F8FF-00ACDF10E3AF}"/>
          </ac:spMkLst>
        </pc:spChg>
        <pc:spChg chg="add mod">
          <ac:chgData name="Bablu Lawrence" userId="4694b396-78bc-4265-8ca1-8c2607d87583" providerId="ADAL" clId="{48783530-51C7-4D0D-8E5F-E83277420374}" dt="2024-01-08T10:49:48.565" v="4360" actId="1076"/>
          <ac:spMkLst>
            <pc:docMk/>
            <pc:sldMk cId="1833328112" sldId="2147481280"/>
            <ac:spMk id="10" creationId="{CFC5A60D-D58E-F0B8-EF51-0CF45F3E0F38}"/>
          </ac:spMkLst>
        </pc:spChg>
        <pc:spChg chg="del">
          <ac:chgData name="Bablu Lawrence" userId="4694b396-78bc-4265-8ca1-8c2607d87583" providerId="ADAL" clId="{48783530-51C7-4D0D-8E5F-E83277420374}" dt="2024-01-08T10:29:51.993" v="2995" actId="478"/>
          <ac:spMkLst>
            <pc:docMk/>
            <pc:sldMk cId="1833328112" sldId="2147481280"/>
            <ac:spMk id="56" creationId="{1CC622B3-9169-AF69-55D9-0C3731ECDB04}"/>
          </ac:spMkLst>
        </pc:spChg>
        <pc:spChg chg="del">
          <ac:chgData name="Bablu Lawrence" userId="4694b396-78bc-4265-8ca1-8c2607d87583" providerId="ADAL" clId="{48783530-51C7-4D0D-8E5F-E83277420374}" dt="2024-01-08T10:29:51.993" v="2995" actId="478"/>
          <ac:spMkLst>
            <pc:docMk/>
            <pc:sldMk cId="1833328112" sldId="2147481280"/>
            <ac:spMk id="68" creationId="{BCF33AE3-B904-FF72-EA13-062F92206B99}"/>
          </ac:spMkLst>
        </pc:spChg>
        <pc:spChg chg="del">
          <ac:chgData name="Bablu Lawrence" userId="4694b396-78bc-4265-8ca1-8c2607d87583" providerId="ADAL" clId="{48783530-51C7-4D0D-8E5F-E83277420374}" dt="2024-01-08T10:29:51.993" v="2995" actId="478"/>
          <ac:spMkLst>
            <pc:docMk/>
            <pc:sldMk cId="1833328112" sldId="2147481280"/>
            <ac:spMk id="71" creationId="{A469808F-3E56-6092-63BD-3200F15DCBF9}"/>
          </ac:spMkLst>
        </pc:spChg>
        <pc:spChg chg="del">
          <ac:chgData name="Bablu Lawrence" userId="4694b396-78bc-4265-8ca1-8c2607d87583" providerId="ADAL" clId="{48783530-51C7-4D0D-8E5F-E83277420374}" dt="2024-01-08T10:29:51.993" v="2995" actId="478"/>
          <ac:spMkLst>
            <pc:docMk/>
            <pc:sldMk cId="1833328112" sldId="2147481280"/>
            <ac:spMk id="72" creationId="{992B76B1-8534-A338-99FA-D83B7932C7EE}"/>
          </ac:spMkLst>
        </pc:spChg>
        <pc:spChg chg="del">
          <ac:chgData name="Bablu Lawrence" userId="4694b396-78bc-4265-8ca1-8c2607d87583" providerId="ADAL" clId="{48783530-51C7-4D0D-8E5F-E83277420374}" dt="2024-01-08T10:29:51.993" v="2995" actId="478"/>
          <ac:spMkLst>
            <pc:docMk/>
            <pc:sldMk cId="1833328112" sldId="2147481280"/>
            <ac:spMk id="73" creationId="{E5259D92-D8A1-E41F-5A95-1ABDFBCD675B}"/>
          </ac:spMkLst>
        </pc:spChg>
        <pc:spChg chg="del">
          <ac:chgData name="Bablu Lawrence" userId="4694b396-78bc-4265-8ca1-8c2607d87583" providerId="ADAL" clId="{48783530-51C7-4D0D-8E5F-E83277420374}" dt="2024-01-08T10:29:51.993" v="2995" actId="478"/>
          <ac:spMkLst>
            <pc:docMk/>
            <pc:sldMk cId="1833328112" sldId="2147481280"/>
            <ac:spMk id="74" creationId="{2A7591CA-8BC5-59B6-6413-762E8B11360C}"/>
          </ac:spMkLst>
        </pc:spChg>
        <pc:grpChg chg="del">
          <ac:chgData name="Bablu Lawrence" userId="4694b396-78bc-4265-8ca1-8c2607d87583" providerId="ADAL" clId="{48783530-51C7-4D0D-8E5F-E83277420374}" dt="2024-01-08T10:29:51.993" v="2995" actId="478"/>
          <ac:grpSpMkLst>
            <pc:docMk/>
            <pc:sldMk cId="1833328112" sldId="2147481280"/>
            <ac:grpSpMk id="12" creationId="{346C33BB-7FA6-BEA3-C084-45C8427DEE0A}"/>
          </ac:grpSpMkLst>
        </pc:grpChg>
        <pc:graphicFrameChg chg="add del modGraphic">
          <ac:chgData name="Bablu Lawrence" userId="4694b396-78bc-4265-8ca1-8c2607d87583" providerId="ADAL" clId="{48783530-51C7-4D0D-8E5F-E83277420374}" dt="2024-01-08T10:31:20.849" v="2999" actId="478"/>
          <ac:graphicFrameMkLst>
            <pc:docMk/>
            <pc:sldMk cId="1833328112" sldId="2147481280"/>
            <ac:graphicFrameMk id="2" creationId="{E422A2C1-A126-A8DC-A267-1C8B3CA765EC}"/>
          </ac:graphicFrameMkLst>
        </pc:graphicFrameChg>
        <pc:graphicFrameChg chg="add del mod modGraphic">
          <ac:chgData name="Bablu Lawrence" userId="4694b396-78bc-4265-8ca1-8c2607d87583" providerId="ADAL" clId="{48783530-51C7-4D0D-8E5F-E83277420374}" dt="2024-01-08T10:35:04.395" v="3217" actId="478"/>
          <ac:graphicFrameMkLst>
            <pc:docMk/>
            <pc:sldMk cId="1833328112" sldId="2147481280"/>
            <ac:graphicFrameMk id="6" creationId="{4484FD3F-42BB-A40F-B9B9-8CC1EDED0C89}"/>
          </ac:graphicFrameMkLst>
        </pc:graphicFrameChg>
        <pc:picChg chg="del">
          <ac:chgData name="Bablu Lawrence" userId="4694b396-78bc-4265-8ca1-8c2607d87583" providerId="ADAL" clId="{48783530-51C7-4D0D-8E5F-E83277420374}" dt="2024-01-08T09:06:26.837" v="2464" actId="478"/>
          <ac:picMkLst>
            <pc:docMk/>
            <pc:sldMk cId="1833328112" sldId="2147481280"/>
            <ac:picMk id="58" creationId="{7702176F-071F-E0DE-1BAD-79ED86BD03B1}"/>
          </ac:picMkLst>
        </pc:picChg>
        <pc:cxnChg chg="del">
          <ac:chgData name="Bablu Lawrence" userId="4694b396-78bc-4265-8ca1-8c2607d87583" providerId="ADAL" clId="{48783530-51C7-4D0D-8E5F-E83277420374}" dt="2024-01-08T10:29:58.471" v="2996" actId="478"/>
          <ac:cxnSpMkLst>
            <pc:docMk/>
            <pc:sldMk cId="1833328112" sldId="2147481280"/>
            <ac:cxnSpMk id="35" creationId="{16431DDF-F2A3-CDCC-457C-FEECC2184536}"/>
          </ac:cxnSpMkLst>
        </pc:cxnChg>
        <pc:cxnChg chg="del">
          <ac:chgData name="Bablu Lawrence" userId="4694b396-78bc-4265-8ca1-8c2607d87583" providerId="ADAL" clId="{48783530-51C7-4D0D-8E5F-E83277420374}" dt="2024-01-08T10:29:58.471" v="2996" actId="478"/>
          <ac:cxnSpMkLst>
            <pc:docMk/>
            <pc:sldMk cId="1833328112" sldId="2147481280"/>
            <ac:cxnSpMk id="36" creationId="{02C73607-7BA5-4C35-8040-39C51EBDCBEA}"/>
          </ac:cxnSpMkLst>
        </pc:cxnChg>
        <pc:cxnChg chg="del">
          <ac:chgData name="Bablu Lawrence" userId="4694b396-78bc-4265-8ca1-8c2607d87583" providerId="ADAL" clId="{48783530-51C7-4D0D-8E5F-E83277420374}" dt="2024-01-08T09:28:23.534" v="2993" actId="478"/>
          <ac:cxnSpMkLst>
            <pc:docMk/>
            <pc:sldMk cId="1833328112" sldId="2147481280"/>
            <ac:cxnSpMk id="39" creationId="{BAA5F93C-DAB1-8353-3192-C2F6E4149EE4}"/>
          </ac:cxnSpMkLst>
        </pc:cxnChg>
        <pc:cxnChg chg="del">
          <ac:chgData name="Bablu Lawrence" userId="4694b396-78bc-4265-8ca1-8c2607d87583" providerId="ADAL" clId="{48783530-51C7-4D0D-8E5F-E83277420374}" dt="2024-01-08T10:29:58.471" v="2996" actId="478"/>
          <ac:cxnSpMkLst>
            <pc:docMk/>
            <pc:sldMk cId="1833328112" sldId="2147481280"/>
            <ac:cxnSpMk id="40" creationId="{921CC69D-CD2B-BF78-22EC-CFF6E48DBA5E}"/>
          </ac:cxnSpMkLst>
        </pc:cxnChg>
        <pc:cxnChg chg="del">
          <ac:chgData name="Bablu Lawrence" userId="4694b396-78bc-4265-8ca1-8c2607d87583" providerId="ADAL" clId="{48783530-51C7-4D0D-8E5F-E83277420374}" dt="2024-01-08T10:29:58.471" v="2996" actId="478"/>
          <ac:cxnSpMkLst>
            <pc:docMk/>
            <pc:sldMk cId="1833328112" sldId="2147481280"/>
            <ac:cxnSpMk id="42" creationId="{F35530CC-A247-D4D1-08C2-C0FADC801F10}"/>
          </ac:cxnSpMkLst>
        </pc:cxnChg>
        <pc:cxnChg chg="del">
          <ac:chgData name="Bablu Lawrence" userId="4694b396-78bc-4265-8ca1-8c2607d87583" providerId="ADAL" clId="{48783530-51C7-4D0D-8E5F-E83277420374}" dt="2024-01-08T09:28:21.212" v="2992" actId="478"/>
          <ac:cxnSpMkLst>
            <pc:docMk/>
            <pc:sldMk cId="1833328112" sldId="2147481280"/>
            <ac:cxnSpMk id="46" creationId="{7AEBBCE3-C19E-7280-C328-163360F56914}"/>
          </ac:cxnSpMkLst>
        </pc:cxnChg>
      </pc:sldChg>
      <pc:sldChg chg="addSp delSp modSp add del mod ord modNotesTx">
        <pc:chgData name="Bablu Lawrence" userId="4694b396-78bc-4265-8ca1-8c2607d87583" providerId="ADAL" clId="{48783530-51C7-4D0D-8E5F-E83277420374}" dt="2024-01-08T12:12:26.340" v="7989" actId="20577"/>
        <pc:sldMkLst>
          <pc:docMk/>
          <pc:sldMk cId="2370130025" sldId="2147481281"/>
        </pc:sldMkLst>
        <pc:spChg chg="add del mod">
          <ac:chgData name="Bablu Lawrence" userId="4694b396-78bc-4265-8ca1-8c2607d87583" providerId="ADAL" clId="{48783530-51C7-4D0D-8E5F-E83277420374}" dt="2024-01-08T04:52:50.875" v="101" actId="478"/>
          <ac:spMkLst>
            <pc:docMk/>
            <pc:sldMk cId="2370130025" sldId="2147481281"/>
            <ac:spMk id="2" creationId="{0FFD2721-C783-5D4E-E097-5216895D6B23}"/>
          </ac:spMkLst>
        </pc:spChg>
        <pc:spChg chg="add mod">
          <ac:chgData name="Bablu Lawrence" userId="4694b396-78bc-4265-8ca1-8c2607d87583" providerId="ADAL" clId="{48783530-51C7-4D0D-8E5F-E83277420374}" dt="2024-01-08T12:12:18.282" v="7983" actId="20577"/>
          <ac:spMkLst>
            <pc:docMk/>
            <pc:sldMk cId="2370130025" sldId="2147481281"/>
            <ac:spMk id="3" creationId="{FF0F5E28-655D-591A-0BFB-BA94EA3C8CAB}"/>
          </ac:spMkLst>
        </pc:spChg>
        <pc:spChg chg="mod">
          <ac:chgData name="Bablu Lawrence" userId="4694b396-78bc-4265-8ca1-8c2607d87583" providerId="ADAL" clId="{48783530-51C7-4D0D-8E5F-E83277420374}" dt="2024-01-08T09:09:55.410" v="2478" actId="20577"/>
          <ac:spMkLst>
            <pc:docMk/>
            <pc:sldMk cId="2370130025" sldId="2147481281"/>
            <ac:spMk id="4" creationId="{B1C87AB3-5A97-EA01-E114-DCABEF374492}"/>
          </ac:spMkLst>
        </pc:spChg>
        <pc:spChg chg="add mod">
          <ac:chgData name="Bablu Lawrence" userId="4694b396-78bc-4265-8ca1-8c2607d87583" providerId="ADAL" clId="{48783530-51C7-4D0D-8E5F-E83277420374}" dt="2024-01-08T12:08:22.787" v="7929" actId="255"/>
          <ac:spMkLst>
            <pc:docMk/>
            <pc:sldMk cId="2370130025" sldId="2147481281"/>
            <ac:spMk id="5" creationId="{66F1E78B-EBE1-7751-74AF-1FB756DE0817}"/>
          </ac:spMkLst>
        </pc:spChg>
        <pc:spChg chg="add mod">
          <ac:chgData name="Bablu Lawrence" userId="4694b396-78bc-4265-8ca1-8c2607d87583" providerId="ADAL" clId="{48783530-51C7-4D0D-8E5F-E83277420374}" dt="2024-01-08T09:25:11.940" v="2980" actId="1076"/>
          <ac:spMkLst>
            <pc:docMk/>
            <pc:sldMk cId="2370130025" sldId="2147481281"/>
            <ac:spMk id="6" creationId="{410D6C35-A195-C892-566F-27E8379A3121}"/>
          </ac:spMkLst>
        </pc:spChg>
        <pc:spChg chg="add del mod">
          <ac:chgData name="Bablu Lawrence" userId="4694b396-78bc-4265-8ca1-8c2607d87583" providerId="ADAL" clId="{48783530-51C7-4D0D-8E5F-E83277420374}" dt="2024-01-08T05:18:59.041" v="968" actId="478"/>
          <ac:spMkLst>
            <pc:docMk/>
            <pc:sldMk cId="2370130025" sldId="2147481281"/>
            <ac:spMk id="7" creationId="{AE9F6FEF-110F-FF7B-9F69-A4949C7746CC}"/>
          </ac:spMkLst>
        </pc:spChg>
        <pc:spChg chg="add mod">
          <ac:chgData name="Bablu Lawrence" userId="4694b396-78bc-4265-8ca1-8c2607d87583" providerId="ADAL" clId="{48783530-51C7-4D0D-8E5F-E83277420374}" dt="2024-01-08T09:11:03.178" v="2492" actId="6549"/>
          <ac:spMkLst>
            <pc:docMk/>
            <pc:sldMk cId="2370130025" sldId="2147481281"/>
            <ac:spMk id="8" creationId="{EAF031B2-E923-5EFB-BE26-8733ABF676D8}"/>
          </ac:spMkLst>
        </pc:spChg>
        <pc:spChg chg="mod">
          <ac:chgData name="Bablu Lawrence" userId="4694b396-78bc-4265-8ca1-8c2607d87583" providerId="ADAL" clId="{48783530-51C7-4D0D-8E5F-E83277420374}" dt="2024-01-08T09:10:58.427" v="2491" actId="6549"/>
          <ac:spMkLst>
            <pc:docMk/>
            <pc:sldMk cId="2370130025" sldId="2147481281"/>
            <ac:spMk id="10" creationId="{21EE1EAB-BEE8-2C69-7D7A-6E980D15D337}"/>
          </ac:spMkLst>
        </pc:spChg>
        <pc:spChg chg="mod">
          <ac:chgData name="Bablu Lawrence" userId="4694b396-78bc-4265-8ca1-8c2607d87583" providerId="ADAL" clId="{48783530-51C7-4D0D-8E5F-E83277420374}" dt="2024-01-08T05:21:35.889" v="1022"/>
          <ac:spMkLst>
            <pc:docMk/>
            <pc:sldMk cId="2370130025" sldId="2147481281"/>
            <ac:spMk id="11" creationId="{8FB6A92E-F494-3DEC-CEEE-3263E89FF2A3}"/>
          </ac:spMkLst>
        </pc:spChg>
        <pc:spChg chg="add mod">
          <ac:chgData name="Bablu Lawrence" userId="4694b396-78bc-4265-8ca1-8c2607d87583" providerId="ADAL" clId="{48783530-51C7-4D0D-8E5F-E83277420374}" dt="2024-01-08T10:57:20.626" v="4908" actId="20577"/>
          <ac:spMkLst>
            <pc:docMk/>
            <pc:sldMk cId="2370130025" sldId="2147481281"/>
            <ac:spMk id="28" creationId="{54BCD026-3DC7-DC34-418F-4FD8C0358F16}"/>
          </ac:spMkLst>
        </pc:spChg>
        <pc:spChg chg="add mod">
          <ac:chgData name="Bablu Lawrence" userId="4694b396-78bc-4265-8ca1-8c2607d87583" providerId="ADAL" clId="{48783530-51C7-4D0D-8E5F-E83277420374}" dt="2024-01-08T05:37:04.838" v="1591" actId="14100"/>
          <ac:spMkLst>
            <pc:docMk/>
            <pc:sldMk cId="2370130025" sldId="2147481281"/>
            <ac:spMk id="38" creationId="{A2674A84-830C-BDFC-C31C-C105540A0A06}"/>
          </ac:spMkLst>
        </pc:spChg>
        <pc:spChg chg="add mod">
          <ac:chgData name="Bablu Lawrence" userId="4694b396-78bc-4265-8ca1-8c2607d87583" providerId="ADAL" clId="{48783530-51C7-4D0D-8E5F-E83277420374}" dt="2024-01-08T12:12:26.340" v="7989" actId="20577"/>
          <ac:spMkLst>
            <pc:docMk/>
            <pc:sldMk cId="2370130025" sldId="2147481281"/>
            <ac:spMk id="48" creationId="{52B93E9A-6223-A1EA-B2BC-EE99E8CEFF94}"/>
          </ac:spMkLst>
        </pc:spChg>
        <pc:spChg chg="add del mod">
          <ac:chgData name="Bablu Lawrence" userId="4694b396-78bc-4265-8ca1-8c2607d87583" providerId="ADAL" clId="{48783530-51C7-4D0D-8E5F-E83277420374}" dt="2024-01-08T05:53:27.754" v="2165" actId="478"/>
          <ac:spMkLst>
            <pc:docMk/>
            <pc:sldMk cId="2370130025" sldId="2147481281"/>
            <ac:spMk id="52" creationId="{A19455AB-A06C-DF2A-1BA6-5ADF610203FD}"/>
          </ac:spMkLst>
        </pc:spChg>
        <pc:spChg chg="del">
          <ac:chgData name="Bablu Lawrence" userId="4694b396-78bc-4265-8ca1-8c2607d87583" providerId="ADAL" clId="{48783530-51C7-4D0D-8E5F-E83277420374}" dt="2024-01-08T04:51:06.187" v="85" actId="478"/>
          <ac:spMkLst>
            <pc:docMk/>
            <pc:sldMk cId="2370130025" sldId="2147481281"/>
            <ac:spMk id="56" creationId="{1CC622B3-9169-AF69-55D9-0C3731ECDB04}"/>
          </ac:spMkLst>
        </pc:spChg>
        <pc:spChg chg="add mod">
          <ac:chgData name="Bablu Lawrence" userId="4694b396-78bc-4265-8ca1-8c2607d87583" providerId="ADAL" clId="{48783530-51C7-4D0D-8E5F-E83277420374}" dt="2024-01-08T09:26:00.050" v="2991" actId="1076"/>
          <ac:spMkLst>
            <pc:docMk/>
            <pc:sldMk cId="2370130025" sldId="2147481281"/>
            <ac:spMk id="60" creationId="{70CCBE01-6EF0-C9BE-43C6-97AAF717B806}"/>
          </ac:spMkLst>
        </pc:spChg>
        <pc:spChg chg="del">
          <ac:chgData name="Bablu Lawrence" userId="4694b396-78bc-4265-8ca1-8c2607d87583" providerId="ADAL" clId="{48783530-51C7-4D0D-8E5F-E83277420374}" dt="2024-01-08T04:51:06.187" v="85" actId="478"/>
          <ac:spMkLst>
            <pc:docMk/>
            <pc:sldMk cId="2370130025" sldId="2147481281"/>
            <ac:spMk id="68" creationId="{BCF33AE3-B904-FF72-EA13-062F92206B99}"/>
          </ac:spMkLst>
        </pc:spChg>
        <pc:spChg chg="del">
          <ac:chgData name="Bablu Lawrence" userId="4694b396-78bc-4265-8ca1-8c2607d87583" providerId="ADAL" clId="{48783530-51C7-4D0D-8E5F-E83277420374}" dt="2024-01-08T04:51:06.187" v="85" actId="478"/>
          <ac:spMkLst>
            <pc:docMk/>
            <pc:sldMk cId="2370130025" sldId="2147481281"/>
            <ac:spMk id="71" creationId="{A469808F-3E56-6092-63BD-3200F15DCBF9}"/>
          </ac:spMkLst>
        </pc:spChg>
        <pc:spChg chg="del">
          <ac:chgData name="Bablu Lawrence" userId="4694b396-78bc-4265-8ca1-8c2607d87583" providerId="ADAL" clId="{48783530-51C7-4D0D-8E5F-E83277420374}" dt="2024-01-08T04:51:06.187" v="85" actId="478"/>
          <ac:spMkLst>
            <pc:docMk/>
            <pc:sldMk cId="2370130025" sldId="2147481281"/>
            <ac:spMk id="72" creationId="{992B76B1-8534-A338-99FA-D83B7932C7EE}"/>
          </ac:spMkLst>
        </pc:spChg>
        <pc:spChg chg="del">
          <ac:chgData name="Bablu Lawrence" userId="4694b396-78bc-4265-8ca1-8c2607d87583" providerId="ADAL" clId="{48783530-51C7-4D0D-8E5F-E83277420374}" dt="2024-01-08T04:51:06.187" v="85" actId="478"/>
          <ac:spMkLst>
            <pc:docMk/>
            <pc:sldMk cId="2370130025" sldId="2147481281"/>
            <ac:spMk id="73" creationId="{E5259D92-D8A1-E41F-5A95-1ABDFBCD675B}"/>
          </ac:spMkLst>
        </pc:spChg>
        <pc:spChg chg="del">
          <ac:chgData name="Bablu Lawrence" userId="4694b396-78bc-4265-8ca1-8c2607d87583" providerId="ADAL" clId="{48783530-51C7-4D0D-8E5F-E83277420374}" dt="2024-01-08T04:51:06.187" v="85" actId="478"/>
          <ac:spMkLst>
            <pc:docMk/>
            <pc:sldMk cId="2370130025" sldId="2147481281"/>
            <ac:spMk id="74" creationId="{2A7591CA-8BC5-59B6-6413-762E8B11360C}"/>
          </ac:spMkLst>
        </pc:spChg>
        <pc:spChg chg="add mod">
          <ac:chgData name="Bablu Lawrence" userId="4694b396-78bc-4265-8ca1-8c2607d87583" providerId="ADAL" clId="{48783530-51C7-4D0D-8E5F-E83277420374}" dt="2024-01-08T06:00:06.876" v="2384" actId="20577"/>
          <ac:spMkLst>
            <pc:docMk/>
            <pc:sldMk cId="2370130025" sldId="2147481281"/>
            <ac:spMk id="80" creationId="{CC2A4128-1DF5-DB7A-EAB4-E08CA95A8321}"/>
          </ac:spMkLst>
        </pc:spChg>
        <pc:spChg chg="add mod">
          <ac:chgData name="Bablu Lawrence" userId="4694b396-78bc-4265-8ca1-8c2607d87583" providerId="ADAL" clId="{48783530-51C7-4D0D-8E5F-E83277420374}" dt="2024-01-08T09:25:39.190" v="2990" actId="20577"/>
          <ac:spMkLst>
            <pc:docMk/>
            <pc:sldMk cId="2370130025" sldId="2147481281"/>
            <ac:spMk id="84" creationId="{FDFB95CC-71B9-6CD8-A10F-33389829CD85}"/>
          </ac:spMkLst>
        </pc:spChg>
        <pc:spChg chg="add mod">
          <ac:chgData name="Bablu Lawrence" userId="4694b396-78bc-4265-8ca1-8c2607d87583" providerId="ADAL" clId="{48783530-51C7-4D0D-8E5F-E83277420374}" dt="2024-01-08T09:25:08.471" v="2979" actId="1076"/>
          <ac:spMkLst>
            <pc:docMk/>
            <pc:sldMk cId="2370130025" sldId="2147481281"/>
            <ac:spMk id="104" creationId="{4B0A45AE-ECCD-C7AF-1763-F8DE8677388A}"/>
          </ac:spMkLst>
        </pc:spChg>
        <pc:spChg chg="add del mod">
          <ac:chgData name="Bablu Lawrence" userId="4694b396-78bc-4265-8ca1-8c2607d87583" providerId="ADAL" clId="{48783530-51C7-4D0D-8E5F-E83277420374}" dt="2024-01-08T05:57:38.302" v="2331" actId="478"/>
          <ac:spMkLst>
            <pc:docMk/>
            <pc:sldMk cId="2370130025" sldId="2147481281"/>
            <ac:spMk id="107" creationId="{87DC5E3C-E4A8-2DC5-D89B-86692B8B12B4}"/>
          </ac:spMkLst>
        </pc:spChg>
        <pc:spChg chg="add mod">
          <ac:chgData name="Bablu Lawrence" userId="4694b396-78bc-4265-8ca1-8c2607d87583" providerId="ADAL" clId="{48783530-51C7-4D0D-8E5F-E83277420374}" dt="2024-01-08T09:06:02.883" v="2423" actId="313"/>
          <ac:spMkLst>
            <pc:docMk/>
            <pc:sldMk cId="2370130025" sldId="2147481281"/>
            <ac:spMk id="111" creationId="{08FF5DFA-76DF-155A-14C4-00A2000D2332}"/>
          </ac:spMkLst>
        </pc:spChg>
        <pc:grpChg chg="add mod">
          <ac:chgData name="Bablu Lawrence" userId="4694b396-78bc-4265-8ca1-8c2607d87583" providerId="ADAL" clId="{48783530-51C7-4D0D-8E5F-E83277420374}" dt="2024-01-08T05:43:24.478" v="1997" actId="1076"/>
          <ac:grpSpMkLst>
            <pc:docMk/>
            <pc:sldMk cId="2370130025" sldId="2147481281"/>
            <ac:grpSpMk id="9" creationId="{89808971-89A8-EA8E-574B-71F8B6417629}"/>
          </ac:grpSpMkLst>
        </pc:grpChg>
        <pc:grpChg chg="del">
          <ac:chgData name="Bablu Lawrence" userId="4694b396-78bc-4265-8ca1-8c2607d87583" providerId="ADAL" clId="{48783530-51C7-4D0D-8E5F-E83277420374}" dt="2024-01-08T04:51:06.187" v="85" actId="478"/>
          <ac:grpSpMkLst>
            <pc:docMk/>
            <pc:sldMk cId="2370130025" sldId="2147481281"/>
            <ac:grpSpMk id="12" creationId="{346C33BB-7FA6-BEA3-C084-45C8427DEE0A}"/>
          </ac:grpSpMkLst>
        </pc:grpChg>
        <pc:picChg chg="del">
          <ac:chgData name="Bablu Lawrence" userId="4694b396-78bc-4265-8ca1-8c2607d87583" providerId="ADAL" clId="{48783530-51C7-4D0D-8E5F-E83277420374}" dt="2024-01-08T04:51:15.195" v="86" actId="478"/>
          <ac:picMkLst>
            <pc:docMk/>
            <pc:sldMk cId="2370130025" sldId="2147481281"/>
            <ac:picMk id="58" creationId="{7702176F-071F-E0DE-1BAD-79ED86BD03B1}"/>
          </ac:picMkLst>
        </pc:picChg>
        <pc:cxnChg chg="add mod">
          <ac:chgData name="Bablu Lawrence" userId="4694b396-78bc-4265-8ca1-8c2607d87583" providerId="ADAL" clId="{48783530-51C7-4D0D-8E5F-E83277420374}" dt="2024-01-08T05:43:33.142" v="1998" actId="1076"/>
          <ac:cxnSpMkLst>
            <pc:docMk/>
            <pc:sldMk cId="2370130025" sldId="2147481281"/>
            <ac:cxnSpMk id="19" creationId="{B8315F73-9B97-ACE5-A4CA-2AFA25E90885}"/>
          </ac:cxnSpMkLst>
        </pc:cxnChg>
        <pc:cxnChg chg="add mod">
          <ac:chgData name="Bablu Lawrence" userId="4694b396-78bc-4265-8ca1-8c2607d87583" providerId="ADAL" clId="{48783530-51C7-4D0D-8E5F-E83277420374}" dt="2024-01-08T05:53:37.555" v="2166" actId="1076"/>
          <ac:cxnSpMkLst>
            <pc:docMk/>
            <pc:sldMk cId="2370130025" sldId="2147481281"/>
            <ac:cxnSpMk id="24" creationId="{352680ED-1CCC-4354-F88F-6035B74B3AD4}"/>
          </ac:cxnSpMkLst>
        </pc:cxnChg>
        <pc:cxnChg chg="del">
          <ac:chgData name="Bablu Lawrence" userId="4694b396-78bc-4265-8ca1-8c2607d87583" providerId="ADAL" clId="{48783530-51C7-4D0D-8E5F-E83277420374}" dt="2024-01-08T04:51:15.195" v="86" actId="478"/>
          <ac:cxnSpMkLst>
            <pc:docMk/>
            <pc:sldMk cId="2370130025" sldId="2147481281"/>
            <ac:cxnSpMk id="35" creationId="{16431DDF-F2A3-CDCC-457C-FEECC2184536}"/>
          </ac:cxnSpMkLst>
        </pc:cxnChg>
        <pc:cxnChg chg="del">
          <ac:chgData name="Bablu Lawrence" userId="4694b396-78bc-4265-8ca1-8c2607d87583" providerId="ADAL" clId="{48783530-51C7-4D0D-8E5F-E83277420374}" dt="2024-01-08T04:51:15.195" v="86" actId="478"/>
          <ac:cxnSpMkLst>
            <pc:docMk/>
            <pc:sldMk cId="2370130025" sldId="2147481281"/>
            <ac:cxnSpMk id="36" creationId="{02C73607-7BA5-4C35-8040-39C51EBDCBEA}"/>
          </ac:cxnSpMkLst>
        </pc:cxnChg>
        <pc:cxnChg chg="del">
          <ac:chgData name="Bablu Lawrence" userId="4694b396-78bc-4265-8ca1-8c2607d87583" providerId="ADAL" clId="{48783530-51C7-4D0D-8E5F-E83277420374}" dt="2024-01-08T04:51:15.195" v="86" actId="478"/>
          <ac:cxnSpMkLst>
            <pc:docMk/>
            <pc:sldMk cId="2370130025" sldId="2147481281"/>
            <ac:cxnSpMk id="39" creationId="{BAA5F93C-DAB1-8353-3192-C2F6E4149EE4}"/>
          </ac:cxnSpMkLst>
        </pc:cxnChg>
        <pc:cxnChg chg="del">
          <ac:chgData name="Bablu Lawrence" userId="4694b396-78bc-4265-8ca1-8c2607d87583" providerId="ADAL" clId="{48783530-51C7-4D0D-8E5F-E83277420374}" dt="2024-01-08T04:51:15.195" v="86" actId="478"/>
          <ac:cxnSpMkLst>
            <pc:docMk/>
            <pc:sldMk cId="2370130025" sldId="2147481281"/>
            <ac:cxnSpMk id="40" creationId="{921CC69D-CD2B-BF78-22EC-CFF6E48DBA5E}"/>
          </ac:cxnSpMkLst>
        </pc:cxnChg>
        <pc:cxnChg chg="del">
          <ac:chgData name="Bablu Lawrence" userId="4694b396-78bc-4265-8ca1-8c2607d87583" providerId="ADAL" clId="{48783530-51C7-4D0D-8E5F-E83277420374}" dt="2024-01-08T04:51:15.195" v="86" actId="478"/>
          <ac:cxnSpMkLst>
            <pc:docMk/>
            <pc:sldMk cId="2370130025" sldId="2147481281"/>
            <ac:cxnSpMk id="42" creationId="{F35530CC-A247-D4D1-08C2-C0FADC801F10}"/>
          </ac:cxnSpMkLst>
        </pc:cxnChg>
        <pc:cxnChg chg="del">
          <ac:chgData name="Bablu Lawrence" userId="4694b396-78bc-4265-8ca1-8c2607d87583" providerId="ADAL" clId="{48783530-51C7-4D0D-8E5F-E83277420374}" dt="2024-01-08T04:51:15.195" v="86" actId="478"/>
          <ac:cxnSpMkLst>
            <pc:docMk/>
            <pc:sldMk cId="2370130025" sldId="2147481281"/>
            <ac:cxnSpMk id="46" creationId="{7AEBBCE3-C19E-7280-C328-163360F56914}"/>
          </ac:cxnSpMkLst>
        </pc:cxnChg>
        <pc:cxnChg chg="add mod">
          <ac:chgData name="Bablu Lawrence" userId="4694b396-78bc-4265-8ca1-8c2607d87583" providerId="ADAL" clId="{48783530-51C7-4D0D-8E5F-E83277420374}" dt="2024-01-08T05:53:37.555" v="2166" actId="1076"/>
          <ac:cxnSpMkLst>
            <pc:docMk/>
            <pc:sldMk cId="2370130025" sldId="2147481281"/>
            <ac:cxnSpMk id="49" creationId="{CC160C81-E593-E9B4-2EB9-4BB3C9496F48}"/>
          </ac:cxnSpMkLst>
        </pc:cxnChg>
        <pc:cxnChg chg="add mod">
          <ac:chgData name="Bablu Lawrence" userId="4694b396-78bc-4265-8ca1-8c2607d87583" providerId="ADAL" clId="{48783530-51C7-4D0D-8E5F-E83277420374}" dt="2024-01-08T05:43:24.478" v="1997" actId="1076"/>
          <ac:cxnSpMkLst>
            <pc:docMk/>
            <pc:sldMk cId="2370130025" sldId="2147481281"/>
            <ac:cxnSpMk id="61" creationId="{40053AED-09E1-BB50-68F7-517B3C2513E0}"/>
          </ac:cxnSpMkLst>
        </pc:cxnChg>
        <pc:cxnChg chg="add mod">
          <ac:chgData name="Bablu Lawrence" userId="4694b396-78bc-4265-8ca1-8c2607d87583" providerId="ADAL" clId="{48783530-51C7-4D0D-8E5F-E83277420374}" dt="2024-01-08T05:43:37.698" v="1999" actId="1076"/>
          <ac:cxnSpMkLst>
            <pc:docMk/>
            <pc:sldMk cId="2370130025" sldId="2147481281"/>
            <ac:cxnSpMk id="81" creationId="{98D3967D-7E36-A9D3-7276-0D221910A217}"/>
          </ac:cxnSpMkLst>
        </pc:cxnChg>
        <pc:cxnChg chg="add del mod">
          <ac:chgData name="Bablu Lawrence" userId="4694b396-78bc-4265-8ca1-8c2607d87583" providerId="ADAL" clId="{48783530-51C7-4D0D-8E5F-E83277420374}" dt="2024-01-08T09:25:11.940" v="2980" actId="1076"/>
          <ac:cxnSpMkLst>
            <pc:docMk/>
            <pc:sldMk cId="2370130025" sldId="2147481281"/>
            <ac:cxnSpMk id="95" creationId="{FB6D8A7C-044E-CE25-DE8D-959382F9A5B6}"/>
          </ac:cxnSpMkLst>
        </pc:cxnChg>
        <pc:cxnChg chg="add mod">
          <ac:chgData name="Bablu Lawrence" userId="4694b396-78bc-4265-8ca1-8c2607d87583" providerId="ADAL" clId="{48783530-51C7-4D0D-8E5F-E83277420374}" dt="2024-01-08T05:55:03.529" v="2224" actId="33986"/>
          <ac:cxnSpMkLst>
            <pc:docMk/>
            <pc:sldMk cId="2370130025" sldId="2147481281"/>
            <ac:cxnSpMk id="108" creationId="{9F4161F6-71B9-86EE-C7D3-0AB2AFF92E46}"/>
          </ac:cxnSpMkLst>
        </pc:cxnChg>
      </pc:sldChg>
      <pc:sldChg chg="modSp add del mod">
        <pc:chgData name="Bablu Lawrence" userId="4694b396-78bc-4265-8ca1-8c2607d87583" providerId="ADAL" clId="{48783530-51C7-4D0D-8E5F-E83277420374}" dt="2024-01-08T11:46:49.588" v="7457" actId="47"/>
        <pc:sldMkLst>
          <pc:docMk/>
          <pc:sldMk cId="98309342" sldId="2147481282"/>
        </pc:sldMkLst>
        <pc:grpChg chg="mod">
          <ac:chgData name="Bablu Lawrence" userId="4694b396-78bc-4265-8ca1-8c2607d87583" providerId="ADAL" clId="{48783530-51C7-4D0D-8E5F-E83277420374}" dt="2024-01-08T10:49:41.365" v="4359" actId="14100"/>
          <ac:grpSpMkLst>
            <pc:docMk/>
            <pc:sldMk cId="98309342" sldId="2147481282"/>
            <ac:grpSpMk id="12" creationId="{346C33BB-7FA6-BEA3-C084-45C8427DEE0A}"/>
          </ac:grpSpMkLst>
        </pc:grpChg>
      </pc:sldChg>
      <pc:sldChg chg="addSp delSp modSp add del mod">
        <pc:chgData name="Bablu Lawrence" userId="4694b396-78bc-4265-8ca1-8c2607d87583" providerId="ADAL" clId="{48783530-51C7-4D0D-8E5F-E83277420374}" dt="2024-01-08T11:46:44.601" v="7455" actId="47"/>
        <pc:sldMkLst>
          <pc:docMk/>
          <pc:sldMk cId="1703768744" sldId="2147481283"/>
        </pc:sldMkLst>
        <pc:spChg chg="mod">
          <ac:chgData name="Bablu Lawrence" userId="4694b396-78bc-4265-8ca1-8c2607d87583" providerId="ADAL" clId="{48783530-51C7-4D0D-8E5F-E83277420374}" dt="2024-01-08T10:49:56.535" v="4363"/>
          <ac:spMkLst>
            <pc:docMk/>
            <pc:sldMk cId="1703768744" sldId="2147481283"/>
            <ac:spMk id="3" creationId="{2F8A3533-4EBE-8D74-627F-90E50BD507E6}"/>
          </ac:spMkLst>
        </pc:spChg>
        <pc:spChg chg="mod">
          <ac:chgData name="Bablu Lawrence" userId="4694b396-78bc-4265-8ca1-8c2607d87583" providerId="ADAL" clId="{48783530-51C7-4D0D-8E5F-E83277420374}" dt="2024-01-08T10:49:56.535" v="4363"/>
          <ac:spMkLst>
            <pc:docMk/>
            <pc:sldMk cId="1703768744" sldId="2147481283"/>
            <ac:spMk id="5" creationId="{B43FA66E-C065-B4EF-5C21-0FFB9DA697B2}"/>
          </ac:spMkLst>
        </pc:spChg>
        <pc:spChg chg="mod">
          <ac:chgData name="Bablu Lawrence" userId="4694b396-78bc-4265-8ca1-8c2607d87583" providerId="ADAL" clId="{48783530-51C7-4D0D-8E5F-E83277420374}" dt="2024-01-08T10:49:56.535" v="4363"/>
          <ac:spMkLst>
            <pc:docMk/>
            <pc:sldMk cId="1703768744" sldId="2147481283"/>
            <ac:spMk id="6" creationId="{13F4B5F7-7306-D52D-BA41-C1992B13F79E}"/>
          </ac:spMkLst>
        </pc:spChg>
        <pc:spChg chg="mod">
          <ac:chgData name="Bablu Lawrence" userId="4694b396-78bc-4265-8ca1-8c2607d87583" providerId="ADAL" clId="{48783530-51C7-4D0D-8E5F-E83277420374}" dt="2024-01-08T10:49:56.535" v="4363"/>
          <ac:spMkLst>
            <pc:docMk/>
            <pc:sldMk cId="1703768744" sldId="2147481283"/>
            <ac:spMk id="7" creationId="{9717A5AC-F798-2175-41DC-033A845838BE}"/>
          </ac:spMkLst>
        </pc:spChg>
        <pc:spChg chg="mod">
          <ac:chgData name="Bablu Lawrence" userId="4694b396-78bc-4265-8ca1-8c2607d87583" providerId="ADAL" clId="{48783530-51C7-4D0D-8E5F-E83277420374}" dt="2024-01-08T11:14:00.692" v="6171" actId="20577"/>
          <ac:spMkLst>
            <pc:docMk/>
            <pc:sldMk cId="1703768744" sldId="2147481283"/>
            <ac:spMk id="8" creationId="{0DA092AB-349D-D688-0C2A-BDEF86084060}"/>
          </ac:spMkLst>
        </pc:spChg>
        <pc:spChg chg="mod">
          <ac:chgData name="Bablu Lawrence" userId="4694b396-78bc-4265-8ca1-8c2607d87583" providerId="ADAL" clId="{48783530-51C7-4D0D-8E5F-E83277420374}" dt="2024-01-08T10:49:56.535" v="4363"/>
          <ac:spMkLst>
            <pc:docMk/>
            <pc:sldMk cId="1703768744" sldId="2147481283"/>
            <ac:spMk id="9" creationId="{786C0F5E-C74A-99E8-CB5A-67E340366A59}"/>
          </ac:spMkLst>
        </pc:spChg>
        <pc:spChg chg="del">
          <ac:chgData name="Bablu Lawrence" userId="4694b396-78bc-4265-8ca1-8c2607d87583" providerId="ADAL" clId="{48783530-51C7-4D0D-8E5F-E83277420374}" dt="2024-01-08T10:49:54.239" v="4362" actId="478"/>
          <ac:spMkLst>
            <pc:docMk/>
            <pc:sldMk cId="1703768744" sldId="2147481283"/>
            <ac:spMk id="10" creationId="{CFC5A60D-D58E-F0B8-EF51-0CF45F3E0F38}"/>
          </ac:spMkLst>
        </pc:spChg>
        <pc:spChg chg="mod">
          <ac:chgData name="Bablu Lawrence" userId="4694b396-78bc-4265-8ca1-8c2607d87583" providerId="ADAL" clId="{48783530-51C7-4D0D-8E5F-E83277420374}" dt="2024-01-08T10:49:56.535" v="4363"/>
          <ac:spMkLst>
            <pc:docMk/>
            <pc:sldMk cId="1703768744" sldId="2147481283"/>
            <ac:spMk id="11" creationId="{A0B19559-A2E4-9AF3-8747-D4FF4CD3D86B}"/>
          </ac:spMkLst>
        </pc:spChg>
        <pc:spChg chg="add del mod">
          <ac:chgData name="Bablu Lawrence" userId="4694b396-78bc-4265-8ca1-8c2607d87583" providerId="ADAL" clId="{48783530-51C7-4D0D-8E5F-E83277420374}" dt="2024-01-08T11:16:35.180" v="6208" actId="478"/>
          <ac:spMkLst>
            <pc:docMk/>
            <pc:sldMk cId="1703768744" sldId="2147481283"/>
            <ac:spMk id="12" creationId="{33EA66E2-B86E-AA57-9B10-B5B44C9D0A4C}"/>
          </ac:spMkLst>
        </pc:spChg>
        <pc:spChg chg="add del mod">
          <ac:chgData name="Bablu Lawrence" userId="4694b396-78bc-4265-8ca1-8c2607d87583" providerId="ADAL" clId="{48783530-51C7-4D0D-8E5F-E83277420374}" dt="2024-01-08T11:37:43.471" v="7164" actId="478"/>
          <ac:spMkLst>
            <pc:docMk/>
            <pc:sldMk cId="1703768744" sldId="2147481283"/>
            <ac:spMk id="13" creationId="{67329BA9-6425-2F3B-82F2-B302B9BCA3A2}"/>
          </ac:spMkLst>
        </pc:spChg>
        <pc:spChg chg="add del mod">
          <ac:chgData name="Bablu Lawrence" userId="4694b396-78bc-4265-8ca1-8c2607d87583" providerId="ADAL" clId="{48783530-51C7-4D0D-8E5F-E83277420374}" dt="2024-01-08T11:37:43.471" v="7164" actId="478"/>
          <ac:spMkLst>
            <pc:docMk/>
            <pc:sldMk cId="1703768744" sldId="2147481283"/>
            <ac:spMk id="14" creationId="{172C94D1-340E-D6FE-A806-18550DCEBB08}"/>
          </ac:spMkLst>
        </pc:spChg>
        <pc:spChg chg="add del mod">
          <ac:chgData name="Bablu Lawrence" userId="4694b396-78bc-4265-8ca1-8c2607d87583" providerId="ADAL" clId="{48783530-51C7-4D0D-8E5F-E83277420374}" dt="2024-01-08T11:37:43.471" v="7164" actId="478"/>
          <ac:spMkLst>
            <pc:docMk/>
            <pc:sldMk cId="1703768744" sldId="2147481283"/>
            <ac:spMk id="15" creationId="{B0623FF0-C58C-651A-A643-88C1E3AC08C8}"/>
          </ac:spMkLst>
        </pc:spChg>
        <pc:spChg chg="add del mod">
          <ac:chgData name="Bablu Lawrence" userId="4694b396-78bc-4265-8ca1-8c2607d87583" providerId="ADAL" clId="{48783530-51C7-4D0D-8E5F-E83277420374}" dt="2024-01-08T11:37:43.471" v="7164" actId="478"/>
          <ac:spMkLst>
            <pc:docMk/>
            <pc:sldMk cId="1703768744" sldId="2147481283"/>
            <ac:spMk id="16" creationId="{71671C00-28D8-3263-0F70-E3A43E5F569F}"/>
          </ac:spMkLst>
        </pc:spChg>
        <pc:spChg chg="add del">
          <ac:chgData name="Bablu Lawrence" userId="4694b396-78bc-4265-8ca1-8c2607d87583" providerId="ADAL" clId="{48783530-51C7-4D0D-8E5F-E83277420374}" dt="2024-01-08T11:01:55.682" v="5237" actId="478"/>
          <ac:spMkLst>
            <pc:docMk/>
            <pc:sldMk cId="1703768744" sldId="2147481283"/>
            <ac:spMk id="19" creationId="{837613F1-7BAB-26AB-000A-EEE97BC9A2C9}"/>
          </ac:spMkLst>
        </pc:spChg>
        <pc:spChg chg="mod">
          <ac:chgData name="Bablu Lawrence" userId="4694b396-78bc-4265-8ca1-8c2607d87583" providerId="ADAL" clId="{48783530-51C7-4D0D-8E5F-E83277420374}" dt="2024-01-08T11:02:39.693" v="5238"/>
          <ac:spMkLst>
            <pc:docMk/>
            <pc:sldMk cId="1703768744" sldId="2147481283"/>
            <ac:spMk id="21" creationId="{B186B122-40D4-7744-C62E-F1C1BE1EB7C3}"/>
          </ac:spMkLst>
        </pc:spChg>
        <pc:spChg chg="mod">
          <ac:chgData name="Bablu Lawrence" userId="4694b396-78bc-4265-8ca1-8c2607d87583" providerId="ADAL" clId="{48783530-51C7-4D0D-8E5F-E83277420374}" dt="2024-01-08T11:02:39.693" v="5238"/>
          <ac:spMkLst>
            <pc:docMk/>
            <pc:sldMk cId="1703768744" sldId="2147481283"/>
            <ac:spMk id="22" creationId="{E492CC1A-361A-D86A-BD8B-FE8E45719413}"/>
          </ac:spMkLst>
        </pc:spChg>
        <pc:spChg chg="mod">
          <ac:chgData name="Bablu Lawrence" userId="4694b396-78bc-4265-8ca1-8c2607d87583" providerId="ADAL" clId="{48783530-51C7-4D0D-8E5F-E83277420374}" dt="2024-01-08T11:02:39.693" v="5238"/>
          <ac:spMkLst>
            <pc:docMk/>
            <pc:sldMk cId="1703768744" sldId="2147481283"/>
            <ac:spMk id="23" creationId="{E6932D23-8367-99FC-83CF-049A654438D3}"/>
          </ac:spMkLst>
        </pc:spChg>
        <pc:spChg chg="mod">
          <ac:chgData name="Bablu Lawrence" userId="4694b396-78bc-4265-8ca1-8c2607d87583" providerId="ADAL" clId="{48783530-51C7-4D0D-8E5F-E83277420374}" dt="2024-01-08T11:02:39.693" v="5238"/>
          <ac:spMkLst>
            <pc:docMk/>
            <pc:sldMk cId="1703768744" sldId="2147481283"/>
            <ac:spMk id="24" creationId="{E6C1F04C-B760-4E23-2A6B-DD72BE47AFD1}"/>
          </ac:spMkLst>
        </pc:spChg>
        <pc:spChg chg="mod">
          <ac:chgData name="Bablu Lawrence" userId="4694b396-78bc-4265-8ca1-8c2607d87583" providerId="ADAL" clId="{48783530-51C7-4D0D-8E5F-E83277420374}" dt="2024-01-08T11:02:39.693" v="5238"/>
          <ac:spMkLst>
            <pc:docMk/>
            <pc:sldMk cId="1703768744" sldId="2147481283"/>
            <ac:spMk id="25" creationId="{3D54D8E4-4755-C013-83E0-8C2C1DAFB74D}"/>
          </ac:spMkLst>
        </pc:spChg>
        <pc:spChg chg="mod">
          <ac:chgData name="Bablu Lawrence" userId="4694b396-78bc-4265-8ca1-8c2607d87583" providerId="ADAL" clId="{48783530-51C7-4D0D-8E5F-E83277420374}" dt="2024-01-08T11:02:39.693" v="5238"/>
          <ac:spMkLst>
            <pc:docMk/>
            <pc:sldMk cId="1703768744" sldId="2147481283"/>
            <ac:spMk id="26" creationId="{EB819413-6F51-675E-B1B9-933EECE1EC74}"/>
          </ac:spMkLst>
        </pc:spChg>
        <pc:spChg chg="add del mod">
          <ac:chgData name="Bablu Lawrence" userId="4694b396-78bc-4265-8ca1-8c2607d87583" providerId="ADAL" clId="{48783530-51C7-4D0D-8E5F-E83277420374}" dt="2024-01-08T11:37:43.471" v="7164" actId="478"/>
          <ac:spMkLst>
            <pc:docMk/>
            <pc:sldMk cId="1703768744" sldId="2147481283"/>
            <ac:spMk id="27" creationId="{39820A00-4FA5-714E-A85B-261CB2BC285D}"/>
          </ac:spMkLst>
        </pc:spChg>
        <pc:spChg chg="add del mod">
          <ac:chgData name="Bablu Lawrence" userId="4694b396-78bc-4265-8ca1-8c2607d87583" providerId="ADAL" clId="{48783530-51C7-4D0D-8E5F-E83277420374}" dt="2024-01-08T11:37:43.471" v="7164" actId="478"/>
          <ac:spMkLst>
            <pc:docMk/>
            <pc:sldMk cId="1703768744" sldId="2147481283"/>
            <ac:spMk id="28" creationId="{E51AF766-EF46-1DCB-B565-07A4CF3E179C}"/>
          </ac:spMkLst>
        </pc:spChg>
        <pc:spChg chg="add del mod">
          <ac:chgData name="Bablu Lawrence" userId="4694b396-78bc-4265-8ca1-8c2607d87583" providerId="ADAL" clId="{48783530-51C7-4D0D-8E5F-E83277420374}" dt="2024-01-08T11:37:43.471" v="7164" actId="478"/>
          <ac:spMkLst>
            <pc:docMk/>
            <pc:sldMk cId="1703768744" sldId="2147481283"/>
            <ac:spMk id="31" creationId="{07C28461-3C19-FB5F-1D4B-0FD731666EA2}"/>
          </ac:spMkLst>
        </pc:spChg>
        <pc:spChg chg="mod">
          <ac:chgData name="Bablu Lawrence" userId="4694b396-78bc-4265-8ca1-8c2607d87583" providerId="ADAL" clId="{48783530-51C7-4D0D-8E5F-E83277420374}" dt="2024-01-08T11:38:11.040" v="7167"/>
          <ac:spMkLst>
            <pc:docMk/>
            <pc:sldMk cId="1703768744" sldId="2147481283"/>
            <ac:spMk id="33" creationId="{D29A6950-4586-7556-BE2F-9144E50C6D2C}"/>
          </ac:spMkLst>
        </pc:spChg>
        <pc:spChg chg="mod">
          <ac:chgData name="Bablu Lawrence" userId="4694b396-78bc-4265-8ca1-8c2607d87583" providerId="ADAL" clId="{48783530-51C7-4D0D-8E5F-E83277420374}" dt="2024-01-08T11:38:11.040" v="7167"/>
          <ac:spMkLst>
            <pc:docMk/>
            <pc:sldMk cId="1703768744" sldId="2147481283"/>
            <ac:spMk id="34" creationId="{49ADF3D2-DF3A-8502-415E-3A4E33B41740}"/>
          </ac:spMkLst>
        </pc:spChg>
        <pc:spChg chg="mod">
          <ac:chgData name="Bablu Lawrence" userId="4694b396-78bc-4265-8ca1-8c2607d87583" providerId="ADAL" clId="{48783530-51C7-4D0D-8E5F-E83277420374}" dt="2024-01-08T11:38:11.040" v="7167"/>
          <ac:spMkLst>
            <pc:docMk/>
            <pc:sldMk cId="1703768744" sldId="2147481283"/>
            <ac:spMk id="35" creationId="{F58C3002-1763-22CB-9A98-852CFBE8DA14}"/>
          </ac:spMkLst>
        </pc:spChg>
        <pc:spChg chg="mod">
          <ac:chgData name="Bablu Lawrence" userId="4694b396-78bc-4265-8ca1-8c2607d87583" providerId="ADAL" clId="{48783530-51C7-4D0D-8E5F-E83277420374}" dt="2024-01-08T11:38:11.040" v="7167"/>
          <ac:spMkLst>
            <pc:docMk/>
            <pc:sldMk cId="1703768744" sldId="2147481283"/>
            <ac:spMk id="36" creationId="{1B0B8A23-46D1-5AB1-E7D4-DEB522DECCFC}"/>
          </ac:spMkLst>
        </pc:spChg>
        <pc:spChg chg="mod">
          <ac:chgData name="Bablu Lawrence" userId="4694b396-78bc-4265-8ca1-8c2607d87583" providerId="ADAL" clId="{48783530-51C7-4D0D-8E5F-E83277420374}" dt="2024-01-08T11:38:11.040" v="7167"/>
          <ac:spMkLst>
            <pc:docMk/>
            <pc:sldMk cId="1703768744" sldId="2147481283"/>
            <ac:spMk id="37" creationId="{05617985-8520-BE72-1064-8F10F712EA64}"/>
          </ac:spMkLst>
        </pc:spChg>
        <pc:spChg chg="mod">
          <ac:chgData name="Bablu Lawrence" userId="4694b396-78bc-4265-8ca1-8c2607d87583" providerId="ADAL" clId="{48783530-51C7-4D0D-8E5F-E83277420374}" dt="2024-01-08T11:38:11.040" v="7167"/>
          <ac:spMkLst>
            <pc:docMk/>
            <pc:sldMk cId="1703768744" sldId="2147481283"/>
            <ac:spMk id="38" creationId="{57B9D28D-E1BC-BE07-D302-35C77B2BC634}"/>
          </ac:spMkLst>
        </pc:spChg>
        <pc:grpChg chg="add del mod">
          <ac:chgData name="Bablu Lawrence" userId="4694b396-78bc-4265-8ca1-8c2607d87583" providerId="ADAL" clId="{48783530-51C7-4D0D-8E5F-E83277420374}" dt="2024-01-08T11:01:00.808" v="5233" actId="478"/>
          <ac:grpSpMkLst>
            <pc:docMk/>
            <pc:sldMk cId="1703768744" sldId="2147481283"/>
            <ac:grpSpMk id="2" creationId="{BCB9345C-0AD4-F6AE-5A8D-946FF4E8E401}"/>
          </ac:grpSpMkLst>
        </pc:grpChg>
        <pc:grpChg chg="add del mod">
          <ac:chgData name="Bablu Lawrence" userId="4694b396-78bc-4265-8ca1-8c2607d87583" providerId="ADAL" clId="{48783530-51C7-4D0D-8E5F-E83277420374}" dt="2024-01-08T11:26:23.230" v="7070" actId="478"/>
          <ac:grpSpMkLst>
            <pc:docMk/>
            <pc:sldMk cId="1703768744" sldId="2147481283"/>
            <ac:grpSpMk id="20" creationId="{A6291C6F-29BF-B00F-73B9-4D815A2FF948}"/>
          </ac:grpSpMkLst>
        </pc:grpChg>
        <pc:grpChg chg="add mod">
          <ac:chgData name="Bablu Lawrence" userId="4694b396-78bc-4265-8ca1-8c2607d87583" providerId="ADAL" clId="{48783530-51C7-4D0D-8E5F-E83277420374}" dt="2024-01-08T11:38:15.834" v="7169" actId="1076"/>
          <ac:grpSpMkLst>
            <pc:docMk/>
            <pc:sldMk cId="1703768744" sldId="2147481283"/>
            <ac:grpSpMk id="32" creationId="{FB7FAD67-3E03-B048-A638-19354BB44721}"/>
          </ac:grpSpMkLst>
        </pc:grpChg>
        <pc:picChg chg="add del mod">
          <ac:chgData name="Bablu Lawrence" userId="4694b396-78bc-4265-8ca1-8c2607d87583" providerId="ADAL" clId="{48783530-51C7-4D0D-8E5F-E83277420374}" dt="2024-01-08T11:38:13.663" v="7168" actId="478"/>
          <ac:picMkLst>
            <pc:docMk/>
            <pc:sldMk cId="1703768744" sldId="2147481283"/>
            <ac:picMk id="30" creationId="{6CC449F4-3C07-34AC-12BE-344326D1168D}"/>
          </ac:picMkLst>
        </pc:picChg>
        <pc:cxnChg chg="add del">
          <ac:chgData name="Bablu Lawrence" userId="4694b396-78bc-4265-8ca1-8c2607d87583" providerId="ADAL" clId="{48783530-51C7-4D0D-8E5F-E83277420374}" dt="2024-01-08T11:01:21.834" v="5235" actId="478"/>
          <ac:cxnSpMkLst>
            <pc:docMk/>
            <pc:sldMk cId="1703768744" sldId="2147481283"/>
            <ac:cxnSpMk id="18" creationId="{4E435803-8E0A-E8CD-1986-DB51732373E0}"/>
          </ac:cxnSpMkLst>
        </pc:cxnChg>
      </pc:sldChg>
      <pc:sldChg chg="add del">
        <pc:chgData name="Bablu Lawrence" userId="4694b396-78bc-4265-8ca1-8c2607d87583" providerId="ADAL" clId="{48783530-51C7-4D0D-8E5F-E83277420374}" dt="2024-01-08T11:46:47.641" v="7456" actId="47"/>
        <pc:sldMkLst>
          <pc:docMk/>
          <pc:sldMk cId="1254539310" sldId="2147481284"/>
        </pc:sldMkLst>
      </pc:sldChg>
      <pc:sldChg chg="addSp delSp modSp add mod">
        <pc:chgData name="Bablu Lawrence" userId="4694b396-78bc-4265-8ca1-8c2607d87583" providerId="ADAL" clId="{48783530-51C7-4D0D-8E5F-E83277420374}" dt="2024-01-08T12:24:43.601" v="8294" actId="20577"/>
        <pc:sldMkLst>
          <pc:docMk/>
          <pc:sldMk cId="168406457" sldId="2147481285"/>
        </pc:sldMkLst>
        <pc:spChg chg="add del mod">
          <ac:chgData name="Bablu Lawrence" userId="4694b396-78bc-4265-8ca1-8c2607d87583" providerId="ADAL" clId="{48783530-51C7-4D0D-8E5F-E83277420374}" dt="2024-01-08T12:02:39.565" v="7667" actId="478"/>
          <ac:spMkLst>
            <pc:docMk/>
            <pc:sldMk cId="168406457" sldId="2147481285"/>
            <ac:spMk id="2" creationId="{B1030C61-4E73-E34E-E081-662AD58C2A33}"/>
          </ac:spMkLst>
        </pc:spChg>
        <pc:spChg chg="add mod">
          <ac:chgData name="Bablu Lawrence" userId="4694b396-78bc-4265-8ca1-8c2607d87583" providerId="ADAL" clId="{48783530-51C7-4D0D-8E5F-E83277420374}" dt="2024-01-08T12:21:10.188" v="8131" actId="20577"/>
          <ac:spMkLst>
            <pc:docMk/>
            <pc:sldMk cId="168406457" sldId="2147481285"/>
            <ac:spMk id="3" creationId="{5B065A28-D97A-C83F-4078-5AF5ADCD220A}"/>
          </ac:spMkLst>
        </pc:spChg>
        <pc:spChg chg="mod">
          <ac:chgData name="Bablu Lawrence" userId="4694b396-78bc-4265-8ca1-8c2607d87583" providerId="ADAL" clId="{48783530-51C7-4D0D-8E5F-E83277420374}" dt="2024-01-08T12:20:29.040" v="8107" actId="20577"/>
          <ac:spMkLst>
            <pc:docMk/>
            <pc:sldMk cId="168406457" sldId="2147481285"/>
            <ac:spMk id="4" creationId="{B1C87AB3-5A97-EA01-E114-DCABEF374492}"/>
          </ac:spMkLst>
        </pc:spChg>
        <pc:spChg chg="add del mod">
          <ac:chgData name="Bablu Lawrence" userId="4694b396-78bc-4265-8ca1-8c2607d87583" providerId="ADAL" clId="{48783530-51C7-4D0D-8E5F-E83277420374}" dt="2024-01-08T11:45:08.903" v="7371"/>
          <ac:spMkLst>
            <pc:docMk/>
            <pc:sldMk cId="168406457" sldId="2147481285"/>
            <ac:spMk id="5" creationId="{0F4A4A00-7427-291E-669C-A21154349F94}"/>
          </ac:spMkLst>
        </pc:spChg>
        <pc:spChg chg="add mod">
          <ac:chgData name="Bablu Lawrence" userId="4694b396-78bc-4265-8ca1-8c2607d87583" providerId="ADAL" clId="{48783530-51C7-4D0D-8E5F-E83277420374}" dt="2024-01-08T12:11:15.264" v="7972" actId="14100"/>
          <ac:spMkLst>
            <pc:docMk/>
            <pc:sldMk cId="168406457" sldId="2147481285"/>
            <ac:spMk id="6" creationId="{C8878593-9EBE-29AA-EB56-5AEB78EC3C19}"/>
          </ac:spMkLst>
        </pc:spChg>
        <pc:spChg chg="add del mod">
          <ac:chgData name="Bablu Lawrence" userId="4694b396-78bc-4265-8ca1-8c2607d87583" providerId="ADAL" clId="{48783530-51C7-4D0D-8E5F-E83277420374}" dt="2024-01-08T11:52:18.407" v="7547" actId="478"/>
          <ac:spMkLst>
            <pc:docMk/>
            <pc:sldMk cId="168406457" sldId="2147481285"/>
            <ac:spMk id="7" creationId="{93BCE541-9957-0DA1-0987-EC5C4DD676B9}"/>
          </ac:spMkLst>
        </pc:spChg>
        <pc:spChg chg="del mod">
          <ac:chgData name="Bablu Lawrence" userId="4694b396-78bc-4265-8ca1-8c2607d87583" providerId="ADAL" clId="{48783530-51C7-4D0D-8E5F-E83277420374}" dt="2024-01-08T11:41:08.110" v="7222" actId="478"/>
          <ac:spMkLst>
            <pc:docMk/>
            <pc:sldMk cId="168406457" sldId="2147481285"/>
            <ac:spMk id="8" creationId="{0DA092AB-349D-D688-0C2A-BDEF86084060}"/>
          </ac:spMkLst>
        </pc:spChg>
        <pc:spChg chg="add mod">
          <ac:chgData name="Bablu Lawrence" userId="4694b396-78bc-4265-8ca1-8c2607d87583" providerId="ADAL" clId="{48783530-51C7-4D0D-8E5F-E83277420374}" dt="2024-01-08T12:11:11.501" v="7971" actId="14100"/>
          <ac:spMkLst>
            <pc:docMk/>
            <pc:sldMk cId="168406457" sldId="2147481285"/>
            <ac:spMk id="9" creationId="{A8BBCEA6-1269-BE23-10AF-30DD5A224DE8}"/>
          </ac:spMkLst>
        </pc:spChg>
        <pc:spChg chg="add mod">
          <ac:chgData name="Bablu Lawrence" userId="4694b396-78bc-4265-8ca1-8c2607d87583" providerId="ADAL" clId="{48783530-51C7-4D0D-8E5F-E83277420374}" dt="2024-01-08T12:11:42.961" v="7980" actId="14100"/>
          <ac:spMkLst>
            <pc:docMk/>
            <pc:sldMk cId="168406457" sldId="2147481285"/>
            <ac:spMk id="10" creationId="{083884D4-5A5C-F9B0-C7F6-9B82FDF9FFFB}"/>
          </ac:spMkLst>
        </pc:spChg>
        <pc:spChg chg="add mod">
          <ac:chgData name="Bablu Lawrence" userId="4694b396-78bc-4265-8ca1-8c2607d87583" providerId="ADAL" clId="{48783530-51C7-4D0D-8E5F-E83277420374}" dt="2024-01-08T12:11:29.460" v="7977" actId="14100"/>
          <ac:spMkLst>
            <pc:docMk/>
            <pc:sldMk cId="168406457" sldId="2147481285"/>
            <ac:spMk id="11" creationId="{A37A8A5A-C57D-42E0-67FE-EA41499EF1F9}"/>
          </ac:spMkLst>
        </pc:spChg>
        <pc:spChg chg="add mod">
          <ac:chgData name="Bablu Lawrence" userId="4694b396-78bc-4265-8ca1-8c2607d87583" providerId="ADAL" clId="{48783530-51C7-4D0D-8E5F-E83277420374}" dt="2024-01-08T12:11:35.388" v="7979" actId="14100"/>
          <ac:spMkLst>
            <pc:docMk/>
            <pc:sldMk cId="168406457" sldId="2147481285"/>
            <ac:spMk id="12" creationId="{749CC661-8C75-59AB-AE51-FEBC8AE3B8F5}"/>
          </ac:spMkLst>
        </pc:spChg>
        <pc:spChg chg="mod">
          <ac:chgData name="Bablu Lawrence" userId="4694b396-78bc-4265-8ca1-8c2607d87583" providerId="ADAL" clId="{48783530-51C7-4D0D-8E5F-E83277420374}" dt="2024-01-08T12:10:56.910" v="7969" actId="2085"/>
          <ac:spMkLst>
            <pc:docMk/>
            <pc:sldMk cId="168406457" sldId="2147481285"/>
            <ac:spMk id="13" creationId="{67329BA9-6425-2F3B-82F2-B302B9BCA3A2}"/>
          </ac:spMkLst>
        </pc:spChg>
        <pc:spChg chg="mod">
          <ac:chgData name="Bablu Lawrence" userId="4694b396-78bc-4265-8ca1-8c2607d87583" providerId="ADAL" clId="{48783530-51C7-4D0D-8E5F-E83277420374}" dt="2024-01-08T12:10:56.910" v="7969" actId="2085"/>
          <ac:spMkLst>
            <pc:docMk/>
            <pc:sldMk cId="168406457" sldId="2147481285"/>
            <ac:spMk id="14" creationId="{172C94D1-340E-D6FE-A806-18550DCEBB08}"/>
          </ac:spMkLst>
        </pc:spChg>
        <pc:spChg chg="mod">
          <ac:chgData name="Bablu Lawrence" userId="4694b396-78bc-4265-8ca1-8c2607d87583" providerId="ADAL" clId="{48783530-51C7-4D0D-8E5F-E83277420374}" dt="2024-01-08T12:10:56.910" v="7969" actId="2085"/>
          <ac:spMkLst>
            <pc:docMk/>
            <pc:sldMk cId="168406457" sldId="2147481285"/>
            <ac:spMk id="15" creationId="{B0623FF0-C58C-651A-A643-88C1E3AC08C8}"/>
          </ac:spMkLst>
        </pc:spChg>
        <pc:spChg chg="mod">
          <ac:chgData name="Bablu Lawrence" userId="4694b396-78bc-4265-8ca1-8c2607d87583" providerId="ADAL" clId="{48783530-51C7-4D0D-8E5F-E83277420374}" dt="2024-01-08T12:10:56.910" v="7969" actId="2085"/>
          <ac:spMkLst>
            <pc:docMk/>
            <pc:sldMk cId="168406457" sldId="2147481285"/>
            <ac:spMk id="16" creationId="{71671C00-28D8-3263-0F70-E3A43E5F569F}"/>
          </ac:spMkLst>
        </pc:spChg>
        <pc:spChg chg="add del mod">
          <ac:chgData name="Bablu Lawrence" userId="4694b396-78bc-4265-8ca1-8c2607d87583" providerId="ADAL" clId="{48783530-51C7-4D0D-8E5F-E83277420374}" dt="2024-01-08T12:01:01.922" v="7646" actId="478"/>
          <ac:spMkLst>
            <pc:docMk/>
            <pc:sldMk cId="168406457" sldId="2147481285"/>
            <ac:spMk id="17" creationId="{95871EEF-BBF1-4E6D-44DE-CD06DB167C95}"/>
          </ac:spMkLst>
        </pc:spChg>
        <pc:spChg chg="add mod">
          <ac:chgData name="Bablu Lawrence" userId="4694b396-78bc-4265-8ca1-8c2607d87583" providerId="ADAL" clId="{48783530-51C7-4D0D-8E5F-E83277420374}" dt="2024-01-08T12:11:31.947" v="7978" actId="14100"/>
          <ac:spMkLst>
            <pc:docMk/>
            <pc:sldMk cId="168406457" sldId="2147481285"/>
            <ac:spMk id="18" creationId="{09F051F8-592E-B65D-B350-B3C5DB712EE0}"/>
          </ac:spMkLst>
        </pc:spChg>
        <pc:spChg chg="add del mod">
          <ac:chgData name="Bablu Lawrence" userId="4694b396-78bc-4265-8ca1-8c2607d87583" providerId="ADAL" clId="{48783530-51C7-4D0D-8E5F-E83277420374}" dt="2024-01-08T12:01:07.729" v="7648" actId="478"/>
          <ac:spMkLst>
            <pc:docMk/>
            <pc:sldMk cId="168406457" sldId="2147481285"/>
            <ac:spMk id="19" creationId="{2719B8AC-7FCA-270A-B091-440E606DD8E9}"/>
          </ac:spMkLst>
        </pc:spChg>
        <pc:spChg chg="add mod">
          <ac:chgData name="Bablu Lawrence" userId="4694b396-78bc-4265-8ca1-8c2607d87583" providerId="ADAL" clId="{48783530-51C7-4D0D-8E5F-E83277420374}" dt="2024-01-08T12:11:56.294" v="7981" actId="14100"/>
          <ac:spMkLst>
            <pc:docMk/>
            <pc:sldMk cId="168406457" sldId="2147481285"/>
            <ac:spMk id="20" creationId="{3ABAA6F6-49EE-8C58-F119-E58A0F39520E}"/>
          </ac:spMkLst>
        </pc:spChg>
        <pc:spChg chg="add mod">
          <ac:chgData name="Bablu Lawrence" userId="4694b396-78bc-4265-8ca1-8c2607d87583" providerId="ADAL" clId="{48783530-51C7-4D0D-8E5F-E83277420374}" dt="2024-01-08T12:11:19.728" v="7973" actId="14100"/>
          <ac:spMkLst>
            <pc:docMk/>
            <pc:sldMk cId="168406457" sldId="2147481285"/>
            <ac:spMk id="21" creationId="{AC4283A9-0FE3-05B0-769F-A0DA7441E64A}"/>
          </ac:spMkLst>
        </pc:spChg>
        <pc:spChg chg="mod">
          <ac:chgData name="Bablu Lawrence" userId="4694b396-78bc-4265-8ca1-8c2607d87583" providerId="ADAL" clId="{48783530-51C7-4D0D-8E5F-E83277420374}" dt="2024-01-08T12:23:41.469" v="8273" actId="14100"/>
          <ac:spMkLst>
            <pc:docMk/>
            <pc:sldMk cId="168406457" sldId="2147481285"/>
            <ac:spMk id="27" creationId="{39820A00-4FA5-714E-A85B-261CB2BC285D}"/>
          </ac:spMkLst>
        </pc:spChg>
        <pc:spChg chg="mod">
          <ac:chgData name="Bablu Lawrence" userId="4694b396-78bc-4265-8ca1-8c2607d87583" providerId="ADAL" clId="{48783530-51C7-4D0D-8E5F-E83277420374}" dt="2024-01-08T12:10:56.910" v="7969" actId="2085"/>
          <ac:spMkLst>
            <pc:docMk/>
            <pc:sldMk cId="168406457" sldId="2147481285"/>
            <ac:spMk id="28" creationId="{E51AF766-EF46-1DCB-B565-07A4CF3E179C}"/>
          </ac:spMkLst>
        </pc:spChg>
        <pc:spChg chg="mod">
          <ac:chgData name="Bablu Lawrence" userId="4694b396-78bc-4265-8ca1-8c2607d87583" providerId="ADAL" clId="{48783530-51C7-4D0D-8E5F-E83277420374}" dt="2024-01-08T12:24:43.601" v="8294" actId="20577"/>
          <ac:spMkLst>
            <pc:docMk/>
            <pc:sldMk cId="168406457" sldId="2147481285"/>
            <ac:spMk id="31" creationId="{07C28461-3C19-FB5F-1D4B-0FD731666EA2}"/>
          </ac:spMkLst>
        </pc:spChg>
        <pc:picChg chg="mod">
          <ac:chgData name="Bablu Lawrence" userId="4694b396-78bc-4265-8ca1-8c2607d87583" providerId="ADAL" clId="{48783530-51C7-4D0D-8E5F-E83277420374}" dt="2024-01-08T12:08:49.544" v="7931" actId="1076"/>
          <ac:picMkLst>
            <pc:docMk/>
            <pc:sldMk cId="168406457" sldId="2147481285"/>
            <ac:picMk id="30" creationId="{6CC449F4-3C07-34AC-12BE-344326D1168D}"/>
          </ac:picMkLst>
        </pc:picChg>
      </pc:sldChg>
      <pc:sldMasterChg chg="add del addSldLayout delSldLayout">
        <pc:chgData name="Bablu Lawrence" userId="4694b396-78bc-4265-8ca1-8c2607d87583" providerId="ADAL" clId="{48783530-51C7-4D0D-8E5F-E83277420374}" dt="2024-01-08T09:11:55.069" v="2528" actId="2696"/>
        <pc:sldMasterMkLst>
          <pc:docMk/>
          <pc:sldMasterMk cId="700352937" sldId="2147483804"/>
        </pc:sldMasterMkLst>
        <pc:sldLayoutChg chg="add del">
          <pc:chgData name="Bablu Lawrence" userId="4694b396-78bc-4265-8ca1-8c2607d87583" providerId="ADAL" clId="{48783530-51C7-4D0D-8E5F-E83277420374}" dt="2024-01-08T09:11:55.069" v="2528" actId="2696"/>
          <pc:sldLayoutMkLst>
            <pc:docMk/>
            <pc:sldMasterMk cId="700352937" sldId="2147483804"/>
            <pc:sldLayoutMk cId="1230367675" sldId="2147483805"/>
          </pc:sldLayoutMkLst>
        </pc:sldLayoutChg>
        <pc:sldLayoutChg chg="add del">
          <pc:chgData name="Bablu Lawrence" userId="4694b396-78bc-4265-8ca1-8c2607d87583" providerId="ADAL" clId="{48783530-51C7-4D0D-8E5F-E83277420374}" dt="2024-01-08T09:11:55.069" v="2528" actId="2696"/>
          <pc:sldLayoutMkLst>
            <pc:docMk/>
            <pc:sldMasterMk cId="700352937" sldId="2147483804"/>
            <pc:sldLayoutMk cId="563296581" sldId="2147483806"/>
          </pc:sldLayoutMkLst>
        </pc:sldLayoutChg>
        <pc:sldLayoutChg chg="add del">
          <pc:chgData name="Bablu Lawrence" userId="4694b396-78bc-4265-8ca1-8c2607d87583" providerId="ADAL" clId="{48783530-51C7-4D0D-8E5F-E83277420374}" dt="2024-01-08T09:11:55.069" v="2528" actId="2696"/>
          <pc:sldLayoutMkLst>
            <pc:docMk/>
            <pc:sldMasterMk cId="700352937" sldId="2147483804"/>
            <pc:sldLayoutMk cId="875419894" sldId="2147483807"/>
          </pc:sldLayoutMkLst>
        </pc:sldLayoutChg>
        <pc:sldLayoutChg chg="add del">
          <pc:chgData name="Bablu Lawrence" userId="4694b396-78bc-4265-8ca1-8c2607d87583" providerId="ADAL" clId="{48783530-51C7-4D0D-8E5F-E83277420374}" dt="2024-01-08T09:11:55.069" v="2528" actId="2696"/>
          <pc:sldLayoutMkLst>
            <pc:docMk/>
            <pc:sldMasterMk cId="700352937" sldId="2147483804"/>
            <pc:sldLayoutMk cId="1446447743" sldId="2147483808"/>
          </pc:sldLayoutMkLst>
        </pc:sldLayoutChg>
        <pc:sldLayoutChg chg="add del">
          <pc:chgData name="Bablu Lawrence" userId="4694b396-78bc-4265-8ca1-8c2607d87583" providerId="ADAL" clId="{48783530-51C7-4D0D-8E5F-E83277420374}" dt="2024-01-08T09:11:55.069" v="2528" actId="2696"/>
          <pc:sldLayoutMkLst>
            <pc:docMk/>
            <pc:sldMasterMk cId="700352937" sldId="2147483804"/>
            <pc:sldLayoutMk cId="2115639181" sldId="2147483809"/>
          </pc:sldLayoutMkLst>
        </pc:sldLayoutChg>
        <pc:sldLayoutChg chg="add del">
          <pc:chgData name="Bablu Lawrence" userId="4694b396-78bc-4265-8ca1-8c2607d87583" providerId="ADAL" clId="{48783530-51C7-4D0D-8E5F-E83277420374}" dt="2024-01-08T09:11:55.069" v="2528" actId="2696"/>
          <pc:sldLayoutMkLst>
            <pc:docMk/>
            <pc:sldMasterMk cId="700352937" sldId="2147483804"/>
            <pc:sldLayoutMk cId="3550183216" sldId="2147483810"/>
          </pc:sldLayoutMkLst>
        </pc:sldLayoutChg>
        <pc:sldLayoutChg chg="add del">
          <pc:chgData name="Bablu Lawrence" userId="4694b396-78bc-4265-8ca1-8c2607d87583" providerId="ADAL" clId="{48783530-51C7-4D0D-8E5F-E83277420374}" dt="2024-01-08T09:11:55.069" v="2528" actId="2696"/>
          <pc:sldLayoutMkLst>
            <pc:docMk/>
            <pc:sldMasterMk cId="700352937" sldId="2147483804"/>
            <pc:sldLayoutMk cId="460641869" sldId="2147483811"/>
          </pc:sldLayoutMkLst>
        </pc:sldLayoutChg>
        <pc:sldLayoutChg chg="add del">
          <pc:chgData name="Bablu Lawrence" userId="4694b396-78bc-4265-8ca1-8c2607d87583" providerId="ADAL" clId="{48783530-51C7-4D0D-8E5F-E83277420374}" dt="2024-01-08T09:11:55.069" v="2528" actId="2696"/>
          <pc:sldLayoutMkLst>
            <pc:docMk/>
            <pc:sldMasterMk cId="700352937" sldId="2147483804"/>
            <pc:sldLayoutMk cId="3637782723" sldId="2147483812"/>
          </pc:sldLayoutMkLst>
        </pc:sldLayoutChg>
        <pc:sldLayoutChg chg="add del">
          <pc:chgData name="Bablu Lawrence" userId="4694b396-78bc-4265-8ca1-8c2607d87583" providerId="ADAL" clId="{48783530-51C7-4D0D-8E5F-E83277420374}" dt="2024-01-08T09:11:55.069" v="2528" actId="2696"/>
          <pc:sldLayoutMkLst>
            <pc:docMk/>
            <pc:sldMasterMk cId="700352937" sldId="2147483804"/>
            <pc:sldLayoutMk cId="270304478" sldId="2147483813"/>
          </pc:sldLayoutMkLst>
        </pc:sldLayoutChg>
        <pc:sldLayoutChg chg="add del">
          <pc:chgData name="Bablu Lawrence" userId="4694b396-78bc-4265-8ca1-8c2607d87583" providerId="ADAL" clId="{48783530-51C7-4D0D-8E5F-E83277420374}" dt="2024-01-08T09:11:55.069" v="2528" actId="2696"/>
          <pc:sldLayoutMkLst>
            <pc:docMk/>
            <pc:sldMasterMk cId="700352937" sldId="2147483804"/>
            <pc:sldLayoutMk cId="3281590800" sldId="2147483814"/>
          </pc:sldLayoutMkLst>
        </pc:sldLayoutChg>
        <pc:sldLayoutChg chg="add del">
          <pc:chgData name="Bablu Lawrence" userId="4694b396-78bc-4265-8ca1-8c2607d87583" providerId="ADAL" clId="{48783530-51C7-4D0D-8E5F-E83277420374}" dt="2024-01-08T09:11:55.069" v="2528" actId="2696"/>
          <pc:sldLayoutMkLst>
            <pc:docMk/>
            <pc:sldMasterMk cId="700352937" sldId="2147483804"/>
            <pc:sldLayoutMk cId="2213141298" sldId="2147483815"/>
          </pc:sldLayoutMkLst>
        </pc:sldLayoutChg>
        <pc:sldLayoutChg chg="add del">
          <pc:chgData name="Bablu Lawrence" userId="4694b396-78bc-4265-8ca1-8c2607d87583" providerId="ADAL" clId="{48783530-51C7-4D0D-8E5F-E83277420374}" dt="2024-01-08T09:11:55.069" v="2528" actId="2696"/>
          <pc:sldLayoutMkLst>
            <pc:docMk/>
            <pc:sldMasterMk cId="700352937" sldId="2147483804"/>
            <pc:sldLayoutMk cId="1416180644" sldId="2147483816"/>
          </pc:sldLayoutMkLst>
        </pc:sldLayoutChg>
        <pc:sldLayoutChg chg="add del">
          <pc:chgData name="Bablu Lawrence" userId="4694b396-78bc-4265-8ca1-8c2607d87583" providerId="ADAL" clId="{48783530-51C7-4D0D-8E5F-E83277420374}" dt="2024-01-08T09:11:55.069" v="2528" actId="2696"/>
          <pc:sldLayoutMkLst>
            <pc:docMk/>
            <pc:sldMasterMk cId="700352937" sldId="2147483804"/>
            <pc:sldLayoutMk cId="4270195098" sldId="2147483817"/>
          </pc:sldLayoutMkLst>
        </pc:sldLayoutChg>
        <pc:sldLayoutChg chg="add del">
          <pc:chgData name="Bablu Lawrence" userId="4694b396-78bc-4265-8ca1-8c2607d87583" providerId="ADAL" clId="{48783530-51C7-4D0D-8E5F-E83277420374}" dt="2024-01-08T09:11:55.069" v="2528" actId="2696"/>
          <pc:sldLayoutMkLst>
            <pc:docMk/>
            <pc:sldMasterMk cId="700352937" sldId="2147483804"/>
            <pc:sldLayoutMk cId="2144599220" sldId="2147483818"/>
          </pc:sldLayoutMkLst>
        </pc:sldLayoutChg>
        <pc:sldLayoutChg chg="add del">
          <pc:chgData name="Bablu Lawrence" userId="4694b396-78bc-4265-8ca1-8c2607d87583" providerId="ADAL" clId="{48783530-51C7-4D0D-8E5F-E83277420374}" dt="2024-01-08T09:11:55.069" v="2528" actId="2696"/>
          <pc:sldLayoutMkLst>
            <pc:docMk/>
            <pc:sldMasterMk cId="700352937" sldId="2147483804"/>
            <pc:sldLayoutMk cId="3864179852" sldId="2147483819"/>
          </pc:sldLayoutMkLst>
        </pc:sldLayoutChg>
        <pc:sldLayoutChg chg="add del">
          <pc:chgData name="Bablu Lawrence" userId="4694b396-78bc-4265-8ca1-8c2607d87583" providerId="ADAL" clId="{48783530-51C7-4D0D-8E5F-E83277420374}" dt="2024-01-08T09:11:55.069" v="2528" actId="2696"/>
          <pc:sldLayoutMkLst>
            <pc:docMk/>
            <pc:sldMasterMk cId="700352937" sldId="2147483804"/>
            <pc:sldLayoutMk cId="488440419" sldId="2147483820"/>
          </pc:sldLayoutMkLst>
        </pc:sldLayoutChg>
        <pc:sldLayoutChg chg="add del">
          <pc:chgData name="Bablu Lawrence" userId="4694b396-78bc-4265-8ca1-8c2607d87583" providerId="ADAL" clId="{48783530-51C7-4D0D-8E5F-E83277420374}" dt="2024-01-08T09:11:55.069" v="2528" actId="2696"/>
          <pc:sldLayoutMkLst>
            <pc:docMk/>
            <pc:sldMasterMk cId="700352937" sldId="2147483804"/>
            <pc:sldLayoutMk cId="2342078206" sldId="2147483821"/>
          </pc:sldLayoutMkLst>
        </pc:sldLayoutChg>
        <pc:sldLayoutChg chg="add del">
          <pc:chgData name="Bablu Lawrence" userId="4694b396-78bc-4265-8ca1-8c2607d87583" providerId="ADAL" clId="{48783530-51C7-4D0D-8E5F-E83277420374}" dt="2024-01-08T09:11:55.069" v="2528" actId="2696"/>
          <pc:sldLayoutMkLst>
            <pc:docMk/>
            <pc:sldMasterMk cId="700352937" sldId="2147483804"/>
            <pc:sldLayoutMk cId="3886460485" sldId="2147483822"/>
          </pc:sldLayoutMkLst>
        </pc:sldLayoutChg>
        <pc:sldLayoutChg chg="add del">
          <pc:chgData name="Bablu Lawrence" userId="4694b396-78bc-4265-8ca1-8c2607d87583" providerId="ADAL" clId="{48783530-51C7-4D0D-8E5F-E83277420374}" dt="2024-01-08T09:11:55.069" v="2528" actId="2696"/>
          <pc:sldLayoutMkLst>
            <pc:docMk/>
            <pc:sldMasterMk cId="700352937" sldId="2147483804"/>
            <pc:sldLayoutMk cId="987028952" sldId="2147483823"/>
          </pc:sldLayoutMkLst>
        </pc:sldLayoutChg>
        <pc:sldLayoutChg chg="del">
          <pc:chgData name="Bablu Lawrence" userId="4694b396-78bc-4265-8ca1-8c2607d87583" providerId="ADAL" clId="{48783530-51C7-4D0D-8E5F-E83277420374}" dt="2024-01-08T04:49:39.572" v="65" actId="47"/>
          <pc:sldLayoutMkLst>
            <pc:docMk/>
            <pc:sldMasterMk cId="700352937" sldId="2147483804"/>
            <pc:sldLayoutMk cId="2630662559" sldId="2147483824"/>
          </pc:sldLayoutMkLst>
        </pc:sldLayoutChg>
        <pc:sldLayoutChg chg="add del">
          <pc:chgData name="Bablu Lawrence" userId="4694b396-78bc-4265-8ca1-8c2607d87583" providerId="ADAL" clId="{48783530-51C7-4D0D-8E5F-E83277420374}" dt="2024-01-08T09:11:55.069" v="2528" actId="2696"/>
          <pc:sldLayoutMkLst>
            <pc:docMk/>
            <pc:sldMasterMk cId="700352937" sldId="2147483804"/>
            <pc:sldLayoutMk cId="3689970075" sldId="2147483825"/>
          </pc:sldLayoutMkLst>
        </pc:sldLayoutChg>
      </pc:sldMasterChg>
    </pc:docChg>
  </pc:docChgLst>
  <pc:docChgLst>
    <pc:chgData name="Bablu Lawrence" userId="4694b396-78bc-4265-8ca1-8c2607d87583" providerId="ADAL" clId="{74138A1D-2D76-494A-955E-8730D4C3253F}"/>
    <pc:docChg chg="undo custSel addSld delSld modSld sldOrd">
      <pc:chgData name="Bablu Lawrence" userId="4694b396-78bc-4265-8ca1-8c2607d87583" providerId="ADAL" clId="{74138A1D-2D76-494A-955E-8730D4C3253F}" dt="2024-01-12T15:30:59.549" v="3933" actId="255"/>
      <pc:docMkLst>
        <pc:docMk/>
      </pc:docMkLst>
      <pc:sldChg chg="modSp del mod">
        <pc:chgData name="Bablu Lawrence" userId="4694b396-78bc-4265-8ca1-8c2607d87583" providerId="ADAL" clId="{74138A1D-2D76-494A-955E-8730D4C3253F}" dt="2024-01-12T15:29:37.374" v="3868" actId="47"/>
        <pc:sldMkLst>
          <pc:docMk/>
          <pc:sldMk cId="2060540682" sldId="290"/>
        </pc:sldMkLst>
        <pc:spChg chg="mod">
          <ac:chgData name="Bablu Lawrence" userId="4694b396-78bc-4265-8ca1-8c2607d87583" providerId="ADAL" clId="{74138A1D-2D76-494A-955E-8730D4C3253F}" dt="2024-01-11T08:40:43.343" v="142" actId="14100"/>
          <ac:spMkLst>
            <pc:docMk/>
            <pc:sldMk cId="2060540682" sldId="290"/>
            <ac:spMk id="15" creationId="{9E82882D-F3C1-4C31-B151-94048313653A}"/>
          </ac:spMkLst>
        </pc:spChg>
      </pc:sldChg>
      <pc:sldChg chg="addSp delSp modSp mod">
        <pc:chgData name="Bablu Lawrence" userId="4694b396-78bc-4265-8ca1-8c2607d87583" providerId="ADAL" clId="{74138A1D-2D76-494A-955E-8730D4C3253F}" dt="2024-01-12T15:30:59.549" v="3933" actId="255"/>
        <pc:sldMkLst>
          <pc:docMk/>
          <pc:sldMk cId="2370130025" sldId="2147481281"/>
        </pc:sldMkLst>
        <pc:spChg chg="add mod">
          <ac:chgData name="Bablu Lawrence" userId="4694b396-78bc-4265-8ca1-8c2607d87583" providerId="ADAL" clId="{74138A1D-2D76-494A-955E-8730D4C3253F}" dt="2024-01-12T15:20:23.737" v="3867" actId="6549"/>
          <ac:spMkLst>
            <pc:docMk/>
            <pc:sldMk cId="2370130025" sldId="2147481281"/>
            <ac:spMk id="2" creationId="{6DEEDAD3-FEF0-0B6B-B081-2173A558A42D}"/>
          </ac:spMkLst>
        </pc:spChg>
        <pc:spChg chg="mod">
          <ac:chgData name="Bablu Lawrence" userId="4694b396-78bc-4265-8ca1-8c2607d87583" providerId="ADAL" clId="{74138A1D-2D76-494A-955E-8730D4C3253F}" dt="2024-01-11T09:33:34.583" v="1801" actId="207"/>
          <ac:spMkLst>
            <pc:docMk/>
            <pc:sldMk cId="2370130025" sldId="2147481281"/>
            <ac:spMk id="3" creationId="{FF0F5E28-655D-591A-0BFB-BA94EA3C8CAB}"/>
          </ac:spMkLst>
        </pc:spChg>
        <pc:spChg chg="mod">
          <ac:chgData name="Bablu Lawrence" userId="4694b396-78bc-4265-8ca1-8c2607d87583" providerId="ADAL" clId="{74138A1D-2D76-494A-955E-8730D4C3253F}" dt="2024-01-12T15:30:59.549" v="3933" actId="255"/>
          <ac:spMkLst>
            <pc:docMk/>
            <pc:sldMk cId="2370130025" sldId="2147481281"/>
            <ac:spMk id="4" creationId="{B1C87AB3-5A97-EA01-E114-DCABEF374492}"/>
          </ac:spMkLst>
        </pc:spChg>
        <pc:spChg chg="mod">
          <ac:chgData name="Bablu Lawrence" userId="4694b396-78bc-4265-8ca1-8c2607d87583" providerId="ADAL" clId="{74138A1D-2D76-494A-955E-8730D4C3253F}" dt="2024-01-11T09:22:04.989" v="1528" actId="2085"/>
          <ac:spMkLst>
            <pc:docMk/>
            <pc:sldMk cId="2370130025" sldId="2147481281"/>
            <ac:spMk id="5" creationId="{66F1E78B-EBE1-7751-74AF-1FB756DE0817}"/>
          </ac:spMkLst>
        </pc:spChg>
        <pc:spChg chg="del">
          <ac:chgData name="Bablu Lawrence" userId="4694b396-78bc-4265-8ca1-8c2607d87583" providerId="ADAL" clId="{74138A1D-2D76-494A-955E-8730D4C3253F}" dt="2024-01-11T09:02:58.415" v="594" actId="478"/>
          <ac:spMkLst>
            <pc:docMk/>
            <pc:sldMk cId="2370130025" sldId="2147481281"/>
            <ac:spMk id="6" creationId="{410D6C35-A195-C892-566F-27E8379A3121}"/>
          </ac:spMkLst>
        </pc:spChg>
        <pc:spChg chg="add mod">
          <ac:chgData name="Bablu Lawrence" userId="4694b396-78bc-4265-8ca1-8c2607d87583" providerId="ADAL" clId="{74138A1D-2D76-494A-955E-8730D4C3253F}" dt="2024-01-11T09:32:34.670" v="1798" actId="14100"/>
          <ac:spMkLst>
            <pc:docMk/>
            <pc:sldMk cId="2370130025" sldId="2147481281"/>
            <ac:spMk id="7" creationId="{7CF81EDD-5774-7F76-2B42-9AF0E3654255}"/>
          </ac:spMkLst>
        </pc:spChg>
        <pc:spChg chg="mod">
          <ac:chgData name="Bablu Lawrence" userId="4694b396-78bc-4265-8ca1-8c2607d87583" providerId="ADAL" clId="{74138A1D-2D76-494A-955E-8730D4C3253F}" dt="2024-01-11T09:29:18.493" v="1664" actId="1076"/>
          <ac:spMkLst>
            <pc:docMk/>
            <pc:sldMk cId="2370130025" sldId="2147481281"/>
            <ac:spMk id="8" creationId="{EAF031B2-E923-5EFB-BE26-8733ABF676D8}"/>
          </ac:spMkLst>
        </pc:spChg>
        <pc:spChg chg="mod">
          <ac:chgData name="Bablu Lawrence" userId="4694b396-78bc-4265-8ca1-8c2607d87583" providerId="ADAL" clId="{74138A1D-2D76-494A-955E-8730D4C3253F}" dt="2024-01-11T09:22:04.989" v="1528" actId="2085"/>
          <ac:spMkLst>
            <pc:docMk/>
            <pc:sldMk cId="2370130025" sldId="2147481281"/>
            <ac:spMk id="10" creationId="{21EE1EAB-BEE8-2C69-7D7A-6E980D15D337}"/>
          </ac:spMkLst>
        </pc:spChg>
        <pc:spChg chg="mod">
          <ac:chgData name="Bablu Lawrence" userId="4694b396-78bc-4265-8ca1-8c2607d87583" providerId="ADAL" clId="{74138A1D-2D76-494A-955E-8730D4C3253F}" dt="2024-01-11T09:22:04.989" v="1528" actId="2085"/>
          <ac:spMkLst>
            <pc:docMk/>
            <pc:sldMk cId="2370130025" sldId="2147481281"/>
            <ac:spMk id="11" creationId="{8FB6A92E-F494-3DEC-CEEE-3263E89FF2A3}"/>
          </ac:spMkLst>
        </pc:spChg>
        <pc:spChg chg="add mod">
          <ac:chgData name="Bablu Lawrence" userId="4694b396-78bc-4265-8ca1-8c2607d87583" providerId="ADAL" clId="{74138A1D-2D76-494A-955E-8730D4C3253F}" dt="2024-01-11T10:10:32.447" v="1806" actId="20577"/>
          <ac:spMkLst>
            <pc:docMk/>
            <pc:sldMk cId="2370130025" sldId="2147481281"/>
            <ac:spMk id="15" creationId="{45043A42-C519-5245-E13D-4F2D0ABA2D8D}"/>
          </ac:spMkLst>
        </pc:spChg>
        <pc:spChg chg="mod">
          <ac:chgData name="Bablu Lawrence" userId="4694b396-78bc-4265-8ca1-8c2607d87583" providerId="ADAL" clId="{74138A1D-2D76-494A-955E-8730D4C3253F}" dt="2024-01-11T09:31:43.987" v="1784" actId="1076"/>
          <ac:spMkLst>
            <pc:docMk/>
            <pc:sldMk cId="2370130025" sldId="2147481281"/>
            <ac:spMk id="28" creationId="{54BCD026-3DC7-DC34-418F-4FD8C0358F16}"/>
          </ac:spMkLst>
        </pc:spChg>
        <pc:spChg chg="add mod">
          <ac:chgData name="Bablu Lawrence" userId="4694b396-78bc-4265-8ca1-8c2607d87583" providerId="ADAL" clId="{74138A1D-2D76-494A-955E-8730D4C3253F}" dt="2024-01-12T09:02:28.035" v="3648" actId="255"/>
          <ac:spMkLst>
            <pc:docMk/>
            <pc:sldMk cId="2370130025" sldId="2147481281"/>
            <ac:spMk id="34" creationId="{45383425-5BED-FF3A-2222-83D3E269A5F0}"/>
          </ac:spMkLst>
        </pc:spChg>
        <pc:spChg chg="mod">
          <ac:chgData name="Bablu Lawrence" userId="4694b396-78bc-4265-8ca1-8c2607d87583" providerId="ADAL" clId="{74138A1D-2D76-494A-955E-8730D4C3253F}" dt="2024-01-11T09:21:47.742" v="1527" actId="2085"/>
          <ac:spMkLst>
            <pc:docMk/>
            <pc:sldMk cId="2370130025" sldId="2147481281"/>
            <ac:spMk id="38" creationId="{A2674A84-830C-BDFC-C31C-C105540A0A06}"/>
          </ac:spMkLst>
        </pc:spChg>
        <pc:spChg chg="mod ord">
          <ac:chgData name="Bablu Lawrence" userId="4694b396-78bc-4265-8ca1-8c2607d87583" providerId="ADAL" clId="{74138A1D-2D76-494A-955E-8730D4C3253F}" dt="2024-01-12T15:17:25.862" v="3658" actId="20577"/>
          <ac:spMkLst>
            <pc:docMk/>
            <pc:sldMk cId="2370130025" sldId="2147481281"/>
            <ac:spMk id="48" creationId="{52B93E9A-6223-A1EA-B2BC-EE99E8CEFF94}"/>
          </ac:spMkLst>
        </pc:spChg>
        <pc:spChg chg="add mod">
          <ac:chgData name="Bablu Lawrence" userId="4694b396-78bc-4265-8ca1-8c2607d87583" providerId="ADAL" clId="{74138A1D-2D76-494A-955E-8730D4C3253F}" dt="2024-01-11T09:21:47.742" v="1527" actId="2085"/>
          <ac:spMkLst>
            <pc:docMk/>
            <pc:sldMk cId="2370130025" sldId="2147481281"/>
            <ac:spMk id="59" creationId="{B0009652-ED46-EFC5-2F72-E118394624B8}"/>
          </ac:spMkLst>
        </pc:spChg>
        <pc:spChg chg="del mod">
          <ac:chgData name="Bablu Lawrence" userId="4694b396-78bc-4265-8ca1-8c2607d87583" providerId="ADAL" clId="{74138A1D-2D76-494A-955E-8730D4C3253F}" dt="2024-01-11T09:10:39.825" v="1054" actId="478"/>
          <ac:spMkLst>
            <pc:docMk/>
            <pc:sldMk cId="2370130025" sldId="2147481281"/>
            <ac:spMk id="60" creationId="{70CCBE01-6EF0-C9BE-43C6-97AAF717B806}"/>
          </ac:spMkLst>
        </pc:spChg>
        <pc:spChg chg="add mod">
          <ac:chgData name="Bablu Lawrence" userId="4694b396-78bc-4265-8ca1-8c2607d87583" providerId="ADAL" clId="{74138A1D-2D76-494A-955E-8730D4C3253F}" dt="2024-01-11T09:21:47.742" v="1527" actId="2085"/>
          <ac:spMkLst>
            <pc:docMk/>
            <pc:sldMk cId="2370130025" sldId="2147481281"/>
            <ac:spMk id="66" creationId="{7FFD0861-0BBD-A5FF-7A51-6C4AD89D52FC}"/>
          </ac:spMkLst>
        </pc:spChg>
        <pc:spChg chg="add del mod">
          <ac:chgData name="Bablu Lawrence" userId="4694b396-78bc-4265-8ca1-8c2607d87583" providerId="ADAL" clId="{74138A1D-2D76-494A-955E-8730D4C3253F}" dt="2024-01-11T09:23:56.259" v="1552" actId="478"/>
          <ac:spMkLst>
            <pc:docMk/>
            <pc:sldMk cId="2370130025" sldId="2147481281"/>
            <ac:spMk id="70" creationId="{2B51FC2E-08D8-FA7E-2043-C13967DB0738}"/>
          </ac:spMkLst>
        </pc:spChg>
        <pc:spChg chg="add mod">
          <ac:chgData name="Bablu Lawrence" userId="4694b396-78bc-4265-8ca1-8c2607d87583" providerId="ADAL" clId="{74138A1D-2D76-494A-955E-8730D4C3253F}" dt="2024-01-12T09:01:47.086" v="3647" actId="14100"/>
          <ac:spMkLst>
            <pc:docMk/>
            <pc:sldMk cId="2370130025" sldId="2147481281"/>
            <ac:spMk id="71" creationId="{76B9CB8B-0BD8-889B-6EC0-2E57EAB001FA}"/>
          </ac:spMkLst>
        </pc:spChg>
        <pc:spChg chg="del">
          <ac:chgData name="Bablu Lawrence" userId="4694b396-78bc-4265-8ca1-8c2607d87583" providerId="ADAL" clId="{74138A1D-2D76-494A-955E-8730D4C3253F}" dt="2024-01-11T08:43:55.637" v="181" actId="478"/>
          <ac:spMkLst>
            <pc:docMk/>
            <pc:sldMk cId="2370130025" sldId="2147481281"/>
            <ac:spMk id="80" creationId="{CC2A4128-1DF5-DB7A-EAB4-E08CA95A8321}"/>
          </ac:spMkLst>
        </pc:spChg>
        <pc:spChg chg="add mod">
          <ac:chgData name="Bablu Lawrence" userId="4694b396-78bc-4265-8ca1-8c2607d87583" providerId="ADAL" clId="{74138A1D-2D76-494A-955E-8730D4C3253F}" dt="2024-01-11T09:28:41.422" v="1642" actId="1076"/>
          <ac:spMkLst>
            <pc:docMk/>
            <pc:sldMk cId="2370130025" sldId="2147481281"/>
            <ac:spMk id="82" creationId="{4E0E3A2D-DD99-2CBE-F90C-46858793768B}"/>
          </ac:spMkLst>
        </pc:spChg>
        <pc:spChg chg="add mod">
          <ac:chgData name="Bablu Lawrence" userId="4694b396-78bc-4265-8ca1-8c2607d87583" providerId="ADAL" clId="{74138A1D-2D76-494A-955E-8730D4C3253F}" dt="2024-01-11T09:28:45.776" v="1644" actId="1076"/>
          <ac:spMkLst>
            <pc:docMk/>
            <pc:sldMk cId="2370130025" sldId="2147481281"/>
            <ac:spMk id="83" creationId="{AF4F289E-B399-4493-3A42-221A500D852A}"/>
          </ac:spMkLst>
        </pc:spChg>
        <pc:spChg chg="del mod">
          <ac:chgData name="Bablu Lawrence" userId="4694b396-78bc-4265-8ca1-8c2607d87583" providerId="ADAL" clId="{74138A1D-2D76-494A-955E-8730D4C3253F}" dt="2024-01-11T09:11:42.196" v="1058" actId="478"/>
          <ac:spMkLst>
            <pc:docMk/>
            <pc:sldMk cId="2370130025" sldId="2147481281"/>
            <ac:spMk id="84" creationId="{FDFB95CC-71B9-6CD8-A10F-33389829CD85}"/>
          </ac:spMkLst>
        </pc:spChg>
        <pc:spChg chg="mod">
          <ac:chgData name="Bablu Lawrence" userId="4694b396-78bc-4265-8ca1-8c2607d87583" providerId="ADAL" clId="{74138A1D-2D76-494A-955E-8730D4C3253F}" dt="2024-01-11T09:27:58.796" v="1608" actId="1076"/>
          <ac:spMkLst>
            <pc:docMk/>
            <pc:sldMk cId="2370130025" sldId="2147481281"/>
            <ac:spMk id="104" creationId="{4B0A45AE-ECCD-C7AF-1763-F8DE8677388A}"/>
          </ac:spMkLst>
        </pc:spChg>
        <pc:spChg chg="del">
          <ac:chgData name="Bablu Lawrence" userId="4694b396-78bc-4265-8ca1-8c2607d87583" providerId="ADAL" clId="{74138A1D-2D76-494A-955E-8730D4C3253F}" dt="2024-01-11T09:05:23.742" v="760" actId="478"/>
          <ac:spMkLst>
            <pc:docMk/>
            <pc:sldMk cId="2370130025" sldId="2147481281"/>
            <ac:spMk id="111" creationId="{08FF5DFA-76DF-155A-14C4-00A2000D2332}"/>
          </ac:spMkLst>
        </pc:spChg>
        <pc:grpChg chg="mod">
          <ac:chgData name="Bablu Lawrence" userId="4694b396-78bc-4265-8ca1-8c2607d87583" providerId="ADAL" clId="{74138A1D-2D76-494A-955E-8730D4C3253F}" dt="2024-01-11T09:18:01.255" v="1390" actId="1038"/>
          <ac:grpSpMkLst>
            <pc:docMk/>
            <pc:sldMk cId="2370130025" sldId="2147481281"/>
            <ac:grpSpMk id="9" creationId="{89808971-89A8-EA8E-574B-71F8B6417629}"/>
          </ac:grpSpMkLst>
        </pc:grpChg>
        <pc:cxnChg chg="add mod">
          <ac:chgData name="Bablu Lawrence" userId="4694b396-78bc-4265-8ca1-8c2607d87583" providerId="ADAL" clId="{74138A1D-2D76-494A-955E-8730D4C3253F}" dt="2024-01-11T09:27:50.489" v="1606" actId="1076"/>
          <ac:cxnSpMkLst>
            <pc:docMk/>
            <pc:sldMk cId="2370130025" sldId="2147481281"/>
            <ac:cxnSpMk id="16" creationId="{881C9FD8-C6C8-05B0-F602-B8BC5F5273C2}"/>
          </ac:cxnSpMkLst>
        </pc:cxnChg>
        <pc:cxnChg chg="del mod">
          <ac:chgData name="Bablu Lawrence" userId="4694b396-78bc-4265-8ca1-8c2607d87583" providerId="ADAL" clId="{74138A1D-2D76-494A-955E-8730D4C3253F}" dt="2024-01-11T09:06:26.318" v="786" actId="478"/>
          <ac:cxnSpMkLst>
            <pc:docMk/>
            <pc:sldMk cId="2370130025" sldId="2147481281"/>
            <ac:cxnSpMk id="19" creationId="{B8315F73-9B97-ACE5-A4CA-2AFA25E90885}"/>
          </ac:cxnSpMkLst>
        </pc:cxnChg>
        <pc:cxnChg chg="add mod">
          <ac:chgData name="Bablu Lawrence" userId="4694b396-78bc-4265-8ca1-8c2607d87583" providerId="ADAL" clId="{74138A1D-2D76-494A-955E-8730D4C3253F}" dt="2024-01-11T09:32:19.739" v="1793" actId="1076"/>
          <ac:cxnSpMkLst>
            <pc:docMk/>
            <pc:sldMk cId="2370130025" sldId="2147481281"/>
            <ac:cxnSpMk id="20" creationId="{C0137D60-51E0-8020-83AE-F959B00EC9AC}"/>
          </ac:cxnSpMkLst>
        </pc:cxnChg>
        <pc:cxnChg chg="mod">
          <ac:chgData name="Bablu Lawrence" userId="4694b396-78bc-4265-8ca1-8c2607d87583" providerId="ADAL" clId="{74138A1D-2D76-494A-955E-8730D4C3253F}" dt="2024-01-11T09:31:43.987" v="1784" actId="1076"/>
          <ac:cxnSpMkLst>
            <pc:docMk/>
            <pc:sldMk cId="2370130025" sldId="2147481281"/>
            <ac:cxnSpMk id="24" creationId="{352680ED-1CCC-4354-F88F-6035B74B3AD4}"/>
          </ac:cxnSpMkLst>
        </pc:cxnChg>
        <pc:cxnChg chg="add del mod">
          <ac:chgData name="Bablu Lawrence" userId="4694b396-78bc-4265-8ca1-8c2607d87583" providerId="ADAL" clId="{74138A1D-2D76-494A-955E-8730D4C3253F}" dt="2024-01-11T09:10:42.541" v="1055" actId="478"/>
          <ac:cxnSpMkLst>
            <pc:docMk/>
            <pc:sldMk cId="2370130025" sldId="2147481281"/>
            <ac:cxnSpMk id="25" creationId="{FB4A8403-8887-78C7-26D1-BA03E5E825DC}"/>
          </ac:cxnSpMkLst>
        </pc:cxnChg>
        <pc:cxnChg chg="add mod">
          <ac:chgData name="Bablu Lawrence" userId="4694b396-78bc-4265-8ca1-8c2607d87583" providerId="ADAL" clId="{74138A1D-2D76-494A-955E-8730D4C3253F}" dt="2024-01-11T09:27:50.489" v="1606" actId="1076"/>
          <ac:cxnSpMkLst>
            <pc:docMk/>
            <pc:sldMk cId="2370130025" sldId="2147481281"/>
            <ac:cxnSpMk id="39" creationId="{A16928DE-9D45-D134-17B4-6EC1C3604BDF}"/>
          </ac:cxnSpMkLst>
        </pc:cxnChg>
        <pc:cxnChg chg="add mod">
          <ac:chgData name="Bablu Lawrence" userId="4694b396-78bc-4265-8ca1-8c2607d87583" providerId="ADAL" clId="{74138A1D-2D76-494A-955E-8730D4C3253F}" dt="2024-01-11T09:32:34.670" v="1798" actId="14100"/>
          <ac:cxnSpMkLst>
            <pc:docMk/>
            <pc:sldMk cId="2370130025" sldId="2147481281"/>
            <ac:cxnSpMk id="44" creationId="{F836B70C-6772-8B6A-218D-F2174CF81FB6}"/>
          </ac:cxnSpMkLst>
        </pc:cxnChg>
        <pc:cxnChg chg="del mod">
          <ac:chgData name="Bablu Lawrence" userId="4694b396-78bc-4265-8ca1-8c2607d87583" providerId="ADAL" clId="{74138A1D-2D76-494A-955E-8730D4C3253F}" dt="2024-01-11T09:08:46.881" v="866" actId="478"/>
          <ac:cxnSpMkLst>
            <pc:docMk/>
            <pc:sldMk cId="2370130025" sldId="2147481281"/>
            <ac:cxnSpMk id="49" creationId="{CC160C81-E593-E9B4-2EB9-4BB3C9496F48}"/>
          </ac:cxnSpMkLst>
        </pc:cxnChg>
        <pc:cxnChg chg="del mod">
          <ac:chgData name="Bablu Lawrence" userId="4694b396-78bc-4265-8ca1-8c2607d87583" providerId="ADAL" clId="{74138A1D-2D76-494A-955E-8730D4C3253F}" dt="2024-01-11T08:43:55.637" v="181" actId="478"/>
          <ac:cxnSpMkLst>
            <pc:docMk/>
            <pc:sldMk cId="2370130025" sldId="2147481281"/>
            <ac:cxnSpMk id="61" creationId="{40053AED-09E1-BB50-68F7-517B3C2513E0}"/>
          </ac:cxnSpMkLst>
        </pc:cxnChg>
        <pc:cxnChg chg="add del mod">
          <ac:chgData name="Bablu Lawrence" userId="4694b396-78bc-4265-8ca1-8c2607d87583" providerId="ADAL" clId="{74138A1D-2D76-494A-955E-8730D4C3253F}" dt="2024-01-11T09:22:23.660" v="1532" actId="478"/>
          <ac:cxnSpMkLst>
            <pc:docMk/>
            <pc:sldMk cId="2370130025" sldId="2147481281"/>
            <ac:cxnSpMk id="69" creationId="{96C20359-7959-604E-6F47-8B93D3563F5E}"/>
          </ac:cxnSpMkLst>
        </pc:cxnChg>
        <pc:cxnChg chg="add mod">
          <ac:chgData name="Bablu Lawrence" userId="4694b396-78bc-4265-8ca1-8c2607d87583" providerId="ADAL" clId="{74138A1D-2D76-494A-955E-8730D4C3253F}" dt="2024-01-11T09:28:17.328" v="1612" actId="1076"/>
          <ac:cxnSpMkLst>
            <pc:docMk/>
            <pc:sldMk cId="2370130025" sldId="2147481281"/>
            <ac:cxnSpMk id="76" creationId="{8D399B8E-2305-B53D-E0CA-9D1FCFAB0DB1}"/>
          </ac:cxnSpMkLst>
        </pc:cxnChg>
        <pc:cxnChg chg="mod">
          <ac:chgData name="Bablu Lawrence" userId="4694b396-78bc-4265-8ca1-8c2607d87583" providerId="ADAL" clId="{74138A1D-2D76-494A-955E-8730D4C3253F}" dt="2024-01-11T09:29:18.493" v="1664" actId="1076"/>
          <ac:cxnSpMkLst>
            <pc:docMk/>
            <pc:sldMk cId="2370130025" sldId="2147481281"/>
            <ac:cxnSpMk id="81" creationId="{98D3967D-7E36-A9D3-7276-0D221910A217}"/>
          </ac:cxnSpMkLst>
        </pc:cxnChg>
        <pc:cxnChg chg="mod">
          <ac:chgData name="Bablu Lawrence" userId="4694b396-78bc-4265-8ca1-8c2607d87583" providerId="ADAL" clId="{74138A1D-2D76-494A-955E-8730D4C3253F}" dt="2024-01-11T09:32:34.670" v="1798" actId="14100"/>
          <ac:cxnSpMkLst>
            <pc:docMk/>
            <pc:sldMk cId="2370130025" sldId="2147481281"/>
            <ac:cxnSpMk id="95" creationId="{FB6D8A7C-044E-CE25-DE8D-959382F9A5B6}"/>
          </ac:cxnSpMkLst>
        </pc:cxnChg>
        <pc:cxnChg chg="del mod">
          <ac:chgData name="Bablu Lawrence" userId="4694b396-78bc-4265-8ca1-8c2607d87583" providerId="ADAL" clId="{74138A1D-2D76-494A-955E-8730D4C3253F}" dt="2024-01-11T09:05:21.194" v="759" actId="478"/>
          <ac:cxnSpMkLst>
            <pc:docMk/>
            <pc:sldMk cId="2370130025" sldId="2147481281"/>
            <ac:cxnSpMk id="108" creationId="{9F4161F6-71B9-86EE-C7D3-0AB2AFF92E46}"/>
          </ac:cxnSpMkLst>
        </pc:cxnChg>
      </pc:sldChg>
      <pc:sldChg chg="addSp modSp new mod">
        <pc:chgData name="Bablu Lawrence" userId="4694b396-78bc-4265-8ca1-8c2607d87583" providerId="ADAL" clId="{74138A1D-2D76-494A-955E-8730D4C3253F}" dt="2024-01-12T15:19:16.396" v="3795" actId="20577"/>
        <pc:sldMkLst>
          <pc:docMk/>
          <pc:sldMk cId="2630920546" sldId="2147481282"/>
        </pc:sldMkLst>
        <pc:spChg chg="mod">
          <ac:chgData name="Bablu Lawrence" userId="4694b396-78bc-4265-8ca1-8c2607d87583" providerId="ADAL" clId="{74138A1D-2D76-494A-955E-8730D4C3253F}" dt="2024-01-11T08:37:16.927" v="14" actId="20577"/>
          <ac:spMkLst>
            <pc:docMk/>
            <pc:sldMk cId="2630920546" sldId="2147481282"/>
            <ac:spMk id="2" creationId="{A56A8222-9C73-DC8F-915F-4C7CA6F2631E}"/>
          </ac:spMkLst>
        </pc:spChg>
        <pc:spChg chg="add mod">
          <ac:chgData name="Bablu Lawrence" userId="4694b396-78bc-4265-8ca1-8c2607d87583" providerId="ADAL" clId="{74138A1D-2D76-494A-955E-8730D4C3253F}" dt="2024-01-12T15:19:16.396" v="3795" actId="20577"/>
          <ac:spMkLst>
            <pc:docMk/>
            <pc:sldMk cId="2630920546" sldId="2147481282"/>
            <ac:spMk id="3" creationId="{DED73ABE-DF7A-A2BF-5420-16EE32D48CEC}"/>
          </ac:spMkLst>
        </pc:spChg>
      </pc:sldChg>
      <pc:sldChg chg="addSp delSp modSp add mod ord">
        <pc:chgData name="Bablu Lawrence" userId="4694b396-78bc-4265-8ca1-8c2607d87583" providerId="ADAL" clId="{74138A1D-2D76-494A-955E-8730D4C3253F}" dt="2024-01-12T15:19:03.287" v="3794" actId="14100"/>
        <pc:sldMkLst>
          <pc:docMk/>
          <pc:sldMk cId="654730634" sldId="2147481283"/>
        </pc:sldMkLst>
        <pc:spChg chg="del">
          <ac:chgData name="Bablu Lawrence" userId="4694b396-78bc-4265-8ca1-8c2607d87583" providerId="ADAL" clId="{74138A1D-2D76-494A-955E-8730D4C3253F}" dt="2024-01-11T10:10:51.964" v="1818" actId="478"/>
          <ac:spMkLst>
            <pc:docMk/>
            <pc:sldMk cId="654730634" sldId="2147481283"/>
            <ac:spMk id="3" creationId="{FF0F5E28-655D-591A-0BFB-BA94EA3C8CAB}"/>
          </ac:spMkLst>
        </pc:spChg>
        <pc:spChg chg="mod">
          <ac:chgData name="Bablu Lawrence" userId="4694b396-78bc-4265-8ca1-8c2607d87583" providerId="ADAL" clId="{74138A1D-2D76-494A-955E-8730D4C3253F}" dt="2024-01-12T08:13:20.076" v="1827" actId="20577"/>
          <ac:spMkLst>
            <pc:docMk/>
            <pc:sldMk cId="654730634" sldId="2147481283"/>
            <ac:spMk id="4" creationId="{B1C87AB3-5A97-EA01-E114-DCABEF374492}"/>
          </ac:spMkLst>
        </pc:spChg>
        <pc:spChg chg="del">
          <ac:chgData name="Bablu Lawrence" userId="4694b396-78bc-4265-8ca1-8c2607d87583" providerId="ADAL" clId="{74138A1D-2D76-494A-955E-8730D4C3253F}" dt="2024-01-11T10:10:51.964" v="1818" actId="478"/>
          <ac:spMkLst>
            <pc:docMk/>
            <pc:sldMk cId="654730634" sldId="2147481283"/>
            <ac:spMk id="5" creationId="{66F1E78B-EBE1-7751-74AF-1FB756DE0817}"/>
          </ac:spMkLst>
        </pc:spChg>
        <pc:spChg chg="del">
          <ac:chgData name="Bablu Lawrence" userId="4694b396-78bc-4265-8ca1-8c2607d87583" providerId="ADAL" clId="{74138A1D-2D76-494A-955E-8730D4C3253F}" dt="2024-01-11T10:10:51.964" v="1818" actId="478"/>
          <ac:spMkLst>
            <pc:docMk/>
            <pc:sldMk cId="654730634" sldId="2147481283"/>
            <ac:spMk id="7" creationId="{7CF81EDD-5774-7F76-2B42-9AF0E3654255}"/>
          </ac:spMkLst>
        </pc:spChg>
        <pc:spChg chg="del">
          <ac:chgData name="Bablu Lawrence" userId="4694b396-78bc-4265-8ca1-8c2607d87583" providerId="ADAL" clId="{74138A1D-2D76-494A-955E-8730D4C3253F}" dt="2024-01-11T10:10:51.964" v="1818" actId="478"/>
          <ac:spMkLst>
            <pc:docMk/>
            <pc:sldMk cId="654730634" sldId="2147481283"/>
            <ac:spMk id="8" creationId="{EAF031B2-E923-5EFB-BE26-8733ABF676D8}"/>
          </ac:spMkLst>
        </pc:spChg>
        <pc:spChg chg="del">
          <ac:chgData name="Bablu Lawrence" userId="4694b396-78bc-4265-8ca1-8c2607d87583" providerId="ADAL" clId="{74138A1D-2D76-494A-955E-8730D4C3253F}" dt="2024-01-11T10:10:51.964" v="1818" actId="478"/>
          <ac:spMkLst>
            <pc:docMk/>
            <pc:sldMk cId="654730634" sldId="2147481283"/>
            <ac:spMk id="15" creationId="{45043A42-C519-5245-E13D-4F2D0ABA2D8D}"/>
          </ac:spMkLst>
        </pc:spChg>
        <pc:spChg chg="del">
          <ac:chgData name="Bablu Lawrence" userId="4694b396-78bc-4265-8ca1-8c2607d87583" providerId="ADAL" clId="{74138A1D-2D76-494A-955E-8730D4C3253F}" dt="2024-01-11T10:10:51.964" v="1818" actId="478"/>
          <ac:spMkLst>
            <pc:docMk/>
            <pc:sldMk cId="654730634" sldId="2147481283"/>
            <ac:spMk id="28" creationId="{54BCD026-3DC7-DC34-418F-4FD8C0358F16}"/>
          </ac:spMkLst>
        </pc:spChg>
        <pc:spChg chg="del">
          <ac:chgData name="Bablu Lawrence" userId="4694b396-78bc-4265-8ca1-8c2607d87583" providerId="ADAL" clId="{74138A1D-2D76-494A-955E-8730D4C3253F}" dt="2024-01-11T10:10:55.626" v="1820" actId="478"/>
          <ac:spMkLst>
            <pc:docMk/>
            <pc:sldMk cId="654730634" sldId="2147481283"/>
            <ac:spMk id="34" creationId="{45383425-5BED-FF3A-2222-83D3E269A5F0}"/>
          </ac:spMkLst>
        </pc:spChg>
        <pc:spChg chg="del">
          <ac:chgData name="Bablu Lawrence" userId="4694b396-78bc-4265-8ca1-8c2607d87583" providerId="ADAL" clId="{74138A1D-2D76-494A-955E-8730D4C3253F}" dt="2024-01-11T10:10:51.964" v="1818" actId="478"/>
          <ac:spMkLst>
            <pc:docMk/>
            <pc:sldMk cId="654730634" sldId="2147481283"/>
            <ac:spMk id="38" creationId="{A2674A84-830C-BDFC-C31C-C105540A0A06}"/>
          </ac:spMkLst>
        </pc:spChg>
        <pc:spChg chg="del">
          <ac:chgData name="Bablu Lawrence" userId="4694b396-78bc-4265-8ca1-8c2607d87583" providerId="ADAL" clId="{74138A1D-2D76-494A-955E-8730D4C3253F}" dt="2024-01-11T10:10:51.964" v="1818" actId="478"/>
          <ac:spMkLst>
            <pc:docMk/>
            <pc:sldMk cId="654730634" sldId="2147481283"/>
            <ac:spMk id="48" creationId="{52B93E9A-6223-A1EA-B2BC-EE99E8CEFF94}"/>
          </ac:spMkLst>
        </pc:spChg>
        <pc:spChg chg="del">
          <ac:chgData name="Bablu Lawrence" userId="4694b396-78bc-4265-8ca1-8c2607d87583" providerId="ADAL" clId="{74138A1D-2D76-494A-955E-8730D4C3253F}" dt="2024-01-11T10:10:51.964" v="1818" actId="478"/>
          <ac:spMkLst>
            <pc:docMk/>
            <pc:sldMk cId="654730634" sldId="2147481283"/>
            <ac:spMk id="59" creationId="{B0009652-ED46-EFC5-2F72-E118394624B8}"/>
          </ac:spMkLst>
        </pc:spChg>
        <pc:spChg chg="del">
          <ac:chgData name="Bablu Lawrence" userId="4694b396-78bc-4265-8ca1-8c2607d87583" providerId="ADAL" clId="{74138A1D-2D76-494A-955E-8730D4C3253F}" dt="2024-01-11T10:10:51.964" v="1818" actId="478"/>
          <ac:spMkLst>
            <pc:docMk/>
            <pc:sldMk cId="654730634" sldId="2147481283"/>
            <ac:spMk id="66" creationId="{7FFD0861-0BBD-A5FF-7A51-6C4AD89D52FC}"/>
          </ac:spMkLst>
        </pc:spChg>
        <pc:spChg chg="del">
          <ac:chgData name="Bablu Lawrence" userId="4694b396-78bc-4265-8ca1-8c2607d87583" providerId="ADAL" clId="{74138A1D-2D76-494A-955E-8730D4C3253F}" dt="2024-01-11T10:10:51.964" v="1818" actId="478"/>
          <ac:spMkLst>
            <pc:docMk/>
            <pc:sldMk cId="654730634" sldId="2147481283"/>
            <ac:spMk id="71" creationId="{76B9CB8B-0BD8-889B-6EC0-2E57EAB001FA}"/>
          </ac:spMkLst>
        </pc:spChg>
        <pc:spChg chg="del">
          <ac:chgData name="Bablu Lawrence" userId="4694b396-78bc-4265-8ca1-8c2607d87583" providerId="ADAL" clId="{74138A1D-2D76-494A-955E-8730D4C3253F}" dt="2024-01-11T10:10:51.964" v="1818" actId="478"/>
          <ac:spMkLst>
            <pc:docMk/>
            <pc:sldMk cId="654730634" sldId="2147481283"/>
            <ac:spMk id="82" creationId="{4E0E3A2D-DD99-2CBE-F90C-46858793768B}"/>
          </ac:spMkLst>
        </pc:spChg>
        <pc:spChg chg="del">
          <ac:chgData name="Bablu Lawrence" userId="4694b396-78bc-4265-8ca1-8c2607d87583" providerId="ADAL" clId="{74138A1D-2D76-494A-955E-8730D4C3253F}" dt="2024-01-11T10:10:51.964" v="1818" actId="478"/>
          <ac:spMkLst>
            <pc:docMk/>
            <pc:sldMk cId="654730634" sldId="2147481283"/>
            <ac:spMk id="83" creationId="{AF4F289E-B399-4493-3A42-221A500D852A}"/>
          </ac:spMkLst>
        </pc:spChg>
        <pc:spChg chg="del">
          <ac:chgData name="Bablu Lawrence" userId="4694b396-78bc-4265-8ca1-8c2607d87583" providerId="ADAL" clId="{74138A1D-2D76-494A-955E-8730D4C3253F}" dt="2024-01-11T10:10:51.964" v="1818" actId="478"/>
          <ac:spMkLst>
            <pc:docMk/>
            <pc:sldMk cId="654730634" sldId="2147481283"/>
            <ac:spMk id="104" creationId="{4B0A45AE-ECCD-C7AF-1763-F8DE8677388A}"/>
          </ac:spMkLst>
        </pc:spChg>
        <pc:grpChg chg="del">
          <ac:chgData name="Bablu Lawrence" userId="4694b396-78bc-4265-8ca1-8c2607d87583" providerId="ADAL" clId="{74138A1D-2D76-494A-955E-8730D4C3253F}" dt="2024-01-11T10:10:54.618" v="1819" actId="478"/>
          <ac:grpSpMkLst>
            <pc:docMk/>
            <pc:sldMk cId="654730634" sldId="2147481283"/>
            <ac:grpSpMk id="9" creationId="{89808971-89A8-EA8E-574B-71F8B6417629}"/>
          </ac:grpSpMkLst>
        </pc:grpChg>
        <pc:graphicFrameChg chg="add mod modGraphic">
          <ac:chgData name="Bablu Lawrence" userId="4694b396-78bc-4265-8ca1-8c2607d87583" providerId="ADAL" clId="{74138A1D-2D76-494A-955E-8730D4C3253F}" dt="2024-01-12T15:19:03.287" v="3794" actId="14100"/>
          <ac:graphicFrameMkLst>
            <pc:docMk/>
            <pc:sldMk cId="654730634" sldId="2147481283"/>
            <ac:graphicFrameMk id="2" creationId="{DFD008D9-DBBC-61DA-BDEB-68C0F4D484E3}"/>
          </ac:graphicFrameMkLst>
        </pc:graphicFrameChg>
        <pc:cxnChg chg="del mod">
          <ac:chgData name="Bablu Lawrence" userId="4694b396-78bc-4265-8ca1-8c2607d87583" providerId="ADAL" clId="{74138A1D-2D76-494A-955E-8730D4C3253F}" dt="2024-01-11T10:10:51.964" v="1818" actId="478"/>
          <ac:cxnSpMkLst>
            <pc:docMk/>
            <pc:sldMk cId="654730634" sldId="2147481283"/>
            <ac:cxnSpMk id="16" creationId="{881C9FD8-C6C8-05B0-F602-B8BC5F5273C2}"/>
          </ac:cxnSpMkLst>
        </pc:cxnChg>
        <pc:cxnChg chg="del mod">
          <ac:chgData name="Bablu Lawrence" userId="4694b396-78bc-4265-8ca1-8c2607d87583" providerId="ADAL" clId="{74138A1D-2D76-494A-955E-8730D4C3253F}" dt="2024-01-11T10:10:51.964" v="1818" actId="478"/>
          <ac:cxnSpMkLst>
            <pc:docMk/>
            <pc:sldMk cId="654730634" sldId="2147481283"/>
            <ac:cxnSpMk id="20" creationId="{C0137D60-51E0-8020-83AE-F959B00EC9AC}"/>
          </ac:cxnSpMkLst>
        </pc:cxnChg>
        <pc:cxnChg chg="del mod">
          <ac:chgData name="Bablu Lawrence" userId="4694b396-78bc-4265-8ca1-8c2607d87583" providerId="ADAL" clId="{74138A1D-2D76-494A-955E-8730D4C3253F}" dt="2024-01-11T10:10:51.964" v="1818" actId="478"/>
          <ac:cxnSpMkLst>
            <pc:docMk/>
            <pc:sldMk cId="654730634" sldId="2147481283"/>
            <ac:cxnSpMk id="24" creationId="{352680ED-1CCC-4354-F88F-6035B74B3AD4}"/>
          </ac:cxnSpMkLst>
        </pc:cxnChg>
        <pc:cxnChg chg="del mod">
          <ac:chgData name="Bablu Lawrence" userId="4694b396-78bc-4265-8ca1-8c2607d87583" providerId="ADAL" clId="{74138A1D-2D76-494A-955E-8730D4C3253F}" dt="2024-01-11T10:10:51.964" v="1818" actId="478"/>
          <ac:cxnSpMkLst>
            <pc:docMk/>
            <pc:sldMk cId="654730634" sldId="2147481283"/>
            <ac:cxnSpMk id="39" creationId="{A16928DE-9D45-D134-17B4-6EC1C3604BDF}"/>
          </ac:cxnSpMkLst>
        </pc:cxnChg>
        <pc:cxnChg chg="del mod">
          <ac:chgData name="Bablu Lawrence" userId="4694b396-78bc-4265-8ca1-8c2607d87583" providerId="ADAL" clId="{74138A1D-2D76-494A-955E-8730D4C3253F}" dt="2024-01-11T10:10:51.964" v="1818" actId="478"/>
          <ac:cxnSpMkLst>
            <pc:docMk/>
            <pc:sldMk cId="654730634" sldId="2147481283"/>
            <ac:cxnSpMk id="44" creationId="{F836B70C-6772-8B6A-218D-F2174CF81FB6}"/>
          </ac:cxnSpMkLst>
        </pc:cxnChg>
        <pc:cxnChg chg="del mod">
          <ac:chgData name="Bablu Lawrence" userId="4694b396-78bc-4265-8ca1-8c2607d87583" providerId="ADAL" clId="{74138A1D-2D76-494A-955E-8730D4C3253F}" dt="2024-01-11T10:10:51.964" v="1818" actId="478"/>
          <ac:cxnSpMkLst>
            <pc:docMk/>
            <pc:sldMk cId="654730634" sldId="2147481283"/>
            <ac:cxnSpMk id="76" creationId="{8D399B8E-2305-B53D-E0CA-9D1FCFAB0DB1}"/>
          </ac:cxnSpMkLst>
        </pc:cxnChg>
        <pc:cxnChg chg="del mod">
          <ac:chgData name="Bablu Lawrence" userId="4694b396-78bc-4265-8ca1-8c2607d87583" providerId="ADAL" clId="{74138A1D-2D76-494A-955E-8730D4C3253F}" dt="2024-01-11T10:10:51.964" v="1818" actId="478"/>
          <ac:cxnSpMkLst>
            <pc:docMk/>
            <pc:sldMk cId="654730634" sldId="2147481283"/>
            <ac:cxnSpMk id="81" creationId="{98D3967D-7E36-A9D3-7276-0D221910A217}"/>
          </ac:cxnSpMkLst>
        </pc:cxnChg>
        <pc:cxnChg chg="del mod">
          <ac:chgData name="Bablu Lawrence" userId="4694b396-78bc-4265-8ca1-8c2607d87583" providerId="ADAL" clId="{74138A1D-2D76-494A-955E-8730D4C3253F}" dt="2024-01-11T10:10:51.964" v="1818" actId="478"/>
          <ac:cxnSpMkLst>
            <pc:docMk/>
            <pc:sldMk cId="654730634" sldId="2147481283"/>
            <ac:cxnSpMk id="95" creationId="{FB6D8A7C-044E-CE25-DE8D-959382F9A5B6}"/>
          </ac:cxnSpMkLst>
        </pc:cxnChg>
      </pc:sldChg>
      <pc:sldChg chg="del">
        <pc:chgData name="Bablu Lawrence" userId="4694b396-78bc-4265-8ca1-8c2607d87583" providerId="ADAL" clId="{74138A1D-2D76-494A-955E-8730D4C3253F}" dt="2024-01-11T08:36:47.733" v="0" actId="47"/>
        <pc:sldMkLst>
          <pc:docMk/>
          <pc:sldMk cId="168406457" sldId="2147481285"/>
        </pc:sldMkLst>
      </pc:sldChg>
      <pc:sldMasterChg chg="delSldLayout">
        <pc:chgData name="Bablu Lawrence" userId="4694b396-78bc-4265-8ca1-8c2607d87583" providerId="ADAL" clId="{74138A1D-2D76-494A-955E-8730D4C3253F}" dt="2024-01-12T15:29:37.374" v="3868" actId="47"/>
        <pc:sldMasterMkLst>
          <pc:docMk/>
          <pc:sldMasterMk cId="700352937" sldId="2147483804"/>
        </pc:sldMasterMkLst>
        <pc:sldLayoutChg chg="del">
          <pc:chgData name="Bablu Lawrence" userId="4694b396-78bc-4265-8ca1-8c2607d87583" providerId="ADAL" clId="{74138A1D-2D76-494A-955E-8730D4C3253F}" dt="2024-01-12T15:29:37.374" v="3868" actId="47"/>
          <pc:sldLayoutMkLst>
            <pc:docMk/>
            <pc:sldMasterMk cId="700352937" sldId="2147483804"/>
            <pc:sldLayoutMk cId="3689970075" sldId="214748382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889540" rtl="0" eaLnBrk="1" fontAlgn="base" latinLnBrk="0" hangingPunct="1">
              <a:lnSpc>
                <a:spcPct val="100000"/>
              </a:lnSpc>
              <a:spcBef>
                <a:spcPct val="0"/>
              </a:spcBef>
              <a:spcAft>
                <a:spcPct val="0"/>
              </a:spcAft>
              <a:buClrTx/>
              <a:buSzTx/>
              <a:buFontTx/>
              <a:buNone/>
              <a:tabLst/>
              <a:defRPr/>
            </a:pPr>
            <a:fld id="{C0C428FF-E08F-45DE-BAC9-258D4444EC10}" type="slidenum">
              <a:rPr kumimoji="0" lang="en-US" sz="1100" b="0" i="0" u="none" strike="noStrike" kern="1200" cap="none" spc="0" normalizeH="0" baseline="0" noProof="0" smtClean="0">
                <a:ln>
                  <a:noFill/>
                </a:ln>
                <a:solidFill>
                  <a:srgbClr val="000000"/>
                </a:solidFill>
                <a:effectLst/>
                <a:uLnTx/>
                <a:uFillTx/>
                <a:latin typeface="Arial" pitchFamily="34" charset="0"/>
                <a:ea typeface="ヒラギノ角ゴ Pro W3" pitchFamily="124" charset="-128"/>
                <a:cs typeface="+mn-cs"/>
              </a:rPr>
              <a:pPr marL="0" marR="0" lvl="0" indent="0" algn="r" defTabSz="889540" rtl="0" eaLnBrk="1" fontAlgn="base" latinLnBrk="0" hangingPunct="1">
                <a:lnSpc>
                  <a:spcPct val="100000"/>
                </a:lnSpc>
                <a:spcBef>
                  <a:spcPct val="0"/>
                </a:spcBef>
                <a:spcAft>
                  <a:spcPct val="0"/>
                </a:spcAft>
                <a:buClrTx/>
                <a:buSzTx/>
                <a:buFontTx/>
                <a:buNone/>
                <a:tabLst/>
                <a:defRPr/>
              </a:pPr>
              <a:t>1</a:t>
            </a:fld>
            <a:endParaRPr kumimoji="0" lang="en-US" sz="1100" b="0" i="0" u="none" strike="noStrike" kern="1200" cap="none" spc="0" normalizeH="0" baseline="0" noProof="0">
              <a:ln>
                <a:noFill/>
              </a:ln>
              <a:solidFill>
                <a:srgbClr val="000000"/>
              </a:solidFill>
              <a:effectLst/>
              <a:uLnTx/>
              <a:uFillTx/>
              <a:latin typeface="Arial" pitchFamily="34" charset="0"/>
              <a:ea typeface="ヒラギノ角ゴ Pro W3" pitchFamily="124" charset="-128"/>
              <a:cs typeface="+mn-cs"/>
            </a:endParaRPr>
          </a:p>
        </p:txBody>
      </p:sp>
    </p:spTree>
    <p:extLst>
      <p:ext uri="{BB962C8B-B14F-4D97-AF65-F5344CB8AC3E}">
        <p14:creationId xmlns:p14="http://schemas.microsoft.com/office/powerpoint/2010/main" val="3596354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A5694-CB03-52E2-8A9E-09D9D6D8C5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6B34F1-8535-93D3-974F-518CEBF726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4F02CD-A81A-CAC3-FACD-4BBF4854DB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0E21FB2-9BE4-5AE4-F22B-3DD243ED9F66}"/>
              </a:ext>
            </a:extLst>
          </p:cNvPr>
          <p:cNvSpPr>
            <a:spLocks noGrp="1"/>
          </p:cNvSpPr>
          <p:nvPr>
            <p:ph type="sldNum" sz="quarter" idx="5"/>
          </p:nvPr>
        </p:nvSpPr>
        <p:spPr/>
        <p:txBody>
          <a:bodyPr/>
          <a:lstStyle/>
          <a:p>
            <a:pPr marL="0" marR="0" lvl="0" indent="0" algn="r" defTabSz="889540" rtl="0" eaLnBrk="1" fontAlgn="base" latinLnBrk="0" hangingPunct="1">
              <a:lnSpc>
                <a:spcPct val="100000"/>
              </a:lnSpc>
              <a:spcBef>
                <a:spcPct val="0"/>
              </a:spcBef>
              <a:spcAft>
                <a:spcPct val="0"/>
              </a:spcAft>
              <a:buClrTx/>
              <a:buSzTx/>
              <a:buFontTx/>
              <a:buNone/>
              <a:tabLst/>
              <a:defRPr/>
            </a:pPr>
            <a:fld id="{C0C428FF-E08F-45DE-BAC9-258D4444EC10}" type="slidenum">
              <a:rPr kumimoji="0" lang="en-US" sz="1100" b="0" i="0" u="none" strike="noStrike" kern="1200" cap="none" spc="0" normalizeH="0" baseline="0" noProof="0" smtClean="0">
                <a:ln>
                  <a:noFill/>
                </a:ln>
                <a:solidFill>
                  <a:srgbClr val="000000"/>
                </a:solidFill>
                <a:effectLst/>
                <a:uLnTx/>
                <a:uFillTx/>
                <a:latin typeface="Arial" pitchFamily="34" charset="0"/>
                <a:ea typeface="ヒラギノ角ゴ Pro W3" pitchFamily="124" charset="-128"/>
                <a:cs typeface="+mn-cs"/>
              </a:rPr>
              <a:pPr marL="0" marR="0" lvl="0" indent="0" algn="r" defTabSz="889540" rtl="0" eaLnBrk="1" fontAlgn="base" latinLnBrk="0" hangingPunct="1">
                <a:lnSpc>
                  <a:spcPct val="100000"/>
                </a:lnSpc>
                <a:spcBef>
                  <a:spcPct val="0"/>
                </a:spcBef>
                <a:spcAft>
                  <a:spcPct val="0"/>
                </a:spcAft>
                <a:buClrTx/>
                <a:buSzTx/>
                <a:buFontTx/>
                <a:buNone/>
                <a:tabLst/>
                <a:defRPr/>
              </a:pPr>
              <a:t>2</a:t>
            </a:fld>
            <a:endParaRPr kumimoji="0" lang="en-US" sz="1100" b="0" i="0" u="none" strike="noStrike" kern="1200" cap="none" spc="0" normalizeH="0" baseline="0" noProof="0">
              <a:ln>
                <a:noFill/>
              </a:ln>
              <a:solidFill>
                <a:srgbClr val="000000"/>
              </a:solidFill>
              <a:effectLst/>
              <a:uLnTx/>
              <a:uFillTx/>
              <a:latin typeface="Arial" pitchFamily="34" charset="0"/>
              <a:ea typeface="ヒラギノ角ゴ Pro W3" pitchFamily="124" charset="-128"/>
              <a:cs typeface="+mn-cs"/>
            </a:endParaRPr>
          </a:p>
        </p:txBody>
      </p:sp>
    </p:spTree>
    <p:extLst>
      <p:ext uri="{BB962C8B-B14F-4D97-AF65-F5344CB8AC3E}">
        <p14:creationId xmlns:p14="http://schemas.microsoft.com/office/powerpoint/2010/main" val="862173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889540" rtl="0" eaLnBrk="1" fontAlgn="base" latinLnBrk="0" hangingPunct="1">
              <a:lnSpc>
                <a:spcPct val="100000"/>
              </a:lnSpc>
              <a:spcBef>
                <a:spcPct val="0"/>
              </a:spcBef>
              <a:spcAft>
                <a:spcPct val="0"/>
              </a:spcAft>
              <a:buClrTx/>
              <a:buSzTx/>
              <a:buFontTx/>
              <a:buNone/>
              <a:tabLst/>
              <a:defRPr/>
            </a:pPr>
            <a:fld id="{C0C428FF-E08F-45DE-BAC9-258D4444EC10}" type="slidenum">
              <a:rPr kumimoji="0" lang="en-US" sz="1100" b="0" i="0" u="none" strike="noStrike" kern="1200" cap="none" spc="0" normalizeH="0" baseline="0" noProof="0" smtClean="0">
                <a:ln>
                  <a:noFill/>
                </a:ln>
                <a:solidFill>
                  <a:srgbClr val="000000"/>
                </a:solidFill>
                <a:effectLst/>
                <a:uLnTx/>
                <a:uFillTx/>
                <a:latin typeface="Arial" pitchFamily="34" charset="0"/>
                <a:ea typeface="ヒラギノ角ゴ Pro W3" pitchFamily="124" charset="-128"/>
                <a:cs typeface="+mn-cs"/>
              </a:rPr>
              <a:pPr marL="0" marR="0" lvl="0" indent="0" algn="r" defTabSz="889540" rtl="0" eaLnBrk="1" fontAlgn="base" latinLnBrk="0" hangingPunct="1">
                <a:lnSpc>
                  <a:spcPct val="100000"/>
                </a:lnSpc>
                <a:spcBef>
                  <a:spcPct val="0"/>
                </a:spcBef>
                <a:spcAft>
                  <a:spcPct val="0"/>
                </a:spcAft>
                <a:buClrTx/>
                <a:buSzTx/>
                <a:buFontTx/>
                <a:buNone/>
                <a:tabLst/>
                <a:defRPr/>
              </a:pPr>
              <a:t>3</a:t>
            </a:fld>
            <a:endParaRPr kumimoji="0" lang="en-US" sz="1100" b="0" i="0" u="none" strike="noStrike" kern="1200" cap="none" spc="0" normalizeH="0" baseline="0" noProof="0">
              <a:ln>
                <a:noFill/>
              </a:ln>
              <a:solidFill>
                <a:srgbClr val="000000"/>
              </a:solidFill>
              <a:effectLst/>
              <a:uLnTx/>
              <a:uFillTx/>
              <a:latin typeface="Arial" pitchFamily="34" charset="0"/>
              <a:ea typeface="ヒラギノ角ゴ Pro W3" pitchFamily="124" charset="-128"/>
              <a:cs typeface="+mn-cs"/>
            </a:endParaRPr>
          </a:p>
        </p:txBody>
      </p:sp>
    </p:spTree>
    <p:extLst>
      <p:ext uri="{BB962C8B-B14F-4D97-AF65-F5344CB8AC3E}">
        <p14:creationId xmlns:p14="http://schemas.microsoft.com/office/powerpoint/2010/main" val="600012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F6931615-3EFD-406D-8CAB-500F498BBC26}"/>
              </a:ext>
            </a:extLst>
          </p:cNvPr>
          <p:cNvSpPr>
            <a:spLocks noGrp="1"/>
          </p:cNvSpPr>
          <p:nvPr>
            <p:ph type="ctrTitle" hasCustomPrompt="1"/>
          </p:nvPr>
        </p:nvSpPr>
        <p:spPr>
          <a:xfrm>
            <a:off x="468086" y="365125"/>
            <a:ext cx="7247806" cy="1325563"/>
          </a:xfrm>
          <a:prstGeom prst="rect">
            <a:avLst/>
          </a:prstGeom>
          <a:noFill/>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a:lstStyle>
          <a:p>
            <a:pPr marL="0" lvl="0"/>
            <a:r>
              <a:rPr lang="en-US"/>
              <a:t>Click to edit Master title style</a:t>
            </a:r>
          </a:p>
        </p:txBody>
      </p:sp>
      <p:sp>
        <p:nvSpPr>
          <p:cNvPr id="7" name="Rectangle 6">
            <a:extLst>
              <a:ext uri="{FF2B5EF4-FFF2-40B4-BE49-F238E27FC236}">
                <a16:creationId xmlns:a16="http://schemas.microsoft.com/office/drawing/2014/main" id="{D48FC199-3F6E-FC9A-C5C7-0ED663DE5236}"/>
              </a:ext>
            </a:extLst>
          </p:cNvPr>
          <p:cNvSpPr/>
          <p:nvPr userDrawn="1"/>
        </p:nvSpPr>
        <p:spPr>
          <a:xfrm>
            <a:off x="0" y="10961"/>
            <a:ext cx="915120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1">
            <a:extLst>
              <a:ext uri="{FF2B5EF4-FFF2-40B4-BE49-F238E27FC236}">
                <a16:creationId xmlns:a16="http://schemas.microsoft.com/office/drawing/2014/main" id="{51413D66-879B-990C-642E-1E1E0D8F30F0}"/>
              </a:ext>
            </a:extLst>
          </p:cNvPr>
          <p:cNvSpPr txBox="1">
            <a:spLocks/>
          </p:cNvSpPr>
          <p:nvPr userDrawn="1"/>
        </p:nvSpPr>
        <p:spPr>
          <a:xfrm>
            <a:off x="817419" y="3355092"/>
            <a:ext cx="6702878" cy="328936"/>
          </a:xfrm>
          <a:prstGeom prst="rect">
            <a:avLst/>
          </a:prstGeom>
          <a:noFill/>
        </p:spPr>
        <p:txBody>
          <a:bodyPr vert="horz" wrap="square" lIns="68580" tIns="34290" rIns="68580" bIns="34290" rtlCol="0" anchor="ctr">
            <a:spAutoFit/>
          </a:bodyPr>
          <a:lstStyle>
            <a:lvl1pPr algn="l" defTabSz="914400" rtl="0" eaLnBrk="1" latinLnBrk="0" hangingPunct="1">
              <a:lnSpc>
                <a:spcPct val="90000"/>
              </a:lnSpc>
              <a:spcBef>
                <a:spcPct val="0"/>
              </a:spcBef>
              <a:buNone/>
              <a:defRPr lang="en-US" sz="4800" b="1" kern="1200" dirty="0">
                <a:solidFill>
                  <a:schemeClr val="bg1"/>
                </a:solidFill>
                <a:latin typeface="Frutiger 45 Light" pitchFamily="2" charset="0"/>
                <a:ea typeface="Frutiger 45 Light" pitchFamily="2" charset="0"/>
                <a:cs typeface="Calibri" panose="020F0502020204030204" pitchFamily="34" charset="0"/>
              </a:defRPr>
            </a:lvl1pPr>
          </a:lstStyle>
          <a:p>
            <a:r>
              <a:rPr lang="en-US" sz="1875"/>
              <a:t>Click to edit Master title style</a:t>
            </a:r>
          </a:p>
        </p:txBody>
      </p:sp>
      <p:sp>
        <p:nvSpPr>
          <p:cNvPr id="2" name="Title 1">
            <a:extLst>
              <a:ext uri="{FF2B5EF4-FFF2-40B4-BE49-F238E27FC236}">
                <a16:creationId xmlns:a16="http://schemas.microsoft.com/office/drawing/2014/main" id="{5E5EFC81-BEEE-352B-0244-DD36B67B80C9}"/>
              </a:ext>
            </a:extLst>
          </p:cNvPr>
          <p:cNvSpPr txBox="1">
            <a:spLocks/>
          </p:cNvSpPr>
          <p:nvPr userDrawn="1"/>
        </p:nvSpPr>
        <p:spPr>
          <a:xfrm>
            <a:off x="817419" y="3970577"/>
            <a:ext cx="6702878" cy="441403"/>
          </a:xfrm>
          <a:prstGeom prst="rect">
            <a:avLst/>
          </a:prstGeom>
          <a:noFill/>
        </p:spPr>
        <p:txBody>
          <a:bodyPr vert="horz" wrap="square" lIns="68580" tIns="34290" rIns="68580" bIns="34290" rtlCol="0" anchor="ctr">
            <a:spAutoFit/>
          </a:bodyPr>
          <a:lstStyle>
            <a:lvl1pPr algn="l" defTabSz="914400" rtl="0" eaLnBrk="1" latinLnBrk="0" hangingPunct="1">
              <a:lnSpc>
                <a:spcPct val="90000"/>
              </a:lnSpc>
              <a:spcBef>
                <a:spcPct val="0"/>
              </a:spcBef>
              <a:buNone/>
              <a:defRPr lang="en-US" sz="4800" b="1" kern="1200" dirty="0">
                <a:solidFill>
                  <a:schemeClr val="bg1"/>
                </a:solidFill>
                <a:latin typeface="Frutiger 45 Light" pitchFamily="2" charset="0"/>
                <a:ea typeface="Frutiger 45 Light" pitchFamily="2" charset="0"/>
                <a:cs typeface="Calibri" panose="020F0502020204030204" pitchFamily="34" charset="0"/>
              </a:defRPr>
            </a:lvl1pPr>
          </a:lstStyle>
          <a:p>
            <a:pPr>
              <a:lnSpc>
                <a:spcPts val="1500"/>
              </a:lnSpc>
            </a:pPr>
            <a:r>
              <a:rPr lang="en-US" sz="1050" b="1"/>
              <a:t>Presenter Name</a:t>
            </a:r>
          </a:p>
          <a:p>
            <a:pPr>
              <a:lnSpc>
                <a:spcPts val="1500"/>
              </a:lnSpc>
            </a:pPr>
            <a:r>
              <a:rPr lang="en-US" sz="1050" b="0"/>
              <a:t>Month, 20XX</a:t>
            </a:r>
          </a:p>
        </p:txBody>
      </p:sp>
      <p:pic>
        <p:nvPicPr>
          <p:cNvPr id="3" name="Picture 2" descr="Background pattern&#10;&#10;Description automatically generated">
            <a:extLst>
              <a:ext uri="{FF2B5EF4-FFF2-40B4-BE49-F238E27FC236}">
                <a16:creationId xmlns:a16="http://schemas.microsoft.com/office/drawing/2014/main" id="{0BEC6F86-7BFF-FEF0-ADA7-1B7947B3E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4" name="Marcador de número de diapositiva 5">
            <a:extLst>
              <a:ext uri="{FF2B5EF4-FFF2-40B4-BE49-F238E27FC236}">
                <a16:creationId xmlns:a16="http://schemas.microsoft.com/office/drawing/2014/main" id="{62755E3F-FA19-C47F-57B1-92AE50166A51}"/>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
        <p:nvSpPr>
          <p:cNvPr id="5" name="Rectangle 4">
            <a:extLst>
              <a:ext uri="{FF2B5EF4-FFF2-40B4-BE49-F238E27FC236}">
                <a16:creationId xmlns:a16="http://schemas.microsoft.com/office/drawing/2014/main" id="{40EFB75D-FF44-98A7-7E8E-7A3A281B3858}"/>
              </a:ext>
            </a:extLst>
          </p:cNvPr>
          <p:cNvSpPr/>
          <p:nvPr userDrawn="1"/>
        </p:nvSpPr>
        <p:spPr>
          <a:xfrm>
            <a:off x="0" y="0"/>
            <a:ext cx="9144000" cy="507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DAE9401-3545-2D60-F347-BCB9C20ABEBC}"/>
              </a:ext>
            </a:extLst>
          </p:cNvPr>
          <p:cNvSpPr txBox="1"/>
          <p:nvPr userDrawn="1"/>
        </p:nvSpPr>
        <p:spPr>
          <a:xfrm>
            <a:off x="1761849" y="4825465"/>
            <a:ext cx="6096000" cy="248979"/>
          </a:xfrm>
          <a:prstGeom prst="rect">
            <a:avLst/>
          </a:prstGeom>
          <a:noFill/>
        </p:spPr>
        <p:txBody>
          <a:bodyPr wrap="square">
            <a:spAutoFit/>
          </a:bodyPr>
          <a:lstStyle/>
          <a:p>
            <a:pPr algn="ctr">
              <a:lnSpc>
                <a:spcPct val="107000"/>
              </a:lnSpc>
              <a:spcAft>
                <a:spcPts val="800"/>
              </a:spcAft>
            </a:pPr>
            <a:r>
              <a:rPr lang="en-US" sz="1000" dirty="0">
                <a:solidFill>
                  <a:srgbClr val="97A0A4"/>
                </a:solidFill>
                <a:effectLst/>
                <a:latin typeface="Frutiger LT Pro 45 Light" panose="020B0403030504020204" pitchFamily="34" charset="77"/>
                <a:ea typeface="Frutiger LT Pro 45 Light" panose="020B0403030504020204" pitchFamily="34" charset="77"/>
                <a:cs typeface="Calibri" panose="020F0502020204030204" pitchFamily="34" charset="0"/>
              </a:rPr>
              <a:t>©LTIMindtree | Privileged and Confidential 2022</a:t>
            </a:r>
            <a:endParaRPr lang="en-IN" sz="1000" dirty="0">
              <a:solidFill>
                <a:srgbClr val="595959"/>
              </a:solidFill>
              <a:effectLst/>
              <a:latin typeface="Frutiger LT Pro 45 Light" panose="020B0403030504020204" pitchFamily="34" charset="77"/>
              <a:ea typeface="Frutiger LT Pro 45 Light" panose="020B0403030504020204" pitchFamily="34" charset="77"/>
              <a:cs typeface="Calibri" panose="020F0502020204030204" pitchFamily="34" charset="0"/>
            </a:endParaRPr>
          </a:p>
        </p:txBody>
      </p:sp>
      <p:pic>
        <p:nvPicPr>
          <p:cNvPr id="9" name="Picture 8">
            <a:extLst>
              <a:ext uri="{FF2B5EF4-FFF2-40B4-BE49-F238E27FC236}">
                <a16:creationId xmlns:a16="http://schemas.microsoft.com/office/drawing/2014/main" id="{6169BCDD-7BA8-7CEA-9A78-C1D8AB06623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0745" y="4723945"/>
            <a:ext cx="1369134" cy="388898"/>
          </a:xfrm>
          <a:prstGeom prst="rect">
            <a:avLst/>
          </a:prstGeom>
        </p:spPr>
      </p:pic>
    </p:spTree>
    <p:extLst>
      <p:ext uri="{BB962C8B-B14F-4D97-AF65-F5344CB8AC3E}">
        <p14:creationId xmlns:p14="http://schemas.microsoft.com/office/powerpoint/2010/main" val="2070999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76CF0EE8-1D27-DB0B-D74F-2627C320CB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4" name="Marcador de número de diapositiva 5">
            <a:extLst>
              <a:ext uri="{FF2B5EF4-FFF2-40B4-BE49-F238E27FC236}">
                <a16:creationId xmlns:a16="http://schemas.microsoft.com/office/drawing/2014/main" id="{3CBCC0C3-A39C-312F-C0F0-B965E11FFDA0}"/>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pic>
        <p:nvPicPr>
          <p:cNvPr id="9" name="Picture 8" descr="Background pattern&#10;&#10;Description automatically generated">
            <a:extLst>
              <a:ext uri="{FF2B5EF4-FFF2-40B4-BE49-F238E27FC236}">
                <a16:creationId xmlns:a16="http://schemas.microsoft.com/office/drawing/2014/main" id="{0E2AFA92-4A8A-D692-CB16-A5351C9E57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147"/>
            <a:ext cx="4320123" cy="3080133"/>
          </a:xfrm>
          <a:prstGeom prst="rect">
            <a:avLst/>
          </a:prstGeom>
        </p:spPr>
      </p:pic>
      <p:sp>
        <p:nvSpPr>
          <p:cNvPr id="8" name="Text Placeholder 13">
            <a:extLst>
              <a:ext uri="{FF2B5EF4-FFF2-40B4-BE49-F238E27FC236}">
                <a16:creationId xmlns:a16="http://schemas.microsoft.com/office/drawing/2014/main" id="{773A9ED4-9BDF-42B0-B98D-5F105B1AC112}"/>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
            <a:extLst>
              <a:ext uri="{FF2B5EF4-FFF2-40B4-BE49-F238E27FC236}">
                <a16:creationId xmlns:a16="http://schemas.microsoft.com/office/drawing/2014/main" id="{EB90635A-C270-48A0-A1B0-C1B896E998AA}"/>
              </a:ext>
            </a:extLst>
          </p:cNvPr>
          <p:cNvSpPr>
            <a:spLocks noGrp="1"/>
          </p:cNvSpPr>
          <p:nvPr>
            <p:ph idx="15"/>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17100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Only">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5C7D-CC90-4232-9BFD-B2B1B29D3D23}"/>
              </a:ext>
            </a:extLst>
          </p:cNvPr>
          <p:cNvSpPr>
            <a:spLocks noGrp="1"/>
          </p:cNvSpPr>
          <p:nvPr>
            <p:ph type="title" hasCustomPrompt="1"/>
          </p:nvPr>
        </p:nvSpPr>
        <p:spPr>
          <a:xfrm>
            <a:off x="468086" y="365125"/>
            <a:ext cx="1088571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title style</a:t>
            </a:r>
          </a:p>
        </p:txBody>
      </p:sp>
      <p:sp>
        <p:nvSpPr>
          <p:cNvPr id="16" name="Text Placeholder 15">
            <a:extLst>
              <a:ext uri="{FF2B5EF4-FFF2-40B4-BE49-F238E27FC236}">
                <a16:creationId xmlns:a16="http://schemas.microsoft.com/office/drawing/2014/main" id="{06252767-4743-47D6-B4D1-07FC2385DD22}"/>
              </a:ext>
            </a:extLst>
          </p:cNvPr>
          <p:cNvSpPr>
            <a:spLocks noGrp="1"/>
          </p:cNvSpPr>
          <p:nvPr>
            <p:ph type="body" sz="quarter" idx="14"/>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
            <a:extLst>
              <a:ext uri="{FF2B5EF4-FFF2-40B4-BE49-F238E27FC236}">
                <a16:creationId xmlns:a16="http://schemas.microsoft.com/office/drawing/2014/main" id="{11611A3D-47D0-3647-0CCE-0CB7D32E60C5}"/>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descr="Background pattern&#10;&#10;Description automatically generated">
            <a:extLst>
              <a:ext uri="{FF2B5EF4-FFF2-40B4-BE49-F238E27FC236}">
                <a16:creationId xmlns:a16="http://schemas.microsoft.com/office/drawing/2014/main" id="{763F4705-5885-9139-7C1E-5E2F720F77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12" name="Marcador de número de diapositiva 5">
            <a:extLst>
              <a:ext uri="{FF2B5EF4-FFF2-40B4-BE49-F238E27FC236}">
                <a16:creationId xmlns:a16="http://schemas.microsoft.com/office/drawing/2014/main" id="{9314451A-6C5B-D5A1-9DD9-55A1359B67FC}"/>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345526029"/>
      </p:ext>
    </p:extLst>
  </p:cSld>
  <p:clrMapOvr>
    <a:masterClrMapping/>
  </p:clrMapOvr>
  <p:extLst>
    <p:ext uri="{DCECCB84-F9BA-43D5-87BE-67443E8EF086}">
      <p15:sldGuideLst xmlns:p15="http://schemas.microsoft.com/office/powerpoint/2012/main">
        <p15:guide id="1" orient="horz" pos="2160">
          <p15:clr>
            <a:srgbClr val="FBAE40"/>
          </p15:clr>
        </p15:guide>
        <p15:guide id="2" pos="26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5CDA55D2-453F-4E7D-AF30-1542DF26EE53}"/>
              </a:ext>
            </a:extLst>
          </p:cNvPr>
          <p:cNvSpPr>
            <a:spLocks noGrp="1"/>
          </p:cNvSpPr>
          <p:nvPr>
            <p:ph type="title"/>
          </p:nvPr>
        </p:nvSpPr>
        <p:spPr>
          <a:xfrm>
            <a:off x="468086" y="365125"/>
            <a:ext cx="1088571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a:lstStyle>
          <a:p>
            <a:pPr marL="0" lvl="0" indent="0" algn="l" defTabSz="685800" rtl="0" eaLnBrk="1" latinLnBrk="0" hangingPunct="1">
              <a:lnSpc>
                <a:spcPct val="90000"/>
              </a:lnSpc>
              <a:spcBef>
                <a:spcPts val="750"/>
              </a:spcBef>
              <a:buFontTx/>
              <a:buNone/>
            </a:pPr>
            <a:r>
              <a:rPr lang="en-US"/>
              <a:t>Click to edit Master title style</a:t>
            </a:r>
          </a:p>
        </p:txBody>
      </p:sp>
      <p:sp>
        <p:nvSpPr>
          <p:cNvPr id="16" name="Text Placeholder 3">
            <a:extLst>
              <a:ext uri="{FF2B5EF4-FFF2-40B4-BE49-F238E27FC236}">
                <a16:creationId xmlns:a16="http://schemas.microsoft.com/office/drawing/2014/main" id="{81469E54-C50A-4DB5-B104-9B998831769B}"/>
              </a:ext>
            </a:extLst>
          </p:cNvPr>
          <p:cNvSpPr>
            <a:spLocks noGrp="1"/>
          </p:cNvSpPr>
          <p:nvPr>
            <p:ph type="body" sz="half" idx="2"/>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AE8A5CEA-5F4E-4109-ACB7-808AE0D5B170}"/>
              </a:ext>
            </a:extLst>
          </p:cNvPr>
          <p:cNvSpPr>
            <a:spLocks noGrp="1"/>
          </p:cNvSpPr>
          <p:nvPr>
            <p:ph idx="16"/>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descr="Background pattern&#10;&#10;Description automatically generated">
            <a:extLst>
              <a:ext uri="{FF2B5EF4-FFF2-40B4-BE49-F238E27FC236}">
                <a16:creationId xmlns:a16="http://schemas.microsoft.com/office/drawing/2014/main" id="{7916254B-43C5-9C82-7FF6-BC881992F7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10" name="Marcador de número de diapositiva 5">
            <a:extLst>
              <a:ext uri="{FF2B5EF4-FFF2-40B4-BE49-F238E27FC236}">
                <a16:creationId xmlns:a16="http://schemas.microsoft.com/office/drawing/2014/main" id="{32BAEA48-FEC5-7F2A-1732-CFFB91C99D61}"/>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825407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B7F8B00-12EF-4751-A034-D733BB7D51B2}"/>
              </a:ext>
            </a:extLst>
          </p:cNvPr>
          <p:cNvSpPr>
            <a:spLocks noGrp="1"/>
          </p:cNvSpPr>
          <p:nvPr>
            <p:ph type="title"/>
          </p:nvPr>
        </p:nvSpPr>
        <p:spPr>
          <a:xfrm>
            <a:off x="468086" y="365125"/>
            <a:ext cx="1088571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a:lstStyle>
          <a:p>
            <a:pPr marL="0" lvl="0" indent="0" algn="l" defTabSz="685800" rtl="0" eaLnBrk="1" latinLnBrk="0" hangingPunct="1">
              <a:lnSpc>
                <a:spcPct val="90000"/>
              </a:lnSpc>
              <a:spcBef>
                <a:spcPts val="750"/>
              </a:spcBef>
              <a:buFontTx/>
              <a:buNone/>
            </a:pPr>
            <a:r>
              <a:rPr lang="en-US"/>
              <a:t>Click to edit Master title style</a:t>
            </a:r>
          </a:p>
        </p:txBody>
      </p:sp>
      <p:sp>
        <p:nvSpPr>
          <p:cNvPr id="12" name="Picture Placeholder 2">
            <a:extLst>
              <a:ext uri="{FF2B5EF4-FFF2-40B4-BE49-F238E27FC236}">
                <a16:creationId xmlns:a16="http://schemas.microsoft.com/office/drawing/2014/main" id="{A5B0E1B6-489C-4643-9FE5-9D4A936A7B8C}"/>
              </a:ext>
            </a:extLst>
          </p:cNvPr>
          <p:cNvSpPr>
            <a:spLocks noGrp="1"/>
          </p:cNvSpPr>
          <p:nvPr>
            <p:ph type="pic" idx="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3">
            <a:extLst>
              <a:ext uri="{FF2B5EF4-FFF2-40B4-BE49-F238E27FC236}">
                <a16:creationId xmlns:a16="http://schemas.microsoft.com/office/drawing/2014/main" id="{A70DA0CC-8337-43E8-B632-01AC9639E728}"/>
              </a:ext>
            </a:extLst>
          </p:cNvPr>
          <p:cNvSpPr>
            <a:spLocks noGrp="1"/>
          </p:cNvSpPr>
          <p:nvPr>
            <p:ph type="body" sz="half" idx="2"/>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descr="Background pattern&#10;&#10;Description automatically generated">
            <a:extLst>
              <a:ext uri="{FF2B5EF4-FFF2-40B4-BE49-F238E27FC236}">
                <a16:creationId xmlns:a16="http://schemas.microsoft.com/office/drawing/2014/main" id="{B70154DA-9096-81F4-B455-E3499A1BD4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3" name="Marcador de número de diapositiva 5">
            <a:extLst>
              <a:ext uri="{FF2B5EF4-FFF2-40B4-BE49-F238E27FC236}">
                <a16:creationId xmlns:a16="http://schemas.microsoft.com/office/drawing/2014/main" id="{3D440A3F-6F49-A806-CA5F-776CACB1FDFB}"/>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18195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sp>
        <p:nvSpPr>
          <p:cNvPr id="3" name="Text Placeholder 13">
            <a:extLst>
              <a:ext uri="{FF2B5EF4-FFF2-40B4-BE49-F238E27FC236}">
                <a16:creationId xmlns:a16="http://schemas.microsoft.com/office/drawing/2014/main" id="{F7878D79-3823-9575-1C88-56C4110E1E35}"/>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descr="Background pattern&#10;&#10;Description automatically generated">
            <a:extLst>
              <a:ext uri="{FF2B5EF4-FFF2-40B4-BE49-F238E27FC236}">
                <a16:creationId xmlns:a16="http://schemas.microsoft.com/office/drawing/2014/main" id="{1379A390-F031-B6A4-9699-D7473C2034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4" name="Marcador de número de diapositiva 5">
            <a:extLst>
              <a:ext uri="{FF2B5EF4-FFF2-40B4-BE49-F238E27FC236}">
                <a16:creationId xmlns:a16="http://schemas.microsoft.com/office/drawing/2014/main" id="{BA5E112F-F5E3-1239-9356-9397EE4D0862}"/>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968466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Title Only">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63948A3-32FA-5533-16DA-635E26595B61}"/>
              </a:ext>
            </a:extLst>
          </p:cNvPr>
          <p:cNvSpPr/>
          <p:nvPr userDrawn="1"/>
        </p:nvSpPr>
        <p:spPr>
          <a:xfrm flipV="1">
            <a:off x="2513762" y="1175266"/>
            <a:ext cx="1849957" cy="2880348"/>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003865"/>
              </a:solidFill>
              <a:effectLst/>
              <a:uLnTx/>
              <a:uFillTx/>
            </a:endParaRPr>
          </a:p>
        </p:txBody>
      </p:sp>
      <p:sp>
        <p:nvSpPr>
          <p:cNvPr id="11" name="Rectangle 10">
            <a:extLst>
              <a:ext uri="{FF2B5EF4-FFF2-40B4-BE49-F238E27FC236}">
                <a16:creationId xmlns:a16="http://schemas.microsoft.com/office/drawing/2014/main" id="{3447ABFF-7AC4-BAD1-41A4-E1FE5B8092EF}"/>
              </a:ext>
            </a:extLst>
          </p:cNvPr>
          <p:cNvSpPr/>
          <p:nvPr userDrawn="1"/>
        </p:nvSpPr>
        <p:spPr>
          <a:xfrm flipV="1">
            <a:off x="399954" y="1175266"/>
            <a:ext cx="1849957" cy="2880348"/>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003865"/>
              </a:solidFill>
              <a:effectLst/>
              <a:uLnTx/>
              <a:uFillTx/>
            </a:endParaRPr>
          </a:p>
        </p:txBody>
      </p:sp>
      <p:sp>
        <p:nvSpPr>
          <p:cNvPr id="20" name="Rectangle 19">
            <a:extLst>
              <a:ext uri="{FF2B5EF4-FFF2-40B4-BE49-F238E27FC236}">
                <a16:creationId xmlns:a16="http://schemas.microsoft.com/office/drawing/2014/main" id="{DB963FEE-DF85-5D77-1E01-49124A2CEAF5}"/>
              </a:ext>
            </a:extLst>
          </p:cNvPr>
          <p:cNvSpPr/>
          <p:nvPr userDrawn="1"/>
        </p:nvSpPr>
        <p:spPr>
          <a:xfrm flipV="1">
            <a:off x="4627569" y="1175266"/>
            <a:ext cx="1849957" cy="2880348"/>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003865"/>
              </a:solidFill>
              <a:effectLst/>
              <a:uLnTx/>
              <a:uFillTx/>
            </a:endParaRPr>
          </a:p>
        </p:txBody>
      </p:sp>
      <p:sp>
        <p:nvSpPr>
          <p:cNvPr id="21" name="Rectangle 20">
            <a:extLst>
              <a:ext uri="{FF2B5EF4-FFF2-40B4-BE49-F238E27FC236}">
                <a16:creationId xmlns:a16="http://schemas.microsoft.com/office/drawing/2014/main" id="{D5653896-D7CD-93EE-8417-E2C2E847A910}"/>
              </a:ext>
            </a:extLst>
          </p:cNvPr>
          <p:cNvSpPr/>
          <p:nvPr userDrawn="1"/>
        </p:nvSpPr>
        <p:spPr>
          <a:xfrm flipV="1">
            <a:off x="6741378" y="1175266"/>
            <a:ext cx="1849957" cy="2880348"/>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003865"/>
              </a:solidFill>
              <a:effectLst/>
              <a:uLnTx/>
              <a:uFillTx/>
            </a:endParaRPr>
          </a:p>
        </p:txBody>
      </p:sp>
      <p:sp>
        <p:nvSpPr>
          <p:cNvPr id="26" name="Picture Placeholder 25">
            <a:extLst>
              <a:ext uri="{FF2B5EF4-FFF2-40B4-BE49-F238E27FC236}">
                <a16:creationId xmlns:a16="http://schemas.microsoft.com/office/drawing/2014/main" id="{12ACBE6E-5DAE-5B6C-1E92-11C9C6623391}"/>
              </a:ext>
            </a:extLst>
          </p:cNvPr>
          <p:cNvSpPr>
            <a:spLocks noGrp="1"/>
          </p:cNvSpPr>
          <p:nvPr>
            <p:ph type="pic" sz="quarter" idx="14" hasCustomPrompt="1"/>
          </p:nvPr>
        </p:nvSpPr>
        <p:spPr>
          <a:xfrm>
            <a:off x="468086" y="1825625"/>
            <a:ext cx="10885714" cy="4351338"/>
          </a:xfrm>
          <a:prstGeom prst="rect">
            <a:avLst/>
          </a:prstGeom>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Picture Placeholder 25">
            <a:extLst>
              <a:ext uri="{FF2B5EF4-FFF2-40B4-BE49-F238E27FC236}">
                <a16:creationId xmlns:a16="http://schemas.microsoft.com/office/drawing/2014/main" id="{15DCB66B-4DA5-68F3-EAAE-A7B0A4F3B1D1}"/>
              </a:ext>
            </a:extLst>
          </p:cNvPr>
          <p:cNvSpPr>
            <a:spLocks noGrp="1"/>
          </p:cNvSpPr>
          <p:nvPr>
            <p:ph type="pic" sz="quarter" idx="15" hasCustomPrompt="1"/>
          </p:nvPr>
        </p:nvSpPr>
        <p:spPr>
          <a:xfrm>
            <a:off x="468086" y="1825625"/>
            <a:ext cx="10885714" cy="4351338"/>
          </a:xfrm>
          <a:prstGeom prst="rect">
            <a:avLst/>
          </a:prstGeom>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Picture Placeholder 25">
            <a:extLst>
              <a:ext uri="{FF2B5EF4-FFF2-40B4-BE49-F238E27FC236}">
                <a16:creationId xmlns:a16="http://schemas.microsoft.com/office/drawing/2014/main" id="{416EDE06-9533-67FB-BF24-DF6C76E3E628}"/>
              </a:ext>
            </a:extLst>
          </p:cNvPr>
          <p:cNvSpPr>
            <a:spLocks noGrp="1"/>
          </p:cNvSpPr>
          <p:nvPr>
            <p:ph type="pic" sz="quarter" idx="16" hasCustomPrompt="1"/>
          </p:nvPr>
        </p:nvSpPr>
        <p:spPr>
          <a:xfrm>
            <a:off x="468086" y="1825625"/>
            <a:ext cx="10885714" cy="4351338"/>
          </a:xfrm>
          <a:prstGeom prst="rect">
            <a:avLst/>
          </a:prstGeom>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Picture Placeholder 25">
            <a:extLst>
              <a:ext uri="{FF2B5EF4-FFF2-40B4-BE49-F238E27FC236}">
                <a16:creationId xmlns:a16="http://schemas.microsoft.com/office/drawing/2014/main" id="{690D0B6E-A10C-4C7A-3858-68AF26206F27}"/>
              </a:ext>
            </a:extLst>
          </p:cNvPr>
          <p:cNvSpPr>
            <a:spLocks noGrp="1"/>
          </p:cNvSpPr>
          <p:nvPr>
            <p:ph type="pic" sz="quarter" idx="17" hasCustomPrompt="1"/>
          </p:nvPr>
        </p:nvSpPr>
        <p:spPr>
          <a:xfrm>
            <a:off x="468086" y="1825625"/>
            <a:ext cx="10885714" cy="4351338"/>
          </a:xfrm>
          <a:prstGeom prst="rect">
            <a:avLst/>
          </a:prstGeom>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15">
            <a:extLst>
              <a:ext uri="{FF2B5EF4-FFF2-40B4-BE49-F238E27FC236}">
                <a16:creationId xmlns:a16="http://schemas.microsoft.com/office/drawing/2014/main" id="{7A05C422-6C2D-D524-06F6-FEBC6355E171}"/>
              </a:ext>
            </a:extLst>
          </p:cNvPr>
          <p:cNvSpPr>
            <a:spLocks noGrp="1"/>
          </p:cNvSpPr>
          <p:nvPr>
            <p:ph type="body" sz="quarter" idx="18"/>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15">
            <a:extLst>
              <a:ext uri="{FF2B5EF4-FFF2-40B4-BE49-F238E27FC236}">
                <a16:creationId xmlns:a16="http://schemas.microsoft.com/office/drawing/2014/main" id="{3B1E9743-4863-A723-9C60-5FC5D3DBEA72}"/>
              </a:ext>
            </a:extLst>
          </p:cNvPr>
          <p:cNvSpPr>
            <a:spLocks noGrp="1"/>
          </p:cNvSpPr>
          <p:nvPr>
            <p:ph type="body" sz="quarter" idx="19"/>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15">
            <a:extLst>
              <a:ext uri="{FF2B5EF4-FFF2-40B4-BE49-F238E27FC236}">
                <a16:creationId xmlns:a16="http://schemas.microsoft.com/office/drawing/2014/main" id="{CD805F55-EF87-C927-683C-402E3B434938}"/>
              </a:ext>
            </a:extLst>
          </p:cNvPr>
          <p:cNvSpPr>
            <a:spLocks noGrp="1"/>
          </p:cNvSpPr>
          <p:nvPr>
            <p:ph type="body" sz="quarter" idx="20"/>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Text Placeholder 15">
            <a:extLst>
              <a:ext uri="{FF2B5EF4-FFF2-40B4-BE49-F238E27FC236}">
                <a16:creationId xmlns:a16="http://schemas.microsoft.com/office/drawing/2014/main" id="{9318E5AB-5357-32EC-1C6F-7497D78CAEE5}"/>
              </a:ext>
            </a:extLst>
          </p:cNvPr>
          <p:cNvSpPr>
            <a:spLocks noGrp="1"/>
          </p:cNvSpPr>
          <p:nvPr>
            <p:ph type="body" sz="quarter" idx="2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Rectangle 33">
            <a:extLst>
              <a:ext uri="{FF2B5EF4-FFF2-40B4-BE49-F238E27FC236}">
                <a16:creationId xmlns:a16="http://schemas.microsoft.com/office/drawing/2014/main" id="{9A48394A-EAF3-AA74-A443-B84109539DEE}"/>
              </a:ext>
            </a:extLst>
          </p:cNvPr>
          <p:cNvSpPr/>
          <p:nvPr userDrawn="1"/>
        </p:nvSpPr>
        <p:spPr>
          <a:xfrm>
            <a:off x="924590" y="2238290"/>
            <a:ext cx="800685" cy="28338"/>
          </a:xfrm>
          <a:prstGeom prst="rect">
            <a:avLst/>
          </a:prstGeom>
          <a:solidFill>
            <a:srgbClr val="0070C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a typeface="+mn-ea"/>
              <a:cs typeface="+mn-cs"/>
            </a:endParaRPr>
          </a:p>
        </p:txBody>
      </p:sp>
      <p:sp>
        <p:nvSpPr>
          <p:cNvPr id="35" name="Rectangle 34">
            <a:extLst>
              <a:ext uri="{FF2B5EF4-FFF2-40B4-BE49-F238E27FC236}">
                <a16:creationId xmlns:a16="http://schemas.microsoft.com/office/drawing/2014/main" id="{51215128-DC01-82B5-FF95-CD17B9ACB12C}"/>
              </a:ext>
            </a:extLst>
          </p:cNvPr>
          <p:cNvSpPr/>
          <p:nvPr userDrawn="1"/>
        </p:nvSpPr>
        <p:spPr>
          <a:xfrm>
            <a:off x="3038397" y="2238290"/>
            <a:ext cx="800685" cy="28338"/>
          </a:xfrm>
          <a:prstGeom prst="rect">
            <a:avLst/>
          </a:prstGeom>
          <a:solidFill>
            <a:srgbClr val="0070C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a typeface="+mn-ea"/>
              <a:cs typeface="+mn-cs"/>
            </a:endParaRPr>
          </a:p>
        </p:txBody>
      </p:sp>
      <p:sp>
        <p:nvSpPr>
          <p:cNvPr id="36" name="Rectangle 35">
            <a:extLst>
              <a:ext uri="{FF2B5EF4-FFF2-40B4-BE49-F238E27FC236}">
                <a16:creationId xmlns:a16="http://schemas.microsoft.com/office/drawing/2014/main" id="{80E91DFC-E616-7C47-DF0B-7E06270BF99C}"/>
              </a:ext>
            </a:extLst>
          </p:cNvPr>
          <p:cNvSpPr/>
          <p:nvPr userDrawn="1"/>
        </p:nvSpPr>
        <p:spPr>
          <a:xfrm>
            <a:off x="5152205" y="2238290"/>
            <a:ext cx="800685" cy="28338"/>
          </a:xfrm>
          <a:prstGeom prst="rect">
            <a:avLst/>
          </a:prstGeom>
          <a:solidFill>
            <a:srgbClr val="0070C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a typeface="+mn-ea"/>
              <a:cs typeface="+mn-cs"/>
            </a:endParaRPr>
          </a:p>
        </p:txBody>
      </p:sp>
      <p:sp>
        <p:nvSpPr>
          <p:cNvPr id="37" name="Rectangle 36">
            <a:extLst>
              <a:ext uri="{FF2B5EF4-FFF2-40B4-BE49-F238E27FC236}">
                <a16:creationId xmlns:a16="http://schemas.microsoft.com/office/drawing/2014/main" id="{99A168DF-9E56-0C0D-7485-F28F78F2D2C0}"/>
              </a:ext>
            </a:extLst>
          </p:cNvPr>
          <p:cNvSpPr/>
          <p:nvPr userDrawn="1"/>
        </p:nvSpPr>
        <p:spPr>
          <a:xfrm>
            <a:off x="7266013" y="2238290"/>
            <a:ext cx="800685" cy="28338"/>
          </a:xfrm>
          <a:prstGeom prst="rect">
            <a:avLst/>
          </a:prstGeom>
          <a:solidFill>
            <a:srgbClr val="0070C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a typeface="+mn-ea"/>
              <a:cs typeface="+mn-cs"/>
            </a:endParaRPr>
          </a:p>
        </p:txBody>
      </p:sp>
      <p:sp>
        <p:nvSpPr>
          <p:cNvPr id="38" name="Text Placeholder 15">
            <a:extLst>
              <a:ext uri="{FF2B5EF4-FFF2-40B4-BE49-F238E27FC236}">
                <a16:creationId xmlns:a16="http://schemas.microsoft.com/office/drawing/2014/main" id="{FB3665BC-C3D4-CE79-80F3-7F34FA3ECDE8}"/>
              </a:ext>
            </a:extLst>
          </p:cNvPr>
          <p:cNvSpPr>
            <a:spLocks noGrp="1"/>
          </p:cNvSpPr>
          <p:nvPr>
            <p:ph type="body" sz="quarter" idx="22"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 name="Text Placeholder 15">
            <a:extLst>
              <a:ext uri="{FF2B5EF4-FFF2-40B4-BE49-F238E27FC236}">
                <a16:creationId xmlns:a16="http://schemas.microsoft.com/office/drawing/2014/main" id="{E06ACF8C-308D-25A7-590F-09AAE35138E8}"/>
              </a:ext>
            </a:extLst>
          </p:cNvPr>
          <p:cNvSpPr>
            <a:spLocks noGrp="1"/>
          </p:cNvSpPr>
          <p:nvPr>
            <p:ph type="body" sz="quarter" idx="2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Text Placeholder 15">
            <a:extLst>
              <a:ext uri="{FF2B5EF4-FFF2-40B4-BE49-F238E27FC236}">
                <a16:creationId xmlns:a16="http://schemas.microsoft.com/office/drawing/2014/main" id="{403A7C49-0A7D-6B23-80B7-E91B87827A94}"/>
              </a:ext>
            </a:extLst>
          </p:cNvPr>
          <p:cNvSpPr>
            <a:spLocks noGrp="1"/>
          </p:cNvSpPr>
          <p:nvPr>
            <p:ph type="body" sz="quarter" idx="24"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 name="Text Placeholder 15">
            <a:extLst>
              <a:ext uri="{FF2B5EF4-FFF2-40B4-BE49-F238E27FC236}">
                <a16:creationId xmlns:a16="http://schemas.microsoft.com/office/drawing/2014/main" id="{9F247137-B811-1C0C-3ECF-8920F2723A09}"/>
              </a:ext>
            </a:extLst>
          </p:cNvPr>
          <p:cNvSpPr>
            <a:spLocks noGrp="1"/>
          </p:cNvSpPr>
          <p:nvPr>
            <p:ph type="body" sz="quarter" idx="25"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3">
            <a:extLst>
              <a:ext uri="{FF2B5EF4-FFF2-40B4-BE49-F238E27FC236}">
                <a16:creationId xmlns:a16="http://schemas.microsoft.com/office/drawing/2014/main" id="{EE57E6F6-95E1-BB44-5A8A-95D03F02DCEF}"/>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descr="Background pattern&#10;&#10;Description automatically generated">
            <a:extLst>
              <a:ext uri="{FF2B5EF4-FFF2-40B4-BE49-F238E27FC236}">
                <a16:creationId xmlns:a16="http://schemas.microsoft.com/office/drawing/2014/main" id="{6B00E7C7-88E6-A7F9-7356-C605C6E380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12" name="Marcador de número de diapositiva 5">
            <a:extLst>
              <a:ext uri="{FF2B5EF4-FFF2-40B4-BE49-F238E27FC236}">
                <a16:creationId xmlns:a16="http://schemas.microsoft.com/office/drawing/2014/main" id="{3BA9357F-11E9-B623-DB32-AA16F0336D11}"/>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1775981206"/>
      </p:ext>
    </p:extLst>
  </p:cSld>
  <p:clrMapOvr>
    <a:masterClrMapping/>
  </p:clrMapOvr>
  <p:extLst>
    <p:ext uri="{DCECCB84-F9BA-43D5-87BE-67443E8EF086}">
      <p15:sldGuideLst xmlns:p15="http://schemas.microsoft.com/office/powerpoint/2012/main">
        <p15:guide id="1" orient="horz" pos="2160">
          <p15:clr>
            <a:srgbClr val="FBAE40"/>
          </p15:clr>
        </p15:guide>
        <p15:guide id="2" pos="26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9FFD2EF-1B0F-413D-5531-E7520B4D07CC}"/>
              </a:ext>
            </a:extLst>
          </p:cNvPr>
          <p:cNvSpPr/>
          <p:nvPr userDrawn="1"/>
        </p:nvSpPr>
        <p:spPr>
          <a:xfrm>
            <a:off x="0" y="0"/>
            <a:ext cx="9143999"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Background pattern&#10;&#10;Description automatically generated">
            <a:extLst>
              <a:ext uri="{FF2B5EF4-FFF2-40B4-BE49-F238E27FC236}">
                <a16:creationId xmlns:a16="http://schemas.microsoft.com/office/drawing/2014/main" id="{AA2C8784-D805-69DD-644C-8A646C1221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862"/>
            <a:ext cx="5760164" cy="4106844"/>
          </a:xfrm>
          <a:prstGeom prst="rect">
            <a:avLst/>
          </a:prstGeom>
        </p:spPr>
      </p:pic>
      <p:pic>
        <p:nvPicPr>
          <p:cNvPr id="2" name="Picture 1" descr="Background pattern&#10;&#10;Description automatically generated">
            <a:extLst>
              <a:ext uri="{FF2B5EF4-FFF2-40B4-BE49-F238E27FC236}">
                <a16:creationId xmlns:a16="http://schemas.microsoft.com/office/drawing/2014/main" id="{A57B1E33-7651-C5CB-0086-9882667F4E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2615" y="4401020"/>
            <a:ext cx="1041385" cy="742480"/>
          </a:xfrm>
          <a:prstGeom prst="rect">
            <a:avLst/>
          </a:prstGeom>
        </p:spPr>
      </p:pic>
      <p:sp>
        <p:nvSpPr>
          <p:cNvPr id="4" name="Marcador de número de diapositiva 5">
            <a:extLst>
              <a:ext uri="{FF2B5EF4-FFF2-40B4-BE49-F238E27FC236}">
                <a16:creationId xmlns:a16="http://schemas.microsoft.com/office/drawing/2014/main" id="{FDACB3DC-7F4B-9B1B-369A-8572D748C227}"/>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
        <p:nvSpPr>
          <p:cNvPr id="9" name="TextBox 8">
            <a:extLst>
              <a:ext uri="{FF2B5EF4-FFF2-40B4-BE49-F238E27FC236}">
                <a16:creationId xmlns:a16="http://schemas.microsoft.com/office/drawing/2014/main" id="{73C18207-BED1-BCC7-780C-3BE686C9A742}"/>
              </a:ext>
            </a:extLst>
          </p:cNvPr>
          <p:cNvSpPr txBox="1"/>
          <p:nvPr userDrawn="1"/>
        </p:nvSpPr>
        <p:spPr>
          <a:xfrm>
            <a:off x="1650624" y="4863864"/>
            <a:ext cx="6096000" cy="248979"/>
          </a:xfrm>
          <a:prstGeom prst="rect">
            <a:avLst/>
          </a:prstGeom>
          <a:noFill/>
        </p:spPr>
        <p:txBody>
          <a:bodyPr wrap="square">
            <a:spAutoFit/>
          </a:bodyPr>
          <a:lstStyle/>
          <a:p>
            <a:pPr algn="ctr">
              <a:lnSpc>
                <a:spcPct val="107000"/>
              </a:lnSpc>
              <a:spcAft>
                <a:spcPts val="800"/>
              </a:spcAft>
            </a:pPr>
            <a:r>
              <a:rPr lang="en-US" sz="1000" dirty="0">
                <a:solidFill>
                  <a:srgbClr val="97A0A4"/>
                </a:solidFill>
                <a:effectLst/>
                <a:latin typeface="Frutiger LT Pro 45 Light" panose="020B0403030504020204" pitchFamily="34" charset="77"/>
                <a:ea typeface="Frutiger LT Pro 45 Light" panose="020B0403030504020204" pitchFamily="34" charset="77"/>
                <a:cs typeface="Calibri" panose="020F0502020204030204" pitchFamily="34" charset="0"/>
              </a:rPr>
              <a:t>©LTIMindtree | Privileged and Confidential 2022</a:t>
            </a:r>
            <a:endParaRPr lang="en-IN" sz="1000" dirty="0">
              <a:solidFill>
                <a:srgbClr val="595959"/>
              </a:solidFill>
              <a:effectLst/>
              <a:latin typeface="Frutiger LT Pro 45 Light" panose="020B0403030504020204" pitchFamily="34" charset="77"/>
              <a:ea typeface="Frutiger LT Pro 45 Light" panose="020B0403030504020204" pitchFamily="34" charset="77"/>
              <a:cs typeface="Calibri" panose="020F0502020204030204" pitchFamily="34" charset="0"/>
            </a:endParaRPr>
          </a:p>
        </p:txBody>
      </p:sp>
      <p:pic>
        <p:nvPicPr>
          <p:cNvPr id="10" name="Picture 9">
            <a:extLst>
              <a:ext uri="{FF2B5EF4-FFF2-40B4-BE49-F238E27FC236}">
                <a16:creationId xmlns:a16="http://schemas.microsoft.com/office/drawing/2014/main" id="{628B8240-AA38-AE28-374B-D43E8201C9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0745" y="4723945"/>
            <a:ext cx="1369134" cy="388898"/>
          </a:xfrm>
          <a:prstGeom prst="rect">
            <a:avLst/>
          </a:prstGeom>
        </p:spPr>
      </p:pic>
    </p:spTree>
    <p:extLst>
      <p:ext uri="{BB962C8B-B14F-4D97-AF65-F5344CB8AC3E}">
        <p14:creationId xmlns:p14="http://schemas.microsoft.com/office/powerpoint/2010/main" val="3923785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9FFD2EF-1B0F-413D-5531-E7520B4D07CC}"/>
              </a:ext>
            </a:extLst>
          </p:cNvPr>
          <p:cNvSpPr/>
          <p:nvPr userDrawn="1"/>
        </p:nvSpPr>
        <p:spPr>
          <a:xfrm>
            <a:off x="0" y="0"/>
            <a:ext cx="9143999"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Background pattern&#10;&#10;Description automatically generated">
            <a:extLst>
              <a:ext uri="{FF2B5EF4-FFF2-40B4-BE49-F238E27FC236}">
                <a16:creationId xmlns:a16="http://schemas.microsoft.com/office/drawing/2014/main" id="{AA2C8784-D805-69DD-644C-8A646C1221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862"/>
            <a:ext cx="5760164" cy="4106844"/>
          </a:xfrm>
          <a:prstGeom prst="rect">
            <a:avLst/>
          </a:prstGeom>
        </p:spPr>
      </p:pic>
      <p:pic>
        <p:nvPicPr>
          <p:cNvPr id="2" name="Picture 1" descr="Background pattern&#10;&#10;Description automatically generated">
            <a:extLst>
              <a:ext uri="{FF2B5EF4-FFF2-40B4-BE49-F238E27FC236}">
                <a16:creationId xmlns:a16="http://schemas.microsoft.com/office/drawing/2014/main" id="{A57B1E33-7651-C5CB-0086-9882667F4E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2615" y="4401020"/>
            <a:ext cx="1041385" cy="742480"/>
          </a:xfrm>
          <a:prstGeom prst="rect">
            <a:avLst/>
          </a:prstGeom>
        </p:spPr>
      </p:pic>
      <p:sp>
        <p:nvSpPr>
          <p:cNvPr id="4" name="Marcador de número de diapositiva 5">
            <a:extLst>
              <a:ext uri="{FF2B5EF4-FFF2-40B4-BE49-F238E27FC236}">
                <a16:creationId xmlns:a16="http://schemas.microsoft.com/office/drawing/2014/main" id="{FDACB3DC-7F4B-9B1B-369A-8572D748C227}"/>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
        <p:nvSpPr>
          <p:cNvPr id="9" name="TextBox 8">
            <a:extLst>
              <a:ext uri="{FF2B5EF4-FFF2-40B4-BE49-F238E27FC236}">
                <a16:creationId xmlns:a16="http://schemas.microsoft.com/office/drawing/2014/main" id="{73C18207-BED1-BCC7-780C-3BE686C9A742}"/>
              </a:ext>
            </a:extLst>
          </p:cNvPr>
          <p:cNvSpPr txBox="1"/>
          <p:nvPr userDrawn="1"/>
        </p:nvSpPr>
        <p:spPr>
          <a:xfrm>
            <a:off x="1650624" y="4863864"/>
            <a:ext cx="6096000" cy="248979"/>
          </a:xfrm>
          <a:prstGeom prst="rect">
            <a:avLst/>
          </a:prstGeom>
          <a:noFill/>
        </p:spPr>
        <p:txBody>
          <a:bodyPr wrap="square">
            <a:spAutoFit/>
          </a:bodyPr>
          <a:lstStyle/>
          <a:p>
            <a:pPr algn="ctr">
              <a:lnSpc>
                <a:spcPct val="107000"/>
              </a:lnSpc>
              <a:spcAft>
                <a:spcPts val="800"/>
              </a:spcAft>
            </a:pPr>
            <a:r>
              <a:rPr lang="en-US" sz="1000" dirty="0">
                <a:solidFill>
                  <a:srgbClr val="97A0A4"/>
                </a:solidFill>
                <a:effectLst/>
                <a:latin typeface="Frutiger LT Pro 45 Light" panose="020B0403030504020204" pitchFamily="34" charset="77"/>
                <a:ea typeface="Frutiger LT Pro 45 Light" panose="020B0403030504020204" pitchFamily="34" charset="77"/>
                <a:cs typeface="Calibri" panose="020F0502020204030204" pitchFamily="34" charset="0"/>
              </a:rPr>
              <a:t>©LTIMindtree | Privileged and Confidential 2022</a:t>
            </a:r>
            <a:endParaRPr lang="en-IN" sz="1000" dirty="0">
              <a:solidFill>
                <a:srgbClr val="595959"/>
              </a:solidFill>
              <a:effectLst/>
              <a:latin typeface="Frutiger LT Pro 45 Light" panose="020B0403030504020204" pitchFamily="34" charset="77"/>
              <a:ea typeface="Frutiger LT Pro 45 Light" panose="020B0403030504020204" pitchFamily="34" charset="77"/>
              <a:cs typeface="Calibri" panose="020F0502020204030204" pitchFamily="34" charset="0"/>
            </a:endParaRPr>
          </a:p>
        </p:txBody>
      </p:sp>
      <p:pic>
        <p:nvPicPr>
          <p:cNvPr id="10" name="Picture 9">
            <a:extLst>
              <a:ext uri="{FF2B5EF4-FFF2-40B4-BE49-F238E27FC236}">
                <a16:creationId xmlns:a16="http://schemas.microsoft.com/office/drawing/2014/main" id="{628B8240-AA38-AE28-374B-D43E8201C9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52621" y="2083366"/>
            <a:ext cx="3438758" cy="976768"/>
          </a:xfrm>
          <a:prstGeom prst="rect">
            <a:avLst/>
          </a:prstGeom>
        </p:spPr>
      </p:pic>
    </p:spTree>
    <p:extLst>
      <p:ext uri="{BB962C8B-B14F-4D97-AF65-F5344CB8AC3E}">
        <p14:creationId xmlns:p14="http://schemas.microsoft.com/office/powerpoint/2010/main" val="28099059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chemeClr val="accent1"/>
        </a:solidFill>
        <a:effectLst/>
      </p:bgPr>
    </p:bg>
    <p:spTree>
      <p:nvGrpSpPr>
        <p:cNvPr id="1" name=""/>
        <p:cNvGrpSpPr/>
        <p:nvPr/>
      </p:nvGrpSpPr>
      <p:grpSpPr>
        <a:xfrm>
          <a:off x="0" y="0"/>
          <a:ext cx="0" cy="0"/>
          <a:chOff x="0" y="0"/>
          <a:chExt cx="0" cy="0"/>
        </a:xfrm>
      </p:grpSpPr>
      <p:pic>
        <p:nvPicPr>
          <p:cNvPr id="6" name="Picture 5" descr="A picture containing blur&#10;&#10;Description automatically generated">
            <a:extLst>
              <a:ext uri="{FF2B5EF4-FFF2-40B4-BE49-F238E27FC236}">
                <a16:creationId xmlns:a16="http://schemas.microsoft.com/office/drawing/2014/main" id="{EF438032-1F77-BBEA-C7C7-8ED95C652F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9143999" cy="5143500"/>
          </a:xfrm>
          <a:prstGeom prst="rect">
            <a:avLst/>
          </a:prstGeom>
        </p:spPr>
      </p:pic>
      <p:sp>
        <p:nvSpPr>
          <p:cNvPr id="4" name="Title 1">
            <a:extLst>
              <a:ext uri="{FF2B5EF4-FFF2-40B4-BE49-F238E27FC236}">
                <a16:creationId xmlns:a16="http://schemas.microsoft.com/office/drawing/2014/main" id="{E6EEB829-6CD0-4395-A39D-7E253A77EA0C}"/>
              </a:ext>
            </a:extLst>
          </p:cNvPr>
          <p:cNvSpPr>
            <a:spLocks noGrp="1"/>
          </p:cNvSpPr>
          <p:nvPr>
            <p:ph type="ctrTitle" hasCustomPrompt="1"/>
          </p:nvPr>
        </p:nvSpPr>
        <p:spPr>
          <a:xfrm>
            <a:off x="468086" y="365125"/>
            <a:ext cx="1088571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a:lstStyle>
          <a:p>
            <a:pPr marL="0" lvl="0" indent="0" algn="l" defTabSz="685800" rtl="0" eaLnBrk="1" latinLnBrk="0" hangingPunct="1">
              <a:lnSpc>
                <a:spcPct val="90000"/>
              </a:lnSpc>
              <a:spcBef>
                <a:spcPts val="750"/>
              </a:spcBef>
              <a:buFontTx/>
              <a:buNone/>
            </a:pPr>
            <a:r>
              <a:rPr lang="en-US"/>
              <a:t>Click to edit Master title style</a:t>
            </a:r>
          </a:p>
        </p:txBody>
      </p:sp>
      <p:sp>
        <p:nvSpPr>
          <p:cNvPr id="8" name="Text Placeholder 3">
            <a:extLst>
              <a:ext uri="{FF2B5EF4-FFF2-40B4-BE49-F238E27FC236}">
                <a16:creationId xmlns:a16="http://schemas.microsoft.com/office/drawing/2014/main" id="{5A4C7068-0752-FBFE-5D91-4C5EF463A731}"/>
              </a:ext>
            </a:extLst>
          </p:cNvPr>
          <p:cNvSpPr>
            <a:spLocks noGrp="1"/>
          </p:cNvSpPr>
          <p:nvPr>
            <p:ph type="body" sz="half" idx="2"/>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Box 34">
            <a:extLst>
              <a:ext uri="{FF2B5EF4-FFF2-40B4-BE49-F238E27FC236}">
                <a16:creationId xmlns:a16="http://schemas.microsoft.com/office/drawing/2014/main" id="{F0FA6A43-0AD4-BED3-13C7-0AF5B9BB3FF3}"/>
              </a:ext>
            </a:extLst>
          </p:cNvPr>
          <p:cNvSpPr txBox="1"/>
          <p:nvPr userDrawn="1"/>
        </p:nvSpPr>
        <p:spPr>
          <a:xfrm>
            <a:off x="2286000" y="4817478"/>
            <a:ext cx="4572000" cy="207749"/>
          </a:xfrm>
          <a:prstGeom prst="rect">
            <a:avLst/>
          </a:prstGeom>
          <a:noFill/>
        </p:spPr>
        <p:txBody>
          <a:bodyPr wrap="square">
            <a:spAutoFit/>
          </a:bodyPr>
          <a:lstStyle/>
          <a:p>
            <a:pPr algn="ctr"/>
            <a:r>
              <a:rPr lang="en-US" sz="750" b="0" i="0" spc="38" baseline="0" dirty="0">
                <a:solidFill>
                  <a:srgbClr val="595959"/>
                </a:solidFill>
                <a:effectLst/>
                <a:latin typeface="Frutiger 45 Light" pitchFamily="2" charset="0"/>
              </a:rPr>
              <a:t>LTIMindtree Limited is a subsidiary of Larsen &amp; Toubro Limited</a:t>
            </a:r>
            <a:endParaRPr lang="en-US" sz="750" b="0" kern="1200" spc="38" baseline="0" dirty="0">
              <a:solidFill>
                <a:srgbClr val="595959"/>
              </a:solidFill>
              <a:latin typeface="Frutiger 45 Light" pitchFamily="2" charset="0"/>
              <a:ea typeface="+mn-ea"/>
              <a:cs typeface="+mn-cs"/>
            </a:endParaRPr>
          </a:p>
        </p:txBody>
      </p:sp>
      <p:pic>
        <p:nvPicPr>
          <p:cNvPr id="2" name="Picture 1">
            <a:extLst>
              <a:ext uri="{FF2B5EF4-FFF2-40B4-BE49-F238E27FC236}">
                <a16:creationId xmlns:a16="http://schemas.microsoft.com/office/drawing/2014/main" id="{F8C452BF-B975-E66F-DD59-26D7F104617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2506" y="4779833"/>
            <a:ext cx="1026851" cy="291674"/>
          </a:xfrm>
          <a:prstGeom prst="rect">
            <a:avLst/>
          </a:prstGeom>
        </p:spPr>
      </p:pic>
    </p:spTree>
    <p:extLst>
      <p:ext uri="{BB962C8B-B14F-4D97-AF65-F5344CB8AC3E}">
        <p14:creationId xmlns:p14="http://schemas.microsoft.com/office/powerpoint/2010/main" val="5053870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wo Content">
    <p:spTree>
      <p:nvGrpSpPr>
        <p:cNvPr id="1" name=""/>
        <p:cNvGrpSpPr/>
        <p:nvPr/>
      </p:nvGrpSpPr>
      <p:grpSpPr>
        <a:xfrm>
          <a:off x="0" y="0"/>
          <a:ext cx="0" cy="0"/>
          <a:chOff x="0" y="0"/>
          <a:chExt cx="0" cy="0"/>
        </a:xfrm>
      </p:grpSpPr>
      <p:sp>
        <p:nvSpPr>
          <p:cNvPr id="8" name="Text Placeholder 13">
            <a:extLst>
              <a:ext uri="{FF2B5EF4-FFF2-40B4-BE49-F238E27FC236}">
                <a16:creationId xmlns:a16="http://schemas.microsoft.com/office/drawing/2014/main" id="{9B01B99F-2CE5-433C-8F7A-483D41C4A998}"/>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2" name="Picture 21" descr="Background pattern&#10;&#10;Description automatically generated">
            <a:extLst>
              <a:ext uri="{FF2B5EF4-FFF2-40B4-BE49-F238E27FC236}">
                <a16:creationId xmlns:a16="http://schemas.microsoft.com/office/drawing/2014/main" id="{27D409DF-402A-DD18-BFCE-8888573143B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23" name="Marcador de número de diapositiva 5">
            <a:extLst>
              <a:ext uri="{FF2B5EF4-FFF2-40B4-BE49-F238E27FC236}">
                <a16:creationId xmlns:a16="http://schemas.microsoft.com/office/drawing/2014/main" id="{B982187F-CBBE-F09C-0F6F-730E0F0B1244}"/>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
        <p:nvSpPr>
          <p:cNvPr id="11" name="Content Placeholder 2">
            <a:extLst>
              <a:ext uri="{FF2B5EF4-FFF2-40B4-BE49-F238E27FC236}">
                <a16:creationId xmlns:a16="http://schemas.microsoft.com/office/drawing/2014/main" id="{8E5456A7-BE66-D18D-4755-5BE1D37DDEF5}"/>
              </a:ext>
            </a:extLst>
          </p:cNvPr>
          <p:cNvSpPr>
            <a:spLocks noGrp="1"/>
          </p:cNvSpPr>
          <p:nvPr>
            <p:ph idx="15"/>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2928816"/>
      </p:ext>
    </p:extLst>
  </p:cSld>
  <p:clrMapOvr>
    <a:masterClrMapping/>
  </p:clrMapOvr>
  <p:extLst>
    <p:ext uri="{DCECCB84-F9BA-43D5-87BE-67443E8EF086}">
      <p15:sldGuideLst xmlns:p15="http://schemas.microsoft.com/office/powerpoint/2012/main">
        <p15:guide id="1" orient="horz" pos="4032">
          <p15:clr>
            <a:srgbClr val="FBAE40"/>
          </p15:clr>
        </p15:guide>
        <p15:guide id="2" pos="336">
          <p15:clr>
            <a:srgbClr val="FBAE40"/>
          </p15:clr>
        </p15:guide>
        <p15:guide id="3" orient="horz" pos="288">
          <p15:clr>
            <a:srgbClr val="FBAE40"/>
          </p15:clr>
        </p15:guide>
        <p15:guide id="4" pos="73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8" name="Text Placeholder 13">
            <a:extLst>
              <a:ext uri="{FF2B5EF4-FFF2-40B4-BE49-F238E27FC236}">
                <a16:creationId xmlns:a16="http://schemas.microsoft.com/office/drawing/2014/main" id="{9B01B99F-2CE5-433C-8F7A-483D41C4A998}"/>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2" name="Picture 21" descr="Background pattern&#10;&#10;Description automatically generated">
            <a:extLst>
              <a:ext uri="{FF2B5EF4-FFF2-40B4-BE49-F238E27FC236}">
                <a16:creationId xmlns:a16="http://schemas.microsoft.com/office/drawing/2014/main" id="{27D409DF-402A-DD18-BFCE-8888573143B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23" name="Marcador de número de diapositiva 5">
            <a:extLst>
              <a:ext uri="{FF2B5EF4-FFF2-40B4-BE49-F238E27FC236}">
                <a16:creationId xmlns:a16="http://schemas.microsoft.com/office/drawing/2014/main" id="{B982187F-CBBE-F09C-0F6F-730E0F0B1244}"/>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
        <p:nvSpPr>
          <p:cNvPr id="11" name="Content Placeholder 2">
            <a:extLst>
              <a:ext uri="{FF2B5EF4-FFF2-40B4-BE49-F238E27FC236}">
                <a16:creationId xmlns:a16="http://schemas.microsoft.com/office/drawing/2014/main" id="{8E5456A7-BE66-D18D-4755-5BE1D37DDEF5}"/>
              </a:ext>
            </a:extLst>
          </p:cNvPr>
          <p:cNvSpPr>
            <a:spLocks noGrp="1"/>
          </p:cNvSpPr>
          <p:nvPr>
            <p:ph idx="15"/>
          </p:nvPr>
        </p:nvSpPr>
        <p:spPr>
          <a:xfrm>
            <a:off x="-1216876" y="47706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0049668"/>
      </p:ext>
    </p:extLst>
  </p:cSld>
  <p:clrMapOvr>
    <a:masterClrMapping/>
  </p:clrMapOvr>
  <p:extLst>
    <p:ext uri="{DCECCB84-F9BA-43D5-87BE-67443E8EF086}">
      <p15:sldGuideLst xmlns:p15="http://schemas.microsoft.com/office/powerpoint/2012/main">
        <p15:guide id="1" orient="horz" pos="4032">
          <p15:clr>
            <a:srgbClr val="FBAE40"/>
          </p15:clr>
        </p15:guide>
        <p15:guide id="2" pos="336">
          <p15:clr>
            <a:srgbClr val="FBAE40"/>
          </p15:clr>
        </p15:guide>
        <p15:guide id="3" orient="horz" pos="288">
          <p15:clr>
            <a:srgbClr val="FBAE40"/>
          </p15:clr>
        </p15:guide>
        <p15:guide id="4" pos="734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F6931615-3EFD-406D-8CAB-500F498BBC26}"/>
              </a:ext>
            </a:extLst>
          </p:cNvPr>
          <p:cNvSpPr>
            <a:spLocks noGrp="1"/>
          </p:cNvSpPr>
          <p:nvPr>
            <p:ph type="ctrTitle" hasCustomPrompt="1"/>
          </p:nvPr>
        </p:nvSpPr>
        <p:spPr>
          <a:xfrm>
            <a:off x="468086" y="365125"/>
            <a:ext cx="10885714" cy="1325563"/>
          </a:xfrm>
          <a:prstGeom prst="rect">
            <a:avLst/>
          </a:prstGeom>
          <a:noFill/>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a:lstStyle>
          <a:p>
            <a:pPr marL="0" lvl="0"/>
            <a:r>
              <a:rPr lang="en-US"/>
              <a:t>Click to edit Master title style</a:t>
            </a:r>
          </a:p>
        </p:txBody>
      </p:sp>
      <p:sp>
        <p:nvSpPr>
          <p:cNvPr id="22" name="Title 1">
            <a:extLst>
              <a:ext uri="{FF2B5EF4-FFF2-40B4-BE49-F238E27FC236}">
                <a16:creationId xmlns:a16="http://schemas.microsoft.com/office/drawing/2014/main" id="{51413D66-879B-990C-642E-1E1E0D8F30F0}"/>
              </a:ext>
            </a:extLst>
          </p:cNvPr>
          <p:cNvSpPr txBox="1">
            <a:spLocks/>
          </p:cNvSpPr>
          <p:nvPr userDrawn="1"/>
        </p:nvSpPr>
        <p:spPr>
          <a:xfrm>
            <a:off x="817419" y="3355092"/>
            <a:ext cx="6702878" cy="328936"/>
          </a:xfrm>
          <a:prstGeom prst="rect">
            <a:avLst/>
          </a:prstGeom>
          <a:noFill/>
        </p:spPr>
        <p:txBody>
          <a:bodyPr vert="horz" wrap="square" lIns="68580" tIns="34290" rIns="68580" bIns="34290" rtlCol="0" anchor="ctr">
            <a:spAutoFit/>
          </a:bodyPr>
          <a:lstStyle>
            <a:lvl1pPr algn="l" defTabSz="914400" rtl="0" eaLnBrk="1" latinLnBrk="0" hangingPunct="1">
              <a:lnSpc>
                <a:spcPct val="90000"/>
              </a:lnSpc>
              <a:spcBef>
                <a:spcPct val="0"/>
              </a:spcBef>
              <a:buNone/>
              <a:defRPr lang="en-US" sz="4800" b="1" kern="1200" dirty="0">
                <a:solidFill>
                  <a:schemeClr val="bg1"/>
                </a:solidFill>
                <a:latin typeface="Frutiger 45 Light" pitchFamily="2" charset="0"/>
                <a:ea typeface="Frutiger 45 Light" pitchFamily="2" charset="0"/>
                <a:cs typeface="Calibri" panose="020F0502020204030204" pitchFamily="34" charset="0"/>
              </a:defRPr>
            </a:lvl1pPr>
          </a:lstStyle>
          <a:p>
            <a:r>
              <a:rPr lang="en-US" sz="1875"/>
              <a:t>Click to edit Master title style</a:t>
            </a:r>
          </a:p>
        </p:txBody>
      </p:sp>
      <p:sp>
        <p:nvSpPr>
          <p:cNvPr id="2" name="Title 1">
            <a:extLst>
              <a:ext uri="{FF2B5EF4-FFF2-40B4-BE49-F238E27FC236}">
                <a16:creationId xmlns:a16="http://schemas.microsoft.com/office/drawing/2014/main" id="{5E5EFC81-BEEE-352B-0244-DD36B67B80C9}"/>
              </a:ext>
            </a:extLst>
          </p:cNvPr>
          <p:cNvSpPr txBox="1">
            <a:spLocks/>
          </p:cNvSpPr>
          <p:nvPr userDrawn="1"/>
        </p:nvSpPr>
        <p:spPr>
          <a:xfrm>
            <a:off x="817418" y="3946883"/>
            <a:ext cx="6702878" cy="441403"/>
          </a:xfrm>
          <a:prstGeom prst="rect">
            <a:avLst/>
          </a:prstGeom>
          <a:noFill/>
        </p:spPr>
        <p:txBody>
          <a:bodyPr vert="horz" wrap="square" lIns="68580" tIns="34290" rIns="68580" bIns="34290" rtlCol="0" anchor="ctr">
            <a:spAutoFit/>
          </a:bodyPr>
          <a:lstStyle>
            <a:lvl1pPr algn="l" defTabSz="914400" rtl="0" eaLnBrk="1" latinLnBrk="0" hangingPunct="1">
              <a:lnSpc>
                <a:spcPct val="90000"/>
              </a:lnSpc>
              <a:spcBef>
                <a:spcPct val="0"/>
              </a:spcBef>
              <a:buNone/>
              <a:defRPr lang="en-US" sz="4800" b="1" kern="1200" dirty="0">
                <a:solidFill>
                  <a:schemeClr val="bg1"/>
                </a:solidFill>
                <a:latin typeface="Frutiger 45 Light" pitchFamily="2" charset="0"/>
                <a:ea typeface="Frutiger 45 Light" pitchFamily="2" charset="0"/>
                <a:cs typeface="Calibri" panose="020F0502020204030204" pitchFamily="34" charset="0"/>
              </a:defRPr>
            </a:lvl1pPr>
          </a:lstStyle>
          <a:p>
            <a:pPr>
              <a:lnSpc>
                <a:spcPts val="1500"/>
              </a:lnSpc>
            </a:pPr>
            <a:r>
              <a:rPr lang="en-US" sz="1050" b="1"/>
              <a:t>Presenter Name</a:t>
            </a:r>
          </a:p>
          <a:p>
            <a:pPr>
              <a:lnSpc>
                <a:spcPts val="1500"/>
              </a:lnSpc>
            </a:pPr>
            <a:r>
              <a:rPr lang="en-US" sz="1050" b="0"/>
              <a:t>Month, 20XX</a:t>
            </a:r>
          </a:p>
        </p:txBody>
      </p:sp>
      <p:pic>
        <p:nvPicPr>
          <p:cNvPr id="12" name="Picture 11">
            <a:extLst>
              <a:ext uri="{FF2B5EF4-FFF2-40B4-BE49-F238E27FC236}">
                <a16:creationId xmlns:a16="http://schemas.microsoft.com/office/drawing/2014/main" id="{75A4A541-3236-7C7A-108F-C328E38F39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98701" y="242991"/>
            <a:ext cx="1742703" cy="495009"/>
          </a:xfrm>
          <a:prstGeom prst="rect">
            <a:avLst/>
          </a:prstGeom>
        </p:spPr>
      </p:pic>
      <p:pic>
        <p:nvPicPr>
          <p:cNvPr id="3" name="Picture 2" descr="Background pattern&#10;&#10;Description automatically generated">
            <a:extLst>
              <a:ext uri="{FF2B5EF4-FFF2-40B4-BE49-F238E27FC236}">
                <a16:creationId xmlns:a16="http://schemas.microsoft.com/office/drawing/2014/main" id="{C1577D8D-0F7F-572D-1CB8-8E4C87C2828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8102615" y="4401020"/>
            <a:ext cx="1041385" cy="742480"/>
          </a:xfrm>
          <a:prstGeom prst="rect">
            <a:avLst/>
          </a:prstGeom>
        </p:spPr>
      </p:pic>
      <p:sp>
        <p:nvSpPr>
          <p:cNvPr id="4" name="Marcador de número de diapositiva 5">
            <a:extLst>
              <a:ext uri="{FF2B5EF4-FFF2-40B4-BE49-F238E27FC236}">
                <a16:creationId xmlns:a16="http://schemas.microsoft.com/office/drawing/2014/main" id="{EFA4C19B-0C0E-9F04-7B08-30F6AB590279}"/>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16014187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8" name="Text Placeholder 13">
            <a:extLst>
              <a:ext uri="{FF2B5EF4-FFF2-40B4-BE49-F238E27FC236}">
                <a16:creationId xmlns:a16="http://schemas.microsoft.com/office/drawing/2014/main" id="{9B01B99F-2CE5-433C-8F7A-483D41C4A998}"/>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2" name="Picture 21" descr="Background pattern&#10;&#10;Description automatically generated">
            <a:extLst>
              <a:ext uri="{FF2B5EF4-FFF2-40B4-BE49-F238E27FC236}">
                <a16:creationId xmlns:a16="http://schemas.microsoft.com/office/drawing/2014/main" id="{27D409DF-402A-DD18-BFCE-8888573143B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2615" y="4401020"/>
            <a:ext cx="1041385" cy="742480"/>
          </a:xfrm>
          <a:prstGeom prst="rect">
            <a:avLst/>
          </a:prstGeom>
        </p:spPr>
      </p:pic>
      <p:sp>
        <p:nvSpPr>
          <p:cNvPr id="23" name="Marcador de número de diapositiva 5">
            <a:extLst>
              <a:ext uri="{FF2B5EF4-FFF2-40B4-BE49-F238E27FC236}">
                <a16:creationId xmlns:a16="http://schemas.microsoft.com/office/drawing/2014/main" id="{B982187F-CBBE-F09C-0F6F-730E0F0B1244}"/>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
        <p:nvSpPr>
          <p:cNvPr id="11" name="Content Placeholder 2">
            <a:extLst>
              <a:ext uri="{FF2B5EF4-FFF2-40B4-BE49-F238E27FC236}">
                <a16:creationId xmlns:a16="http://schemas.microsoft.com/office/drawing/2014/main" id="{8E5456A7-BE66-D18D-4755-5BE1D37DDEF5}"/>
              </a:ext>
            </a:extLst>
          </p:cNvPr>
          <p:cNvSpPr>
            <a:spLocks noGrp="1"/>
          </p:cNvSpPr>
          <p:nvPr>
            <p:ph idx="15"/>
          </p:nvPr>
        </p:nvSpPr>
        <p:spPr>
          <a:xfrm>
            <a:off x="-1031941" y="150938"/>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7330746"/>
      </p:ext>
    </p:extLst>
  </p:cSld>
  <p:clrMapOvr>
    <a:masterClrMapping/>
  </p:clrMapOvr>
  <p:extLst>
    <p:ext uri="{DCECCB84-F9BA-43D5-87BE-67443E8EF086}">
      <p15:sldGuideLst xmlns:p15="http://schemas.microsoft.com/office/powerpoint/2012/main">
        <p15:guide id="1" orient="horz" pos="4032">
          <p15:clr>
            <a:srgbClr val="FBAE40"/>
          </p15:clr>
        </p15:guide>
        <p15:guide id="2" pos="336">
          <p15:clr>
            <a:srgbClr val="FBAE40"/>
          </p15:clr>
        </p15:guide>
        <p15:guide id="3" orient="horz" pos="288">
          <p15:clr>
            <a:srgbClr val="FBAE40"/>
          </p15:clr>
        </p15:guide>
        <p15:guide id="4" pos="734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468086" y="1825625"/>
            <a:ext cx="10885714" cy="4351338"/>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Background pattern&#10;&#10;Description automatically generated">
            <a:extLst>
              <a:ext uri="{FF2B5EF4-FFF2-40B4-BE49-F238E27FC236}">
                <a16:creationId xmlns:a16="http://schemas.microsoft.com/office/drawing/2014/main" id="{438F9EE4-1525-DA32-B6BF-F9D4E4DA0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8" name="Marcador de número de diapositiva 5">
            <a:extLst>
              <a:ext uri="{FF2B5EF4-FFF2-40B4-BE49-F238E27FC236}">
                <a16:creationId xmlns:a16="http://schemas.microsoft.com/office/drawing/2014/main" id="{E9EC46A4-50CA-5032-642E-472F2C66E949}"/>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14264512"/>
      </p:ext>
    </p:extLst>
  </p:cSld>
  <p:clrMapOvr>
    <a:masterClrMapping/>
  </p:clrMapOvr>
  <p:extLst>
    <p:ext uri="{DCECCB84-F9BA-43D5-87BE-67443E8EF086}">
      <p15:sldGuideLst xmlns:p15="http://schemas.microsoft.com/office/powerpoint/2012/main">
        <p15:guide id="1" orient="horz" pos="2160">
          <p15:clr>
            <a:srgbClr val="FBAE40"/>
          </p15:clr>
        </p15:guide>
        <p15:guide id="2" pos="33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468086" y="1825625"/>
            <a:ext cx="10885714" cy="4351338"/>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Background pattern&#10;&#10;Description automatically generated">
            <a:extLst>
              <a:ext uri="{FF2B5EF4-FFF2-40B4-BE49-F238E27FC236}">
                <a16:creationId xmlns:a16="http://schemas.microsoft.com/office/drawing/2014/main" id="{BAEB0E49-39B0-037C-0357-6C4472DC15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8" name="Marcador de número de diapositiva 5">
            <a:extLst>
              <a:ext uri="{FF2B5EF4-FFF2-40B4-BE49-F238E27FC236}">
                <a16:creationId xmlns:a16="http://schemas.microsoft.com/office/drawing/2014/main" id="{4E4B298F-D75D-0E89-ED3D-DF0CF1A87E27}"/>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804419420"/>
      </p:ext>
    </p:extLst>
  </p:cSld>
  <p:clrMapOvr>
    <a:masterClrMapping/>
  </p:clrMapOvr>
  <p:extLst>
    <p:ext uri="{DCECCB84-F9BA-43D5-87BE-67443E8EF086}">
      <p15:sldGuideLst xmlns:p15="http://schemas.microsoft.com/office/powerpoint/2012/main">
        <p15:guide id="1" orient="horz" pos="2160">
          <p15:clr>
            <a:srgbClr val="FBAE40"/>
          </p15:clr>
        </p15:guide>
        <p15:guide id="2" pos="33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468086" y="1825625"/>
            <a:ext cx="10885714" cy="4351338"/>
          </a:xfrm>
          <a:prstGeom prst="rect">
            <a:avLst/>
          </a:prstGeom>
        </p:spPr>
        <p:txBody>
          <a:bodyPr vert="horz" lIns="91440" tIns="45720" rIns="91440" bIns="45720" numCol="3"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Background pattern&#10;&#10;Description automatically generated">
            <a:extLst>
              <a:ext uri="{FF2B5EF4-FFF2-40B4-BE49-F238E27FC236}">
                <a16:creationId xmlns:a16="http://schemas.microsoft.com/office/drawing/2014/main" id="{07F8B13B-8E7C-F321-BF83-177D747B100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8" name="Marcador de número de diapositiva 5">
            <a:extLst>
              <a:ext uri="{FF2B5EF4-FFF2-40B4-BE49-F238E27FC236}">
                <a16:creationId xmlns:a16="http://schemas.microsoft.com/office/drawing/2014/main" id="{4BB16B3F-018F-71E7-B239-96DA6F36DEB4}"/>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1388576216"/>
      </p:ext>
    </p:extLst>
  </p:cSld>
  <p:clrMapOvr>
    <a:masterClrMapping/>
  </p:clrMapOvr>
  <p:extLst>
    <p:ext uri="{DCECCB84-F9BA-43D5-87BE-67443E8EF086}">
      <p15:sldGuideLst xmlns:p15="http://schemas.microsoft.com/office/powerpoint/2012/main">
        <p15:guide id="1" orient="horz" pos="2160">
          <p15:clr>
            <a:srgbClr val="FBAE40"/>
          </p15:clr>
        </p15:guide>
        <p15:guide id="2" pos="3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F55D43F-875F-4E2B-82B9-5EEDDAEA63F8}"/>
              </a:ext>
            </a:extLst>
          </p:cNvPr>
          <p:cNvSpPr>
            <a:spLocks noGrp="1"/>
          </p:cNvSpPr>
          <p:nvPr>
            <p:ph type="title"/>
          </p:nvPr>
        </p:nvSpPr>
        <p:spPr>
          <a:xfrm>
            <a:off x="468086" y="365125"/>
            <a:ext cx="1088571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title style</a:t>
            </a:r>
          </a:p>
        </p:txBody>
      </p:sp>
      <p:sp>
        <p:nvSpPr>
          <p:cNvPr id="20" name="Text Placeholder 2">
            <a:extLst>
              <a:ext uri="{FF2B5EF4-FFF2-40B4-BE49-F238E27FC236}">
                <a16:creationId xmlns:a16="http://schemas.microsoft.com/office/drawing/2014/main" id="{F18B4745-7445-43DB-B108-3CDCB28A7AE9}"/>
              </a:ext>
            </a:extLst>
          </p:cNvPr>
          <p:cNvSpPr>
            <a:spLocks noGrp="1"/>
          </p:cNvSpPr>
          <p:nvPr>
            <p:ph type="body" idx="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13">
            <a:extLst>
              <a:ext uri="{FF2B5EF4-FFF2-40B4-BE49-F238E27FC236}">
                <a16:creationId xmlns:a16="http://schemas.microsoft.com/office/drawing/2014/main" id="{5A424433-CA37-48A1-EF7E-E44DEC8944A4}"/>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Background pattern&#10;&#10;Description automatically generated">
            <a:extLst>
              <a:ext uri="{FF2B5EF4-FFF2-40B4-BE49-F238E27FC236}">
                <a16:creationId xmlns:a16="http://schemas.microsoft.com/office/drawing/2014/main" id="{7B593DD1-E696-84F5-997E-395CB4B340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18" name="Marcador de número de diapositiva 5">
            <a:extLst>
              <a:ext uri="{FF2B5EF4-FFF2-40B4-BE49-F238E27FC236}">
                <a16:creationId xmlns:a16="http://schemas.microsoft.com/office/drawing/2014/main" id="{179C2830-1743-9FEA-4F66-BCE7925B9DB5}"/>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8881348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A6A7051-5A82-D471-602E-39E158F6B1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1" y="0"/>
            <a:ext cx="9135879" cy="5143500"/>
          </a:xfrm>
          <a:prstGeom prst="rect">
            <a:avLst/>
          </a:prstGeom>
        </p:spPr>
      </p:pic>
      <p:sp>
        <p:nvSpPr>
          <p:cNvPr id="17" name="Title 1">
            <a:extLst>
              <a:ext uri="{FF2B5EF4-FFF2-40B4-BE49-F238E27FC236}">
                <a16:creationId xmlns:a16="http://schemas.microsoft.com/office/drawing/2014/main" id="{81628252-EFFE-45BA-BB6B-80B43271D7B9}"/>
              </a:ext>
            </a:extLst>
          </p:cNvPr>
          <p:cNvSpPr>
            <a:spLocks noGrp="1"/>
          </p:cNvSpPr>
          <p:nvPr>
            <p:ph type="title" hasCustomPrompt="1"/>
          </p:nvPr>
        </p:nvSpPr>
        <p:spPr>
          <a:xfrm>
            <a:off x="468086" y="365125"/>
            <a:ext cx="1088571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title style</a:t>
            </a:r>
          </a:p>
        </p:txBody>
      </p:sp>
      <p:sp>
        <p:nvSpPr>
          <p:cNvPr id="18" name="Text Placeholder 2">
            <a:extLst>
              <a:ext uri="{FF2B5EF4-FFF2-40B4-BE49-F238E27FC236}">
                <a16:creationId xmlns:a16="http://schemas.microsoft.com/office/drawing/2014/main" id="{4994D909-A7BC-465C-8A9B-65471E73FB39}"/>
              </a:ext>
            </a:extLst>
          </p:cNvPr>
          <p:cNvSpPr>
            <a:spLocks noGrp="1"/>
          </p:cNvSpPr>
          <p:nvPr>
            <p:ph type="body" idx="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extBox 1">
            <a:extLst>
              <a:ext uri="{FF2B5EF4-FFF2-40B4-BE49-F238E27FC236}">
                <a16:creationId xmlns:a16="http://schemas.microsoft.com/office/drawing/2014/main" id="{17921F3B-DFDD-3880-4A59-92315D909E94}"/>
              </a:ext>
            </a:extLst>
          </p:cNvPr>
          <p:cNvSpPr txBox="1"/>
          <p:nvPr userDrawn="1"/>
        </p:nvSpPr>
        <p:spPr>
          <a:xfrm>
            <a:off x="2286000" y="4818889"/>
            <a:ext cx="4572000" cy="210379"/>
          </a:xfrm>
          <a:prstGeom prst="rect">
            <a:avLst/>
          </a:prstGeom>
          <a:noFill/>
        </p:spPr>
        <p:txBody>
          <a:bodyPr wrap="square">
            <a:spAutoFit/>
          </a:bodyPr>
          <a:lstStyle/>
          <a:p>
            <a:pPr algn="ctr">
              <a:lnSpc>
                <a:spcPct val="107000"/>
              </a:lnSpc>
              <a:spcAft>
                <a:spcPts val="600"/>
              </a:spcAft>
            </a:pPr>
            <a:r>
              <a:rPr lang="en-US" sz="750" dirty="0">
                <a:solidFill>
                  <a:schemeClr val="bg2"/>
                </a:solidFill>
                <a:effectLst/>
                <a:latin typeface="Frutiger LT Pro 45 Light" panose="020B0403030504020204" pitchFamily="34" charset="77"/>
                <a:ea typeface="Frutiger LT Pro 45 Light" panose="020B0403030504020204" pitchFamily="34" charset="77"/>
                <a:cs typeface="Calibri" panose="020F0502020204030204" pitchFamily="34" charset="0"/>
              </a:rPr>
              <a:t>©LTIMindtree | Privileged and Confidential 2022</a:t>
            </a:r>
            <a:endParaRPr lang="en-IN" sz="750" dirty="0">
              <a:solidFill>
                <a:schemeClr val="bg2"/>
              </a:solidFill>
              <a:effectLst/>
              <a:latin typeface="Frutiger LT Pro 45 Light" panose="020B0403030504020204" pitchFamily="34" charset="77"/>
              <a:ea typeface="Frutiger LT Pro 45 Light" panose="020B0403030504020204" pitchFamily="34" charset="77"/>
              <a:cs typeface="Calibri" panose="020F0502020204030204" pitchFamily="34" charset="0"/>
            </a:endParaRPr>
          </a:p>
        </p:txBody>
      </p:sp>
      <p:pic>
        <p:nvPicPr>
          <p:cNvPr id="9" name="Picture 8">
            <a:extLst>
              <a:ext uri="{FF2B5EF4-FFF2-40B4-BE49-F238E27FC236}">
                <a16:creationId xmlns:a16="http://schemas.microsoft.com/office/drawing/2014/main" id="{8227DD45-CE2E-85E8-642D-93DED37DD35E}"/>
              </a:ext>
            </a:extLst>
          </p:cNvPr>
          <p:cNvPicPr>
            <a:picLocks noChangeAspect="1"/>
          </p:cNvPicPr>
          <p:nvPr userDrawn="1"/>
        </p:nvPicPr>
        <p:blipFill>
          <a:blip r:embed="rId3">
            <a:lum bright="100000" contrast="100000"/>
            <a:extLst>
              <a:ext uri="{28A0092B-C50C-407E-A947-70E740481C1C}">
                <a14:useLocalDpi xmlns:a14="http://schemas.microsoft.com/office/drawing/2010/main" val="0"/>
              </a:ext>
            </a:extLst>
          </a:blip>
          <a:stretch>
            <a:fillRect/>
          </a:stretch>
        </p:blipFill>
        <p:spPr>
          <a:xfrm>
            <a:off x="332506" y="4779833"/>
            <a:ext cx="1026851" cy="291674"/>
          </a:xfrm>
          <a:prstGeom prst="rect">
            <a:avLst/>
          </a:prstGeom>
        </p:spPr>
      </p:pic>
    </p:spTree>
    <p:extLst>
      <p:ext uri="{BB962C8B-B14F-4D97-AF65-F5344CB8AC3E}">
        <p14:creationId xmlns:p14="http://schemas.microsoft.com/office/powerpoint/2010/main" val="29973894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BDD9C106-CE49-4F1B-A6DE-3C9818CAFB5C}"/>
              </a:ext>
            </a:extLst>
          </p:cNvPr>
          <p:cNvSpPr>
            <a:spLocks noGrp="1"/>
          </p:cNvSpPr>
          <p:nvPr>
            <p:ph idx="15"/>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0E8BB916-CDFC-439C-B0EF-513AE7B06ACB}"/>
              </a:ext>
            </a:extLst>
          </p:cNvPr>
          <p:cNvSpPr>
            <a:spLocks noGrp="1"/>
          </p:cNvSpPr>
          <p:nvPr>
            <p:ph idx="16"/>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3">
            <a:extLst>
              <a:ext uri="{FF2B5EF4-FFF2-40B4-BE49-F238E27FC236}">
                <a16:creationId xmlns:a16="http://schemas.microsoft.com/office/drawing/2014/main" id="{78651CBE-E342-762C-71AB-7A346C0BD173}"/>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descr="Background pattern&#10;&#10;Description automatically generated">
            <a:extLst>
              <a:ext uri="{FF2B5EF4-FFF2-40B4-BE49-F238E27FC236}">
                <a16:creationId xmlns:a16="http://schemas.microsoft.com/office/drawing/2014/main" id="{0D37EA21-4965-A1A5-EFE5-F1DB9D9A98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11" name="Marcador de número de diapositiva 5">
            <a:extLst>
              <a:ext uri="{FF2B5EF4-FFF2-40B4-BE49-F238E27FC236}">
                <a16:creationId xmlns:a16="http://schemas.microsoft.com/office/drawing/2014/main" id="{CACE2F8E-F80A-F347-8E9C-243A79D7388E}"/>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14665034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704641-62E4-4217-A4FB-1461DCB34942}"/>
              </a:ext>
            </a:extLst>
          </p:cNvPr>
          <p:cNvSpPr>
            <a:spLocks noGrp="1"/>
          </p:cNvSpPr>
          <p:nvPr>
            <p:ph type="body" idx="1"/>
          </p:nvPr>
        </p:nvSpPr>
        <p:spPr>
          <a:xfrm>
            <a:off x="468086" y="1825625"/>
            <a:ext cx="10885714" cy="4351338"/>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BF8DFE-7699-41E5-ACEB-81719A7EB98B}"/>
              </a:ext>
            </a:extLst>
          </p:cNvPr>
          <p:cNvSpPr>
            <a:spLocks noGrp="1"/>
          </p:cNvSpPr>
          <p:nvPr>
            <p:ph type="body" sz="quarter" idx="3"/>
          </p:nvPr>
        </p:nvSpPr>
        <p:spPr>
          <a:xfrm>
            <a:off x="468086" y="1825625"/>
            <a:ext cx="10885714" cy="4351338"/>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F54FF91B-5FE4-409D-BA7F-37376CD5E4AB}"/>
              </a:ext>
            </a:extLst>
          </p:cNvPr>
          <p:cNvSpPr>
            <a:spLocks noGrp="1"/>
          </p:cNvSpPr>
          <p:nvPr>
            <p:ph idx="15"/>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2">
            <a:extLst>
              <a:ext uri="{FF2B5EF4-FFF2-40B4-BE49-F238E27FC236}">
                <a16:creationId xmlns:a16="http://schemas.microsoft.com/office/drawing/2014/main" id="{CFDB344D-832A-4E14-93A2-EF0879A2EDA0}"/>
              </a:ext>
            </a:extLst>
          </p:cNvPr>
          <p:cNvSpPr>
            <a:spLocks noGrp="1"/>
          </p:cNvSpPr>
          <p:nvPr>
            <p:ph idx="16"/>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3">
            <a:extLst>
              <a:ext uri="{FF2B5EF4-FFF2-40B4-BE49-F238E27FC236}">
                <a16:creationId xmlns:a16="http://schemas.microsoft.com/office/drawing/2014/main" id="{EF8A07F5-F0F3-56A0-B462-8A048CE69422}"/>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Background pattern&#10;&#10;Description automatically generated">
            <a:extLst>
              <a:ext uri="{FF2B5EF4-FFF2-40B4-BE49-F238E27FC236}">
                <a16:creationId xmlns:a16="http://schemas.microsoft.com/office/drawing/2014/main" id="{4DD8A8A8-2642-F3FA-DCC7-296A6B23D3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14" name="Marcador de número de diapositiva 5">
            <a:extLst>
              <a:ext uri="{FF2B5EF4-FFF2-40B4-BE49-F238E27FC236}">
                <a16:creationId xmlns:a16="http://schemas.microsoft.com/office/drawing/2014/main" id="{0A8FC8DD-D1CD-B223-1096-CE2AAC973F80}"/>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1563846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Title Only">
    <p:bg>
      <p:bgPr>
        <a:solidFill>
          <a:schemeClr val="bg1"/>
        </a:solidFill>
        <a:effectLst/>
      </p:bgPr>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76CF0EE8-1D27-DB0B-D74F-2627C320CB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4" name="Marcador de número de diapositiva 5">
            <a:extLst>
              <a:ext uri="{FF2B5EF4-FFF2-40B4-BE49-F238E27FC236}">
                <a16:creationId xmlns:a16="http://schemas.microsoft.com/office/drawing/2014/main" id="{3CBCC0C3-A39C-312F-C0F0-B965E11FFDA0}"/>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pic>
        <p:nvPicPr>
          <p:cNvPr id="9" name="Picture 8" descr="Background pattern&#10;&#10;Description automatically generated">
            <a:extLst>
              <a:ext uri="{FF2B5EF4-FFF2-40B4-BE49-F238E27FC236}">
                <a16:creationId xmlns:a16="http://schemas.microsoft.com/office/drawing/2014/main" id="{0E2AFA92-4A8A-D692-CB16-A5351C9E57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147"/>
            <a:ext cx="4320123" cy="3080133"/>
          </a:xfrm>
          <a:prstGeom prst="rect">
            <a:avLst/>
          </a:prstGeom>
        </p:spPr>
      </p:pic>
      <p:sp>
        <p:nvSpPr>
          <p:cNvPr id="8" name="Text Placeholder 13">
            <a:extLst>
              <a:ext uri="{FF2B5EF4-FFF2-40B4-BE49-F238E27FC236}">
                <a16:creationId xmlns:a16="http://schemas.microsoft.com/office/drawing/2014/main" id="{773A9ED4-9BDF-42B0-B98D-5F105B1AC112}"/>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
            <a:extLst>
              <a:ext uri="{FF2B5EF4-FFF2-40B4-BE49-F238E27FC236}">
                <a16:creationId xmlns:a16="http://schemas.microsoft.com/office/drawing/2014/main" id="{EB90635A-C270-48A0-A1B0-C1B896E998AA}"/>
              </a:ext>
            </a:extLst>
          </p:cNvPr>
          <p:cNvSpPr>
            <a:spLocks noGrp="1"/>
          </p:cNvSpPr>
          <p:nvPr>
            <p:ph idx="15"/>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3918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468086" y="1825625"/>
            <a:ext cx="10885714" cy="4351338"/>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Background pattern&#10;&#10;Description automatically generated">
            <a:extLst>
              <a:ext uri="{FF2B5EF4-FFF2-40B4-BE49-F238E27FC236}">
                <a16:creationId xmlns:a16="http://schemas.microsoft.com/office/drawing/2014/main" id="{438F9EE4-1525-DA32-B6BF-F9D4E4DA0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8" name="Marcador de número de diapositiva 5">
            <a:extLst>
              <a:ext uri="{FF2B5EF4-FFF2-40B4-BE49-F238E27FC236}">
                <a16:creationId xmlns:a16="http://schemas.microsoft.com/office/drawing/2014/main" id="{E9EC46A4-50CA-5032-642E-472F2C66E949}"/>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1653544767"/>
      </p:ext>
    </p:extLst>
  </p:cSld>
  <p:clrMapOvr>
    <a:masterClrMapping/>
  </p:clrMapOvr>
  <p:extLst>
    <p:ext uri="{DCECCB84-F9BA-43D5-87BE-67443E8EF086}">
      <p15:sldGuideLst xmlns:p15="http://schemas.microsoft.com/office/powerpoint/2012/main">
        <p15:guide id="1" orient="horz" pos="2160">
          <p15:clr>
            <a:srgbClr val="FBAE40"/>
          </p15:clr>
        </p15:guide>
        <p15:guide id="2" pos="33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Only">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5C7D-CC90-4232-9BFD-B2B1B29D3D23}"/>
              </a:ext>
            </a:extLst>
          </p:cNvPr>
          <p:cNvSpPr>
            <a:spLocks noGrp="1"/>
          </p:cNvSpPr>
          <p:nvPr>
            <p:ph type="title" hasCustomPrompt="1"/>
          </p:nvPr>
        </p:nvSpPr>
        <p:spPr>
          <a:xfrm>
            <a:off x="468086" y="365125"/>
            <a:ext cx="1088571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title style</a:t>
            </a:r>
          </a:p>
        </p:txBody>
      </p:sp>
      <p:sp>
        <p:nvSpPr>
          <p:cNvPr id="16" name="Text Placeholder 15">
            <a:extLst>
              <a:ext uri="{FF2B5EF4-FFF2-40B4-BE49-F238E27FC236}">
                <a16:creationId xmlns:a16="http://schemas.microsoft.com/office/drawing/2014/main" id="{06252767-4743-47D6-B4D1-07FC2385DD22}"/>
              </a:ext>
            </a:extLst>
          </p:cNvPr>
          <p:cNvSpPr>
            <a:spLocks noGrp="1"/>
          </p:cNvSpPr>
          <p:nvPr>
            <p:ph type="body" sz="quarter" idx="14"/>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
            <a:extLst>
              <a:ext uri="{FF2B5EF4-FFF2-40B4-BE49-F238E27FC236}">
                <a16:creationId xmlns:a16="http://schemas.microsoft.com/office/drawing/2014/main" id="{11611A3D-47D0-3647-0CCE-0CB7D32E60C5}"/>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descr="Background pattern&#10;&#10;Description automatically generated">
            <a:extLst>
              <a:ext uri="{FF2B5EF4-FFF2-40B4-BE49-F238E27FC236}">
                <a16:creationId xmlns:a16="http://schemas.microsoft.com/office/drawing/2014/main" id="{763F4705-5885-9139-7C1E-5E2F720F77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12" name="Marcador de número de diapositiva 5">
            <a:extLst>
              <a:ext uri="{FF2B5EF4-FFF2-40B4-BE49-F238E27FC236}">
                <a16:creationId xmlns:a16="http://schemas.microsoft.com/office/drawing/2014/main" id="{9314451A-6C5B-D5A1-9DD9-55A1359B67FC}"/>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1801760909"/>
      </p:ext>
    </p:extLst>
  </p:cSld>
  <p:clrMapOvr>
    <a:masterClrMapping/>
  </p:clrMapOvr>
  <p:extLst>
    <p:ext uri="{DCECCB84-F9BA-43D5-87BE-67443E8EF086}">
      <p15:sldGuideLst xmlns:p15="http://schemas.microsoft.com/office/powerpoint/2012/main">
        <p15:guide id="1" orient="horz" pos="2160">
          <p15:clr>
            <a:srgbClr val="FBAE40"/>
          </p15:clr>
        </p15:guide>
        <p15:guide id="2" pos="26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5CDA55D2-453F-4E7D-AF30-1542DF26EE53}"/>
              </a:ext>
            </a:extLst>
          </p:cNvPr>
          <p:cNvSpPr>
            <a:spLocks noGrp="1"/>
          </p:cNvSpPr>
          <p:nvPr>
            <p:ph type="title"/>
          </p:nvPr>
        </p:nvSpPr>
        <p:spPr>
          <a:xfrm>
            <a:off x="468086" y="365125"/>
            <a:ext cx="1088571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a:lstStyle>
          <a:p>
            <a:pPr marL="0" lvl="0" indent="0" algn="l" defTabSz="685800" rtl="0" eaLnBrk="1" latinLnBrk="0" hangingPunct="1">
              <a:lnSpc>
                <a:spcPct val="90000"/>
              </a:lnSpc>
              <a:spcBef>
                <a:spcPts val="750"/>
              </a:spcBef>
              <a:buFontTx/>
              <a:buNone/>
            </a:pPr>
            <a:r>
              <a:rPr lang="en-US"/>
              <a:t>Click to edit Master title style</a:t>
            </a:r>
          </a:p>
        </p:txBody>
      </p:sp>
      <p:sp>
        <p:nvSpPr>
          <p:cNvPr id="16" name="Text Placeholder 3">
            <a:extLst>
              <a:ext uri="{FF2B5EF4-FFF2-40B4-BE49-F238E27FC236}">
                <a16:creationId xmlns:a16="http://schemas.microsoft.com/office/drawing/2014/main" id="{81469E54-C50A-4DB5-B104-9B998831769B}"/>
              </a:ext>
            </a:extLst>
          </p:cNvPr>
          <p:cNvSpPr>
            <a:spLocks noGrp="1"/>
          </p:cNvSpPr>
          <p:nvPr>
            <p:ph type="body" sz="half" idx="2"/>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AE8A5CEA-5F4E-4109-ACB7-808AE0D5B170}"/>
              </a:ext>
            </a:extLst>
          </p:cNvPr>
          <p:cNvSpPr>
            <a:spLocks noGrp="1"/>
          </p:cNvSpPr>
          <p:nvPr>
            <p:ph idx="16"/>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descr="Background pattern&#10;&#10;Description automatically generated">
            <a:extLst>
              <a:ext uri="{FF2B5EF4-FFF2-40B4-BE49-F238E27FC236}">
                <a16:creationId xmlns:a16="http://schemas.microsoft.com/office/drawing/2014/main" id="{7916254B-43C5-9C82-7FF6-BC881992F7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10" name="Marcador de número de diapositiva 5">
            <a:extLst>
              <a:ext uri="{FF2B5EF4-FFF2-40B4-BE49-F238E27FC236}">
                <a16:creationId xmlns:a16="http://schemas.microsoft.com/office/drawing/2014/main" id="{32BAEA48-FEC5-7F2A-1732-CFFB91C99D61}"/>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10351008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B7F8B00-12EF-4751-A034-D733BB7D51B2}"/>
              </a:ext>
            </a:extLst>
          </p:cNvPr>
          <p:cNvSpPr>
            <a:spLocks noGrp="1"/>
          </p:cNvSpPr>
          <p:nvPr>
            <p:ph type="title"/>
          </p:nvPr>
        </p:nvSpPr>
        <p:spPr>
          <a:xfrm>
            <a:off x="468086" y="365125"/>
            <a:ext cx="1088571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a:lstStyle>
          <a:p>
            <a:pPr marL="0" lvl="0" indent="0" algn="l" defTabSz="685800" rtl="0" eaLnBrk="1" latinLnBrk="0" hangingPunct="1">
              <a:lnSpc>
                <a:spcPct val="90000"/>
              </a:lnSpc>
              <a:spcBef>
                <a:spcPts val="750"/>
              </a:spcBef>
              <a:buFontTx/>
              <a:buNone/>
            </a:pPr>
            <a:r>
              <a:rPr lang="en-US"/>
              <a:t>Click to edit Master title style</a:t>
            </a:r>
          </a:p>
        </p:txBody>
      </p:sp>
      <p:sp>
        <p:nvSpPr>
          <p:cNvPr id="12" name="Picture Placeholder 2">
            <a:extLst>
              <a:ext uri="{FF2B5EF4-FFF2-40B4-BE49-F238E27FC236}">
                <a16:creationId xmlns:a16="http://schemas.microsoft.com/office/drawing/2014/main" id="{A5B0E1B6-489C-4643-9FE5-9D4A936A7B8C}"/>
              </a:ext>
            </a:extLst>
          </p:cNvPr>
          <p:cNvSpPr>
            <a:spLocks noGrp="1"/>
          </p:cNvSpPr>
          <p:nvPr>
            <p:ph type="pic" idx="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3">
            <a:extLst>
              <a:ext uri="{FF2B5EF4-FFF2-40B4-BE49-F238E27FC236}">
                <a16:creationId xmlns:a16="http://schemas.microsoft.com/office/drawing/2014/main" id="{A70DA0CC-8337-43E8-B632-01AC9639E728}"/>
              </a:ext>
            </a:extLst>
          </p:cNvPr>
          <p:cNvSpPr>
            <a:spLocks noGrp="1"/>
          </p:cNvSpPr>
          <p:nvPr>
            <p:ph type="body" sz="half" idx="2"/>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descr="Background pattern&#10;&#10;Description automatically generated">
            <a:extLst>
              <a:ext uri="{FF2B5EF4-FFF2-40B4-BE49-F238E27FC236}">
                <a16:creationId xmlns:a16="http://schemas.microsoft.com/office/drawing/2014/main" id="{B70154DA-9096-81F4-B455-E3499A1BD4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3" name="Marcador de número de diapositiva 5">
            <a:extLst>
              <a:ext uri="{FF2B5EF4-FFF2-40B4-BE49-F238E27FC236}">
                <a16:creationId xmlns:a16="http://schemas.microsoft.com/office/drawing/2014/main" id="{3D440A3F-6F49-A806-CA5F-776CACB1FDFB}"/>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12683296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Picture with Caption">
    <p:spTree>
      <p:nvGrpSpPr>
        <p:cNvPr id="1" name=""/>
        <p:cNvGrpSpPr/>
        <p:nvPr/>
      </p:nvGrpSpPr>
      <p:grpSpPr>
        <a:xfrm>
          <a:off x="0" y="0"/>
          <a:ext cx="0" cy="0"/>
          <a:chOff x="0" y="0"/>
          <a:chExt cx="0" cy="0"/>
        </a:xfrm>
      </p:grpSpPr>
      <p:sp>
        <p:nvSpPr>
          <p:cNvPr id="3" name="Text Placeholder 13">
            <a:extLst>
              <a:ext uri="{FF2B5EF4-FFF2-40B4-BE49-F238E27FC236}">
                <a16:creationId xmlns:a16="http://schemas.microsoft.com/office/drawing/2014/main" id="{F7878D79-3823-9575-1C88-56C4110E1E35}"/>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descr="Background pattern&#10;&#10;Description automatically generated">
            <a:extLst>
              <a:ext uri="{FF2B5EF4-FFF2-40B4-BE49-F238E27FC236}">
                <a16:creationId xmlns:a16="http://schemas.microsoft.com/office/drawing/2014/main" id="{1379A390-F031-B6A4-9699-D7473C2034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4" name="Marcador de número de diapositiva 5">
            <a:extLst>
              <a:ext uri="{FF2B5EF4-FFF2-40B4-BE49-F238E27FC236}">
                <a16:creationId xmlns:a16="http://schemas.microsoft.com/office/drawing/2014/main" id="{BA5E112F-F5E3-1239-9356-9397EE4D0862}"/>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3142876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8_Title Only">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63948A3-32FA-5533-16DA-635E26595B61}"/>
              </a:ext>
            </a:extLst>
          </p:cNvPr>
          <p:cNvSpPr/>
          <p:nvPr userDrawn="1"/>
        </p:nvSpPr>
        <p:spPr>
          <a:xfrm flipV="1">
            <a:off x="2513762" y="1175266"/>
            <a:ext cx="1849957" cy="2880348"/>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003865"/>
              </a:solidFill>
              <a:effectLst/>
              <a:uLnTx/>
              <a:uFillTx/>
            </a:endParaRPr>
          </a:p>
        </p:txBody>
      </p:sp>
      <p:sp>
        <p:nvSpPr>
          <p:cNvPr id="11" name="Rectangle 10">
            <a:extLst>
              <a:ext uri="{FF2B5EF4-FFF2-40B4-BE49-F238E27FC236}">
                <a16:creationId xmlns:a16="http://schemas.microsoft.com/office/drawing/2014/main" id="{3447ABFF-7AC4-BAD1-41A4-E1FE5B8092EF}"/>
              </a:ext>
            </a:extLst>
          </p:cNvPr>
          <p:cNvSpPr/>
          <p:nvPr userDrawn="1"/>
        </p:nvSpPr>
        <p:spPr>
          <a:xfrm flipV="1">
            <a:off x="399954" y="1175266"/>
            <a:ext cx="1849957" cy="2880348"/>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003865"/>
              </a:solidFill>
              <a:effectLst/>
              <a:uLnTx/>
              <a:uFillTx/>
            </a:endParaRPr>
          </a:p>
        </p:txBody>
      </p:sp>
      <p:sp>
        <p:nvSpPr>
          <p:cNvPr id="20" name="Rectangle 19">
            <a:extLst>
              <a:ext uri="{FF2B5EF4-FFF2-40B4-BE49-F238E27FC236}">
                <a16:creationId xmlns:a16="http://schemas.microsoft.com/office/drawing/2014/main" id="{DB963FEE-DF85-5D77-1E01-49124A2CEAF5}"/>
              </a:ext>
            </a:extLst>
          </p:cNvPr>
          <p:cNvSpPr/>
          <p:nvPr userDrawn="1"/>
        </p:nvSpPr>
        <p:spPr>
          <a:xfrm flipV="1">
            <a:off x="4627569" y="1175266"/>
            <a:ext cx="1849957" cy="2880348"/>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003865"/>
              </a:solidFill>
              <a:effectLst/>
              <a:uLnTx/>
              <a:uFillTx/>
            </a:endParaRPr>
          </a:p>
        </p:txBody>
      </p:sp>
      <p:sp>
        <p:nvSpPr>
          <p:cNvPr id="21" name="Rectangle 20">
            <a:extLst>
              <a:ext uri="{FF2B5EF4-FFF2-40B4-BE49-F238E27FC236}">
                <a16:creationId xmlns:a16="http://schemas.microsoft.com/office/drawing/2014/main" id="{D5653896-D7CD-93EE-8417-E2C2E847A910}"/>
              </a:ext>
            </a:extLst>
          </p:cNvPr>
          <p:cNvSpPr/>
          <p:nvPr userDrawn="1"/>
        </p:nvSpPr>
        <p:spPr>
          <a:xfrm flipV="1">
            <a:off x="6741378" y="1175266"/>
            <a:ext cx="1849957" cy="2880348"/>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003865"/>
              </a:solidFill>
              <a:effectLst/>
              <a:uLnTx/>
              <a:uFillTx/>
            </a:endParaRPr>
          </a:p>
        </p:txBody>
      </p:sp>
      <p:sp>
        <p:nvSpPr>
          <p:cNvPr id="26" name="Picture Placeholder 25">
            <a:extLst>
              <a:ext uri="{FF2B5EF4-FFF2-40B4-BE49-F238E27FC236}">
                <a16:creationId xmlns:a16="http://schemas.microsoft.com/office/drawing/2014/main" id="{12ACBE6E-5DAE-5B6C-1E92-11C9C6623391}"/>
              </a:ext>
            </a:extLst>
          </p:cNvPr>
          <p:cNvSpPr>
            <a:spLocks noGrp="1"/>
          </p:cNvSpPr>
          <p:nvPr>
            <p:ph type="pic" sz="quarter" idx="14" hasCustomPrompt="1"/>
          </p:nvPr>
        </p:nvSpPr>
        <p:spPr>
          <a:xfrm>
            <a:off x="468086" y="1825625"/>
            <a:ext cx="10885714" cy="4351338"/>
          </a:xfrm>
          <a:prstGeom prst="rect">
            <a:avLst/>
          </a:prstGeom>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Picture Placeholder 25">
            <a:extLst>
              <a:ext uri="{FF2B5EF4-FFF2-40B4-BE49-F238E27FC236}">
                <a16:creationId xmlns:a16="http://schemas.microsoft.com/office/drawing/2014/main" id="{15DCB66B-4DA5-68F3-EAAE-A7B0A4F3B1D1}"/>
              </a:ext>
            </a:extLst>
          </p:cNvPr>
          <p:cNvSpPr>
            <a:spLocks noGrp="1"/>
          </p:cNvSpPr>
          <p:nvPr>
            <p:ph type="pic" sz="quarter" idx="15" hasCustomPrompt="1"/>
          </p:nvPr>
        </p:nvSpPr>
        <p:spPr>
          <a:xfrm>
            <a:off x="468086" y="1825625"/>
            <a:ext cx="10885714" cy="4351338"/>
          </a:xfrm>
          <a:prstGeom prst="rect">
            <a:avLst/>
          </a:prstGeom>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Picture Placeholder 25">
            <a:extLst>
              <a:ext uri="{FF2B5EF4-FFF2-40B4-BE49-F238E27FC236}">
                <a16:creationId xmlns:a16="http://schemas.microsoft.com/office/drawing/2014/main" id="{416EDE06-9533-67FB-BF24-DF6C76E3E628}"/>
              </a:ext>
            </a:extLst>
          </p:cNvPr>
          <p:cNvSpPr>
            <a:spLocks noGrp="1"/>
          </p:cNvSpPr>
          <p:nvPr>
            <p:ph type="pic" sz="quarter" idx="16" hasCustomPrompt="1"/>
          </p:nvPr>
        </p:nvSpPr>
        <p:spPr>
          <a:xfrm>
            <a:off x="468086" y="1825625"/>
            <a:ext cx="10885714" cy="4351338"/>
          </a:xfrm>
          <a:prstGeom prst="rect">
            <a:avLst/>
          </a:prstGeom>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Picture Placeholder 25">
            <a:extLst>
              <a:ext uri="{FF2B5EF4-FFF2-40B4-BE49-F238E27FC236}">
                <a16:creationId xmlns:a16="http://schemas.microsoft.com/office/drawing/2014/main" id="{690D0B6E-A10C-4C7A-3858-68AF26206F27}"/>
              </a:ext>
            </a:extLst>
          </p:cNvPr>
          <p:cNvSpPr>
            <a:spLocks noGrp="1"/>
          </p:cNvSpPr>
          <p:nvPr>
            <p:ph type="pic" sz="quarter" idx="17" hasCustomPrompt="1"/>
          </p:nvPr>
        </p:nvSpPr>
        <p:spPr>
          <a:xfrm>
            <a:off x="468086" y="1825625"/>
            <a:ext cx="10885714" cy="4351338"/>
          </a:xfrm>
          <a:prstGeom prst="rect">
            <a:avLst/>
          </a:prstGeom>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15">
            <a:extLst>
              <a:ext uri="{FF2B5EF4-FFF2-40B4-BE49-F238E27FC236}">
                <a16:creationId xmlns:a16="http://schemas.microsoft.com/office/drawing/2014/main" id="{7A05C422-6C2D-D524-06F6-FEBC6355E171}"/>
              </a:ext>
            </a:extLst>
          </p:cNvPr>
          <p:cNvSpPr>
            <a:spLocks noGrp="1"/>
          </p:cNvSpPr>
          <p:nvPr>
            <p:ph type="body" sz="quarter" idx="18"/>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15">
            <a:extLst>
              <a:ext uri="{FF2B5EF4-FFF2-40B4-BE49-F238E27FC236}">
                <a16:creationId xmlns:a16="http://schemas.microsoft.com/office/drawing/2014/main" id="{3B1E9743-4863-A723-9C60-5FC5D3DBEA72}"/>
              </a:ext>
            </a:extLst>
          </p:cNvPr>
          <p:cNvSpPr>
            <a:spLocks noGrp="1"/>
          </p:cNvSpPr>
          <p:nvPr>
            <p:ph type="body" sz="quarter" idx="19"/>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15">
            <a:extLst>
              <a:ext uri="{FF2B5EF4-FFF2-40B4-BE49-F238E27FC236}">
                <a16:creationId xmlns:a16="http://schemas.microsoft.com/office/drawing/2014/main" id="{CD805F55-EF87-C927-683C-402E3B434938}"/>
              </a:ext>
            </a:extLst>
          </p:cNvPr>
          <p:cNvSpPr>
            <a:spLocks noGrp="1"/>
          </p:cNvSpPr>
          <p:nvPr>
            <p:ph type="body" sz="quarter" idx="20"/>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Text Placeholder 15">
            <a:extLst>
              <a:ext uri="{FF2B5EF4-FFF2-40B4-BE49-F238E27FC236}">
                <a16:creationId xmlns:a16="http://schemas.microsoft.com/office/drawing/2014/main" id="{9318E5AB-5357-32EC-1C6F-7497D78CAEE5}"/>
              </a:ext>
            </a:extLst>
          </p:cNvPr>
          <p:cNvSpPr>
            <a:spLocks noGrp="1"/>
          </p:cNvSpPr>
          <p:nvPr>
            <p:ph type="body" sz="quarter" idx="2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Rectangle 33">
            <a:extLst>
              <a:ext uri="{FF2B5EF4-FFF2-40B4-BE49-F238E27FC236}">
                <a16:creationId xmlns:a16="http://schemas.microsoft.com/office/drawing/2014/main" id="{9A48394A-EAF3-AA74-A443-B84109539DEE}"/>
              </a:ext>
            </a:extLst>
          </p:cNvPr>
          <p:cNvSpPr/>
          <p:nvPr userDrawn="1"/>
        </p:nvSpPr>
        <p:spPr>
          <a:xfrm>
            <a:off x="924590" y="2238290"/>
            <a:ext cx="800685" cy="28338"/>
          </a:xfrm>
          <a:prstGeom prst="rect">
            <a:avLst/>
          </a:prstGeom>
          <a:solidFill>
            <a:srgbClr val="0070C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a typeface="+mn-ea"/>
              <a:cs typeface="+mn-cs"/>
            </a:endParaRPr>
          </a:p>
        </p:txBody>
      </p:sp>
      <p:sp>
        <p:nvSpPr>
          <p:cNvPr id="35" name="Rectangle 34">
            <a:extLst>
              <a:ext uri="{FF2B5EF4-FFF2-40B4-BE49-F238E27FC236}">
                <a16:creationId xmlns:a16="http://schemas.microsoft.com/office/drawing/2014/main" id="{51215128-DC01-82B5-FF95-CD17B9ACB12C}"/>
              </a:ext>
            </a:extLst>
          </p:cNvPr>
          <p:cNvSpPr/>
          <p:nvPr userDrawn="1"/>
        </p:nvSpPr>
        <p:spPr>
          <a:xfrm>
            <a:off x="3038397" y="2238290"/>
            <a:ext cx="800685" cy="28338"/>
          </a:xfrm>
          <a:prstGeom prst="rect">
            <a:avLst/>
          </a:prstGeom>
          <a:solidFill>
            <a:srgbClr val="0070C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a typeface="+mn-ea"/>
              <a:cs typeface="+mn-cs"/>
            </a:endParaRPr>
          </a:p>
        </p:txBody>
      </p:sp>
      <p:sp>
        <p:nvSpPr>
          <p:cNvPr id="36" name="Rectangle 35">
            <a:extLst>
              <a:ext uri="{FF2B5EF4-FFF2-40B4-BE49-F238E27FC236}">
                <a16:creationId xmlns:a16="http://schemas.microsoft.com/office/drawing/2014/main" id="{80E91DFC-E616-7C47-DF0B-7E06270BF99C}"/>
              </a:ext>
            </a:extLst>
          </p:cNvPr>
          <p:cNvSpPr/>
          <p:nvPr userDrawn="1"/>
        </p:nvSpPr>
        <p:spPr>
          <a:xfrm>
            <a:off x="5152205" y="2238290"/>
            <a:ext cx="800685" cy="28338"/>
          </a:xfrm>
          <a:prstGeom prst="rect">
            <a:avLst/>
          </a:prstGeom>
          <a:solidFill>
            <a:srgbClr val="0070C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a typeface="+mn-ea"/>
              <a:cs typeface="+mn-cs"/>
            </a:endParaRPr>
          </a:p>
        </p:txBody>
      </p:sp>
      <p:sp>
        <p:nvSpPr>
          <p:cNvPr id="37" name="Rectangle 36">
            <a:extLst>
              <a:ext uri="{FF2B5EF4-FFF2-40B4-BE49-F238E27FC236}">
                <a16:creationId xmlns:a16="http://schemas.microsoft.com/office/drawing/2014/main" id="{99A168DF-9E56-0C0D-7485-F28F78F2D2C0}"/>
              </a:ext>
            </a:extLst>
          </p:cNvPr>
          <p:cNvSpPr/>
          <p:nvPr userDrawn="1"/>
        </p:nvSpPr>
        <p:spPr>
          <a:xfrm>
            <a:off x="7266013" y="2238290"/>
            <a:ext cx="800685" cy="28338"/>
          </a:xfrm>
          <a:prstGeom prst="rect">
            <a:avLst/>
          </a:prstGeom>
          <a:solidFill>
            <a:srgbClr val="0070C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a typeface="+mn-ea"/>
              <a:cs typeface="+mn-cs"/>
            </a:endParaRPr>
          </a:p>
        </p:txBody>
      </p:sp>
      <p:sp>
        <p:nvSpPr>
          <p:cNvPr id="38" name="Text Placeholder 15">
            <a:extLst>
              <a:ext uri="{FF2B5EF4-FFF2-40B4-BE49-F238E27FC236}">
                <a16:creationId xmlns:a16="http://schemas.microsoft.com/office/drawing/2014/main" id="{FB3665BC-C3D4-CE79-80F3-7F34FA3ECDE8}"/>
              </a:ext>
            </a:extLst>
          </p:cNvPr>
          <p:cNvSpPr>
            <a:spLocks noGrp="1"/>
          </p:cNvSpPr>
          <p:nvPr>
            <p:ph type="body" sz="quarter" idx="22"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 name="Text Placeholder 15">
            <a:extLst>
              <a:ext uri="{FF2B5EF4-FFF2-40B4-BE49-F238E27FC236}">
                <a16:creationId xmlns:a16="http://schemas.microsoft.com/office/drawing/2014/main" id="{E06ACF8C-308D-25A7-590F-09AAE35138E8}"/>
              </a:ext>
            </a:extLst>
          </p:cNvPr>
          <p:cNvSpPr>
            <a:spLocks noGrp="1"/>
          </p:cNvSpPr>
          <p:nvPr>
            <p:ph type="body" sz="quarter" idx="2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Text Placeholder 15">
            <a:extLst>
              <a:ext uri="{FF2B5EF4-FFF2-40B4-BE49-F238E27FC236}">
                <a16:creationId xmlns:a16="http://schemas.microsoft.com/office/drawing/2014/main" id="{403A7C49-0A7D-6B23-80B7-E91B87827A94}"/>
              </a:ext>
            </a:extLst>
          </p:cNvPr>
          <p:cNvSpPr>
            <a:spLocks noGrp="1"/>
          </p:cNvSpPr>
          <p:nvPr>
            <p:ph type="body" sz="quarter" idx="24"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 name="Text Placeholder 15">
            <a:extLst>
              <a:ext uri="{FF2B5EF4-FFF2-40B4-BE49-F238E27FC236}">
                <a16:creationId xmlns:a16="http://schemas.microsoft.com/office/drawing/2014/main" id="{9F247137-B811-1C0C-3ECF-8920F2723A09}"/>
              </a:ext>
            </a:extLst>
          </p:cNvPr>
          <p:cNvSpPr>
            <a:spLocks noGrp="1"/>
          </p:cNvSpPr>
          <p:nvPr>
            <p:ph type="body" sz="quarter" idx="25"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3">
            <a:extLst>
              <a:ext uri="{FF2B5EF4-FFF2-40B4-BE49-F238E27FC236}">
                <a16:creationId xmlns:a16="http://schemas.microsoft.com/office/drawing/2014/main" id="{EE57E6F6-95E1-BB44-5A8A-95D03F02DCEF}"/>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descr="Background pattern&#10;&#10;Description automatically generated">
            <a:extLst>
              <a:ext uri="{FF2B5EF4-FFF2-40B4-BE49-F238E27FC236}">
                <a16:creationId xmlns:a16="http://schemas.microsoft.com/office/drawing/2014/main" id="{6B00E7C7-88E6-A7F9-7356-C605C6E380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12" name="Marcador de número de diapositiva 5">
            <a:extLst>
              <a:ext uri="{FF2B5EF4-FFF2-40B4-BE49-F238E27FC236}">
                <a16:creationId xmlns:a16="http://schemas.microsoft.com/office/drawing/2014/main" id="{3BA9357F-11E9-B623-DB32-AA16F0336D11}"/>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1942701606"/>
      </p:ext>
    </p:extLst>
  </p:cSld>
  <p:clrMapOvr>
    <a:masterClrMapping/>
  </p:clrMapOvr>
  <p:extLst>
    <p:ext uri="{DCECCB84-F9BA-43D5-87BE-67443E8EF086}">
      <p15:sldGuideLst xmlns:p15="http://schemas.microsoft.com/office/powerpoint/2012/main">
        <p15:guide id="1" orient="horz" pos="2160">
          <p15:clr>
            <a:srgbClr val="FBAE40"/>
          </p15:clr>
        </p15:guide>
        <p15:guide id="2" pos="26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6" name="Picture 5" descr="A picture containing blur&#10;&#10;Description automatically generated">
            <a:extLst>
              <a:ext uri="{FF2B5EF4-FFF2-40B4-BE49-F238E27FC236}">
                <a16:creationId xmlns:a16="http://schemas.microsoft.com/office/drawing/2014/main" id="{EF438032-1F77-BBEA-C7C7-8ED95C652F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9143999" cy="5143500"/>
          </a:xfrm>
          <a:prstGeom prst="rect">
            <a:avLst/>
          </a:prstGeom>
        </p:spPr>
      </p:pic>
      <p:sp>
        <p:nvSpPr>
          <p:cNvPr id="4" name="Title 1">
            <a:extLst>
              <a:ext uri="{FF2B5EF4-FFF2-40B4-BE49-F238E27FC236}">
                <a16:creationId xmlns:a16="http://schemas.microsoft.com/office/drawing/2014/main" id="{E6EEB829-6CD0-4395-A39D-7E253A77EA0C}"/>
              </a:ext>
            </a:extLst>
          </p:cNvPr>
          <p:cNvSpPr>
            <a:spLocks noGrp="1"/>
          </p:cNvSpPr>
          <p:nvPr>
            <p:ph type="ctrTitle" hasCustomPrompt="1"/>
          </p:nvPr>
        </p:nvSpPr>
        <p:spPr>
          <a:xfrm>
            <a:off x="468086" y="365125"/>
            <a:ext cx="1088571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a:lstStyle>
          <a:p>
            <a:pPr marL="0" lvl="0" indent="0" algn="l" defTabSz="685800" rtl="0" eaLnBrk="1" latinLnBrk="0" hangingPunct="1">
              <a:lnSpc>
                <a:spcPct val="90000"/>
              </a:lnSpc>
              <a:spcBef>
                <a:spcPts val="750"/>
              </a:spcBef>
              <a:buFontTx/>
              <a:buNone/>
            </a:pPr>
            <a:r>
              <a:rPr lang="en-US"/>
              <a:t>Click to edit Master title style</a:t>
            </a:r>
          </a:p>
        </p:txBody>
      </p:sp>
      <p:sp>
        <p:nvSpPr>
          <p:cNvPr id="8" name="Text Placeholder 3">
            <a:extLst>
              <a:ext uri="{FF2B5EF4-FFF2-40B4-BE49-F238E27FC236}">
                <a16:creationId xmlns:a16="http://schemas.microsoft.com/office/drawing/2014/main" id="{5A4C7068-0752-FBFE-5D91-4C5EF463A731}"/>
              </a:ext>
            </a:extLst>
          </p:cNvPr>
          <p:cNvSpPr>
            <a:spLocks noGrp="1"/>
          </p:cNvSpPr>
          <p:nvPr>
            <p:ph type="body" sz="half" idx="2"/>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Box 34">
            <a:extLst>
              <a:ext uri="{FF2B5EF4-FFF2-40B4-BE49-F238E27FC236}">
                <a16:creationId xmlns:a16="http://schemas.microsoft.com/office/drawing/2014/main" id="{F0FA6A43-0AD4-BED3-13C7-0AF5B9BB3FF3}"/>
              </a:ext>
            </a:extLst>
          </p:cNvPr>
          <p:cNvSpPr txBox="1"/>
          <p:nvPr userDrawn="1"/>
        </p:nvSpPr>
        <p:spPr>
          <a:xfrm>
            <a:off x="2286000" y="4817478"/>
            <a:ext cx="4572000" cy="207749"/>
          </a:xfrm>
          <a:prstGeom prst="rect">
            <a:avLst/>
          </a:prstGeom>
          <a:noFill/>
        </p:spPr>
        <p:txBody>
          <a:bodyPr wrap="square">
            <a:spAutoFit/>
          </a:bodyPr>
          <a:lstStyle/>
          <a:p>
            <a:pPr algn="ctr"/>
            <a:r>
              <a:rPr lang="en-US" sz="750" b="0" i="0" spc="38" baseline="0" dirty="0">
                <a:solidFill>
                  <a:srgbClr val="595959"/>
                </a:solidFill>
                <a:effectLst/>
                <a:latin typeface="Frutiger 45 Light" pitchFamily="2" charset="0"/>
              </a:rPr>
              <a:t>LTIMindtree Limited is a subsidiary of Larsen &amp; Toubro Limited</a:t>
            </a:r>
            <a:endParaRPr lang="en-US" sz="750" b="0" kern="1200" spc="38" baseline="0" dirty="0">
              <a:solidFill>
                <a:srgbClr val="595959"/>
              </a:solidFill>
              <a:latin typeface="Frutiger 45 Light" pitchFamily="2" charset="0"/>
              <a:ea typeface="+mn-ea"/>
              <a:cs typeface="+mn-cs"/>
            </a:endParaRPr>
          </a:p>
        </p:txBody>
      </p:sp>
      <p:pic>
        <p:nvPicPr>
          <p:cNvPr id="2" name="Picture 1">
            <a:extLst>
              <a:ext uri="{FF2B5EF4-FFF2-40B4-BE49-F238E27FC236}">
                <a16:creationId xmlns:a16="http://schemas.microsoft.com/office/drawing/2014/main" id="{F8C452BF-B975-E66F-DD59-26D7F104617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2506" y="4779833"/>
            <a:ext cx="1026851" cy="291674"/>
          </a:xfrm>
          <a:prstGeom prst="rect">
            <a:avLst/>
          </a:prstGeom>
        </p:spPr>
      </p:pic>
    </p:spTree>
    <p:extLst>
      <p:ext uri="{BB962C8B-B14F-4D97-AF65-F5344CB8AC3E}">
        <p14:creationId xmlns:p14="http://schemas.microsoft.com/office/powerpoint/2010/main" val="7576282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Text Placeholder 13">
            <a:extLst>
              <a:ext uri="{FF2B5EF4-FFF2-40B4-BE49-F238E27FC236}">
                <a16:creationId xmlns:a16="http://schemas.microsoft.com/office/drawing/2014/main" id="{9B01B99F-2CE5-433C-8F7A-483D41C4A998}"/>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2" name="Picture 21" descr="Background pattern&#10;&#10;Description automatically generated">
            <a:extLst>
              <a:ext uri="{FF2B5EF4-FFF2-40B4-BE49-F238E27FC236}">
                <a16:creationId xmlns:a16="http://schemas.microsoft.com/office/drawing/2014/main" id="{27D409DF-402A-DD18-BFCE-8888573143B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23" name="Marcador de número de diapositiva 5">
            <a:extLst>
              <a:ext uri="{FF2B5EF4-FFF2-40B4-BE49-F238E27FC236}">
                <a16:creationId xmlns:a16="http://schemas.microsoft.com/office/drawing/2014/main" id="{B982187F-CBBE-F09C-0F6F-730E0F0B1244}"/>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
        <p:nvSpPr>
          <p:cNvPr id="11" name="Content Placeholder 2">
            <a:extLst>
              <a:ext uri="{FF2B5EF4-FFF2-40B4-BE49-F238E27FC236}">
                <a16:creationId xmlns:a16="http://schemas.microsoft.com/office/drawing/2014/main" id="{8E5456A7-BE66-D18D-4755-5BE1D37DDEF5}"/>
              </a:ext>
            </a:extLst>
          </p:cNvPr>
          <p:cNvSpPr>
            <a:spLocks noGrp="1"/>
          </p:cNvSpPr>
          <p:nvPr>
            <p:ph idx="15"/>
          </p:nvPr>
        </p:nvSpPr>
        <p:spPr>
          <a:xfrm>
            <a:off x="-1329892" y="71993"/>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2096990"/>
      </p:ext>
    </p:extLst>
  </p:cSld>
  <p:clrMapOvr>
    <a:masterClrMapping/>
  </p:clrMapOvr>
  <p:extLst>
    <p:ext uri="{DCECCB84-F9BA-43D5-87BE-67443E8EF086}">
      <p15:sldGuideLst xmlns:p15="http://schemas.microsoft.com/office/powerpoint/2012/main">
        <p15:guide id="1" orient="horz" pos="4032">
          <p15:clr>
            <a:srgbClr val="FBAE40"/>
          </p15:clr>
        </p15:guide>
        <p15:guide id="2" pos="336">
          <p15:clr>
            <a:srgbClr val="FBAE40"/>
          </p15:clr>
        </p15:guide>
        <p15:guide id="3" orient="horz" pos="288">
          <p15:clr>
            <a:srgbClr val="FBAE40"/>
          </p15:clr>
        </p15:guide>
        <p15:guide id="4" pos="7344">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468086" y="1825625"/>
            <a:ext cx="10885714" cy="4351338"/>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Background pattern&#10;&#10;Description automatically generated">
            <a:extLst>
              <a:ext uri="{FF2B5EF4-FFF2-40B4-BE49-F238E27FC236}">
                <a16:creationId xmlns:a16="http://schemas.microsoft.com/office/drawing/2014/main" id="{438F9EE4-1525-DA32-B6BF-F9D4E4DA0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8" name="Marcador de número de diapositiva 5">
            <a:extLst>
              <a:ext uri="{FF2B5EF4-FFF2-40B4-BE49-F238E27FC236}">
                <a16:creationId xmlns:a16="http://schemas.microsoft.com/office/drawing/2014/main" id="{E9EC46A4-50CA-5032-642E-472F2C66E949}"/>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3084079127"/>
      </p:ext>
    </p:extLst>
  </p:cSld>
  <p:clrMapOvr>
    <a:masterClrMapping/>
  </p:clrMapOvr>
  <p:extLst>
    <p:ext uri="{DCECCB84-F9BA-43D5-87BE-67443E8EF086}">
      <p15:sldGuideLst xmlns:p15="http://schemas.microsoft.com/office/powerpoint/2012/main">
        <p15:guide id="1" orient="horz" pos="2160">
          <p15:clr>
            <a:srgbClr val="FBAE40"/>
          </p15:clr>
        </p15:guide>
        <p15:guide id="2" pos="3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468086" y="1825625"/>
            <a:ext cx="10885714" cy="4351338"/>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Background pattern&#10;&#10;Description automatically generated">
            <a:extLst>
              <a:ext uri="{FF2B5EF4-FFF2-40B4-BE49-F238E27FC236}">
                <a16:creationId xmlns:a16="http://schemas.microsoft.com/office/drawing/2014/main" id="{BAEB0E49-39B0-037C-0357-6C4472DC15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8" name="Marcador de número de diapositiva 5">
            <a:extLst>
              <a:ext uri="{FF2B5EF4-FFF2-40B4-BE49-F238E27FC236}">
                <a16:creationId xmlns:a16="http://schemas.microsoft.com/office/drawing/2014/main" id="{4E4B298F-D75D-0E89-ED3D-DF0CF1A87E27}"/>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965406940"/>
      </p:ext>
    </p:extLst>
  </p:cSld>
  <p:clrMapOvr>
    <a:masterClrMapping/>
  </p:clrMapOvr>
  <p:extLst>
    <p:ext uri="{DCECCB84-F9BA-43D5-87BE-67443E8EF086}">
      <p15:sldGuideLst xmlns:p15="http://schemas.microsoft.com/office/powerpoint/2012/main">
        <p15:guide id="1" orient="horz" pos="2160">
          <p15:clr>
            <a:srgbClr val="FBAE40"/>
          </p15:clr>
        </p15:guide>
        <p15:guide id="2" pos="336">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468086" y="1825625"/>
            <a:ext cx="10885714" cy="4351338"/>
          </a:xfrm>
          <a:prstGeom prst="rect">
            <a:avLst/>
          </a:prstGeom>
        </p:spPr>
        <p:txBody>
          <a:bodyPr vert="horz" lIns="91440" tIns="45720" rIns="91440" bIns="45720" numCol="3"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Background pattern&#10;&#10;Description automatically generated">
            <a:extLst>
              <a:ext uri="{FF2B5EF4-FFF2-40B4-BE49-F238E27FC236}">
                <a16:creationId xmlns:a16="http://schemas.microsoft.com/office/drawing/2014/main" id="{07F8B13B-8E7C-F321-BF83-177D747B100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8" name="Marcador de número de diapositiva 5">
            <a:extLst>
              <a:ext uri="{FF2B5EF4-FFF2-40B4-BE49-F238E27FC236}">
                <a16:creationId xmlns:a16="http://schemas.microsoft.com/office/drawing/2014/main" id="{4BB16B3F-018F-71E7-B239-96DA6F36DEB4}"/>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1191006645"/>
      </p:ext>
    </p:extLst>
  </p:cSld>
  <p:clrMapOvr>
    <a:masterClrMapping/>
  </p:clrMapOvr>
  <p:extLst>
    <p:ext uri="{DCECCB84-F9BA-43D5-87BE-67443E8EF086}">
      <p15:sldGuideLst xmlns:p15="http://schemas.microsoft.com/office/powerpoint/2012/main">
        <p15:guide id="1" orient="horz" pos="2160">
          <p15:clr>
            <a:srgbClr val="FBAE40"/>
          </p15:clr>
        </p15:guide>
        <p15:guide id="2" pos="33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468086" y="1825625"/>
            <a:ext cx="10885714" cy="4351338"/>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Background pattern&#10;&#10;Description automatically generated">
            <a:extLst>
              <a:ext uri="{FF2B5EF4-FFF2-40B4-BE49-F238E27FC236}">
                <a16:creationId xmlns:a16="http://schemas.microsoft.com/office/drawing/2014/main" id="{BAEB0E49-39B0-037C-0357-6C4472DC15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8" name="Marcador de número de diapositiva 5">
            <a:extLst>
              <a:ext uri="{FF2B5EF4-FFF2-40B4-BE49-F238E27FC236}">
                <a16:creationId xmlns:a16="http://schemas.microsoft.com/office/drawing/2014/main" id="{4E4B298F-D75D-0E89-ED3D-DF0CF1A87E27}"/>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1864607856"/>
      </p:ext>
    </p:extLst>
  </p:cSld>
  <p:clrMapOvr>
    <a:masterClrMapping/>
  </p:clrMapOvr>
  <p:extLst>
    <p:ext uri="{DCECCB84-F9BA-43D5-87BE-67443E8EF086}">
      <p15:sldGuideLst xmlns:p15="http://schemas.microsoft.com/office/powerpoint/2012/main">
        <p15:guide id="1" orient="horz" pos="2160">
          <p15:clr>
            <a:srgbClr val="FBAE40"/>
          </p15:clr>
        </p15:guide>
        <p15:guide id="2" pos="336">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F55D43F-875F-4E2B-82B9-5EEDDAEA63F8}"/>
              </a:ext>
            </a:extLst>
          </p:cNvPr>
          <p:cNvSpPr>
            <a:spLocks noGrp="1"/>
          </p:cNvSpPr>
          <p:nvPr>
            <p:ph type="title"/>
          </p:nvPr>
        </p:nvSpPr>
        <p:spPr>
          <a:xfrm>
            <a:off x="468086" y="365125"/>
            <a:ext cx="1088571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title style</a:t>
            </a:r>
          </a:p>
        </p:txBody>
      </p:sp>
      <p:sp>
        <p:nvSpPr>
          <p:cNvPr id="20" name="Text Placeholder 2">
            <a:extLst>
              <a:ext uri="{FF2B5EF4-FFF2-40B4-BE49-F238E27FC236}">
                <a16:creationId xmlns:a16="http://schemas.microsoft.com/office/drawing/2014/main" id="{F18B4745-7445-43DB-B108-3CDCB28A7AE9}"/>
              </a:ext>
            </a:extLst>
          </p:cNvPr>
          <p:cNvSpPr>
            <a:spLocks noGrp="1"/>
          </p:cNvSpPr>
          <p:nvPr>
            <p:ph type="body" idx="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13">
            <a:extLst>
              <a:ext uri="{FF2B5EF4-FFF2-40B4-BE49-F238E27FC236}">
                <a16:creationId xmlns:a16="http://schemas.microsoft.com/office/drawing/2014/main" id="{5A424433-CA37-48A1-EF7E-E44DEC8944A4}"/>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Background pattern&#10;&#10;Description automatically generated">
            <a:extLst>
              <a:ext uri="{FF2B5EF4-FFF2-40B4-BE49-F238E27FC236}">
                <a16:creationId xmlns:a16="http://schemas.microsoft.com/office/drawing/2014/main" id="{7B593DD1-E696-84F5-997E-395CB4B340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18" name="Marcador de número de diapositiva 5">
            <a:extLst>
              <a:ext uri="{FF2B5EF4-FFF2-40B4-BE49-F238E27FC236}">
                <a16:creationId xmlns:a16="http://schemas.microsoft.com/office/drawing/2014/main" id="{179C2830-1743-9FEA-4F66-BCE7925B9DB5}"/>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14659083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A6A7051-5A82-D471-602E-39E158F6B1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1" y="0"/>
            <a:ext cx="9135879" cy="5143500"/>
          </a:xfrm>
          <a:prstGeom prst="rect">
            <a:avLst/>
          </a:prstGeom>
        </p:spPr>
      </p:pic>
      <p:sp>
        <p:nvSpPr>
          <p:cNvPr id="17" name="Title 1">
            <a:extLst>
              <a:ext uri="{FF2B5EF4-FFF2-40B4-BE49-F238E27FC236}">
                <a16:creationId xmlns:a16="http://schemas.microsoft.com/office/drawing/2014/main" id="{81628252-EFFE-45BA-BB6B-80B43271D7B9}"/>
              </a:ext>
            </a:extLst>
          </p:cNvPr>
          <p:cNvSpPr>
            <a:spLocks noGrp="1"/>
          </p:cNvSpPr>
          <p:nvPr>
            <p:ph type="title" hasCustomPrompt="1"/>
          </p:nvPr>
        </p:nvSpPr>
        <p:spPr>
          <a:xfrm>
            <a:off x="468086" y="365125"/>
            <a:ext cx="1088571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title style</a:t>
            </a:r>
          </a:p>
        </p:txBody>
      </p:sp>
      <p:sp>
        <p:nvSpPr>
          <p:cNvPr id="18" name="Text Placeholder 2">
            <a:extLst>
              <a:ext uri="{FF2B5EF4-FFF2-40B4-BE49-F238E27FC236}">
                <a16:creationId xmlns:a16="http://schemas.microsoft.com/office/drawing/2014/main" id="{4994D909-A7BC-465C-8A9B-65471E73FB39}"/>
              </a:ext>
            </a:extLst>
          </p:cNvPr>
          <p:cNvSpPr>
            <a:spLocks noGrp="1"/>
          </p:cNvSpPr>
          <p:nvPr>
            <p:ph type="body" idx="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extBox 1">
            <a:extLst>
              <a:ext uri="{FF2B5EF4-FFF2-40B4-BE49-F238E27FC236}">
                <a16:creationId xmlns:a16="http://schemas.microsoft.com/office/drawing/2014/main" id="{17921F3B-DFDD-3880-4A59-92315D909E94}"/>
              </a:ext>
            </a:extLst>
          </p:cNvPr>
          <p:cNvSpPr txBox="1"/>
          <p:nvPr userDrawn="1"/>
        </p:nvSpPr>
        <p:spPr>
          <a:xfrm>
            <a:off x="2286000" y="4818889"/>
            <a:ext cx="4572000" cy="210379"/>
          </a:xfrm>
          <a:prstGeom prst="rect">
            <a:avLst/>
          </a:prstGeom>
          <a:noFill/>
        </p:spPr>
        <p:txBody>
          <a:bodyPr wrap="square">
            <a:spAutoFit/>
          </a:bodyPr>
          <a:lstStyle/>
          <a:p>
            <a:pPr algn="ctr">
              <a:lnSpc>
                <a:spcPct val="107000"/>
              </a:lnSpc>
              <a:spcAft>
                <a:spcPts val="600"/>
              </a:spcAft>
            </a:pPr>
            <a:r>
              <a:rPr lang="en-US" sz="750" dirty="0">
                <a:solidFill>
                  <a:schemeClr val="bg2"/>
                </a:solidFill>
                <a:effectLst/>
                <a:latin typeface="Frutiger LT Pro 45 Light" panose="020B0403030504020204" pitchFamily="34" charset="77"/>
                <a:ea typeface="Frutiger LT Pro 45 Light" panose="020B0403030504020204" pitchFamily="34" charset="77"/>
                <a:cs typeface="Calibri" panose="020F0502020204030204" pitchFamily="34" charset="0"/>
              </a:rPr>
              <a:t>©LTIMindtree | Privileged and Confidential 2022</a:t>
            </a:r>
            <a:endParaRPr lang="en-IN" sz="750" dirty="0">
              <a:solidFill>
                <a:schemeClr val="bg2"/>
              </a:solidFill>
              <a:effectLst/>
              <a:latin typeface="Frutiger LT Pro 45 Light" panose="020B0403030504020204" pitchFamily="34" charset="77"/>
              <a:ea typeface="Frutiger LT Pro 45 Light" panose="020B0403030504020204" pitchFamily="34" charset="77"/>
              <a:cs typeface="Calibri" panose="020F0502020204030204" pitchFamily="34" charset="0"/>
            </a:endParaRPr>
          </a:p>
        </p:txBody>
      </p:sp>
      <p:pic>
        <p:nvPicPr>
          <p:cNvPr id="9" name="Picture 8">
            <a:extLst>
              <a:ext uri="{FF2B5EF4-FFF2-40B4-BE49-F238E27FC236}">
                <a16:creationId xmlns:a16="http://schemas.microsoft.com/office/drawing/2014/main" id="{8227DD45-CE2E-85E8-642D-93DED37DD35E}"/>
              </a:ext>
            </a:extLst>
          </p:cNvPr>
          <p:cNvPicPr>
            <a:picLocks noChangeAspect="1"/>
          </p:cNvPicPr>
          <p:nvPr userDrawn="1"/>
        </p:nvPicPr>
        <p:blipFill>
          <a:blip r:embed="rId3">
            <a:lum bright="100000" contrast="100000"/>
            <a:extLst>
              <a:ext uri="{28A0092B-C50C-407E-A947-70E740481C1C}">
                <a14:useLocalDpi xmlns:a14="http://schemas.microsoft.com/office/drawing/2010/main" val="0"/>
              </a:ext>
            </a:extLst>
          </a:blip>
          <a:stretch>
            <a:fillRect/>
          </a:stretch>
        </p:blipFill>
        <p:spPr>
          <a:xfrm>
            <a:off x="332506" y="4779833"/>
            <a:ext cx="1026851" cy="291674"/>
          </a:xfrm>
          <a:prstGeom prst="rect">
            <a:avLst/>
          </a:prstGeom>
        </p:spPr>
      </p:pic>
    </p:spTree>
    <p:extLst>
      <p:ext uri="{BB962C8B-B14F-4D97-AF65-F5344CB8AC3E}">
        <p14:creationId xmlns:p14="http://schemas.microsoft.com/office/powerpoint/2010/main" val="19275733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BDD9C106-CE49-4F1B-A6DE-3C9818CAFB5C}"/>
              </a:ext>
            </a:extLst>
          </p:cNvPr>
          <p:cNvSpPr>
            <a:spLocks noGrp="1"/>
          </p:cNvSpPr>
          <p:nvPr>
            <p:ph idx="15"/>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0E8BB916-CDFC-439C-B0EF-513AE7B06ACB}"/>
              </a:ext>
            </a:extLst>
          </p:cNvPr>
          <p:cNvSpPr>
            <a:spLocks noGrp="1"/>
          </p:cNvSpPr>
          <p:nvPr>
            <p:ph idx="16"/>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3">
            <a:extLst>
              <a:ext uri="{FF2B5EF4-FFF2-40B4-BE49-F238E27FC236}">
                <a16:creationId xmlns:a16="http://schemas.microsoft.com/office/drawing/2014/main" id="{78651CBE-E342-762C-71AB-7A346C0BD173}"/>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descr="Background pattern&#10;&#10;Description automatically generated">
            <a:extLst>
              <a:ext uri="{FF2B5EF4-FFF2-40B4-BE49-F238E27FC236}">
                <a16:creationId xmlns:a16="http://schemas.microsoft.com/office/drawing/2014/main" id="{0D37EA21-4965-A1A5-EFE5-F1DB9D9A98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11" name="Marcador de número de diapositiva 5">
            <a:extLst>
              <a:ext uri="{FF2B5EF4-FFF2-40B4-BE49-F238E27FC236}">
                <a16:creationId xmlns:a16="http://schemas.microsoft.com/office/drawing/2014/main" id="{CACE2F8E-F80A-F347-8E9C-243A79D7388E}"/>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4703001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704641-62E4-4217-A4FB-1461DCB34942}"/>
              </a:ext>
            </a:extLst>
          </p:cNvPr>
          <p:cNvSpPr>
            <a:spLocks noGrp="1"/>
          </p:cNvSpPr>
          <p:nvPr>
            <p:ph type="body" idx="1"/>
          </p:nvPr>
        </p:nvSpPr>
        <p:spPr>
          <a:xfrm>
            <a:off x="468086" y="1825625"/>
            <a:ext cx="10885714" cy="4351338"/>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BF8DFE-7699-41E5-ACEB-81719A7EB98B}"/>
              </a:ext>
            </a:extLst>
          </p:cNvPr>
          <p:cNvSpPr>
            <a:spLocks noGrp="1"/>
          </p:cNvSpPr>
          <p:nvPr>
            <p:ph type="body" sz="quarter" idx="3"/>
          </p:nvPr>
        </p:nvSpPr>
        <p:spPr>
          <a:xfrm>
            <a:off x="468086" y="1825625"/>
            <a:ext cx="10885714" cy="4351338"/>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F54FF91B-5FE4-409D-BA7F-37376CD5E4AB}"/>
              </a:ext>
            </a:extLst>
          </p:cNvPr>
          <p:cNvSpPr>
            <a:spLocks noGrp="1"/>
          </p:cNvSpPr>
          <p:nvPr>
            <p:ph idx="15"/>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2">
            <a:extLst>
              <a:ext uri="{FF2B5EF4-FFF2-40B4-BE49-F238E27FC236}">
                <a16:creationId xmlns:a16="http://schemas.microsoft.com/office/drawing/2014/main" id="{CFDB344D-832A-4E14-93A2-EF0879A2EDA0}"/>
              </a:ext>
            </a:extLst>
          </p:cNvPr>
          <p:cNvSpPr>
            <a:spLocks noGrp="1"/>
          </p:cNvSpPr>
          <p:nvPr>
            <p:ph idx="16"/>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3">
            <a:extLst>
              <a:ext uri="{FF2B5EF4-FFF2-40B4-BE49-F238E27FC236}">
                <a16:creationId xmlns:a16="http://schemas.microsoft.com/office/drawing/2014/main" id="{EF8A07F5-F0F3-56A0-B462-8A048CE69422}"/>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Background pattern&#10;&#10;Description automatically generated">
            <a:extLst>
              <a:ext uri="{FF2B5EF4-FFF2-40B4-BE49-F238E27FC236}">
                <a16:creationId xmlns:a16="http://schemas.microsoft.com/office/drawing/2014/main" id="{4DD8A8A8-2642-F3FA-DCC7-296A6B23D3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14" name="Marcador de número de diapositiva 5">
            <a:extLst>
              <a:ext uri="{FF2B5EF4-FFF2-40B4-BE49-F238E27FC236}">
                <a16:creationId xmlns:a16="http://schemas.microsoft.com/office/drawing/2014/main" id="{0A8FC8DD-D1CD-B223-1096-CE2AAC973F80}"/>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33030503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1"/>
        </a:solidFill>
        <a:effectLst/>
      </p:bgPr>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76CF0EE8-1D27-DB0B-D74F-2627C320CB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4" name="Marcador de número de diapositiva 5">
            <a:extLst>
              <a:ext uri="{FF2B5EF4-FFF2-40B4-BE49-F238E27FC236}">
                <a16:creationId xmlns:a16="http://schemas.microsoft.com/office/drawing/2014/main" id="{3CBCC0C3-A39C-312F-C0F0-B965E11FFDA0}"/>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pic>
        <p:nvPicPr>
          <p:cNvPr id="9" name="Picture 8" descr="Background pattern&#10;&#10;Description automatically generated">
            <a:extLst>
              <a:ext uri="{FF2B5EF4-FFF2-40B4-BE49-F238E27FC236}">
                <a16:creationId xmlns:a16="http://schemas.microsoft.com/office/drawing/2014/main" id="{0E2AFA92-4A8A-D692-CB16-A5351C9E57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147"/>
            <a:ext cx="4320123" cy="3080133"/>
          </a:xfrm>
          <a:prstGeom prst="rect">
            <a:avLst/>
          </a:prstGeom>
        </p:spPr>
      </p:pic>
      <p:sp>
        <p:nvSpPr>
          <p:cNvPr id="8" name="Text Placeholder 13">
            <a:extLst>
              <a:ext uri="{FF2B5EF4-FFF2-40B4-BE49-F238E27FC236}">
                <a16:creationId xmlns:a16="http://schemas.microsoft.com/office/drawing/2014/main" id="{773A9ED4-9BDF-42B0-B98D-5F105B1AC112}"/>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
            <a:extLst>
              <a:ext uri="{FF2B5EF4-FFF2-40B4-BE49-F238E27FC236}">
                <a16:creationId xmlns:a16="http://schemas.microsoft.com/office/drawing/2014/main" id="{EB90635A-C270-48A0-A1B0-C1B896E998AA}"/>
              </a:ext>
            </a:extLst>
          </p:cNvPr>
          <p:cNvSpPr>
            <a:spLocks noGrp="1"/>
          </p:cNvSpPr>
          <p:nvPr>
            <p:ph idx="15"/>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38965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5C7D-CC90-4232-9BFD-B2B1B29D3D23}"/>
              </a:ext>
            </a:extLst>
          </p:cNvPr>
          <p:cNvSpPr>
            <a:spLocks noGrp="1"/>
          </p:cNvSpPr>
          <p:nvPr>
            <p:ph type="title" hasCustomPrompt="1"/>
          </p:nvPr>
        </p:nvSpPr>
        <p:spPr>
          <a:xfrm>
            <a:off x="468086" y="365125"/>
            <a:ext cx="1088571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title style</a:t>
            </a:r>
          </a:p>
        </p:txBody>
      </p:sp>
      <p:sp>
        <p:nvSpPr>
          <p:cNvPr id="16" name="Text Placeholder 15">
            <a:extLst>
              <a:ext uri="{FF2B5EF4-FFF2-40B4-BE49-F238E27FC236}">
                <a16:creationId xmlns:a16="http://schemas.microsoft.com/office/drawing/2014/main" id="{06252767-4743-47D6-B4D1-07FC2385DD22}"/>
              </a:ext>
            </a:extLst>
          </p:cNvPr>
          <p:cNvSpPr>
            <a:spLocks noGrp="1"/>
          </p:cNvSpPr>
          <p:nvPr>
            <p:ph type="body" sz="quarter" idx="14"/>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
            <a:extLst>
              <a:ext uri="{FF2B5EF4-FFF2-40B4-BE49-F238E27FC236}">
                <a16:creationId xmlns:a16="http://schemas.microsoft.com/office/drawing/2014/main" id="{11611A3D-47D0-3647-0CCE-0CB7D32E60C5}"/>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descr="Background pattern&#10;&#10;Description automatically generated">
            <a:extLst>
              <a:ext uri="{FF2B5EF4-FFF2-40B4-BE49-F238E27FC236}">
                <a16:creationId xmlns:a16="http://schemas.microsoft.com/office/drawing/2014/main" id="{763F4705-5885-9139-7C1E-5E2F720F77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12" name="Marcador de número de diapositiva 5">
            <a:extLst>
              <a:ext uri="{FF2B5EF4-FFF2-40B4-BE49-F238E27FC236}">
                <a16:creationId xmlns:a16="http://schemas.microsoft.com/office/drawing/2014/main" id="{9314451A-6C5B-D5A1-9DD9-55A1359B67FC}"/>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52734842"/>
      </p:ext>
    </p:extLst>
  </p:cSld>
  <p:clrMapOvr>
    <a:masterClrMapping/>
  </p:clrMapOvr>
  <p:extLst>
    <p:ext uri="{DCECCB84-F9BA-43D5-87BE-67443E8EF086}">
      <p15:sldGuideLst xmlns:p15="http://schemas.microsoft.com/office/powerpoint/2012/main">
        <p15:guide id="1" orient="horz" pos="2160">
          <p15:clr>
            <a:srgbClr val="FBAE40"/>
          </p15:clr>
        </p15:guide>
        <p15:guide id="2" pos="264">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5CDA55D2-453F-4E7D-AF30-1542DF26EE53}"/>
              </a:ext>
            </a:extLst>
          </p:cNvPr>
          <p:cNvSpPr>
            <a:spLocks noGrp="1"/>
          </p:cNvSpPr>
          <p:nvPr>
            <p:ph type="title"/>
          </p:nvPr>
        </p:nvSpPr>
        <p:spPr>
          <a:xfrm>
            <a:off x="468086" y="365125"/>
            <a:ext cx="1088571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a:lstStyle>
          <a:p>
            <a:pPr marL="0" lvl="0" indent="0" algn="l" defTabSz="685800" rtl="0" eaLnBrk="1" latinLnBrk="0" hangingPunct="1">
              <a:lnSpc>
                <a:spcPct val="90000"/>
              </a:lnSpc>
              <a:spcBef>
                <a:spcPts val="750"/>
              </a:spcBef>
              <a:buFontTx/>
              <a:buNone/>
            </a:pPr>
            <a:r>
              <a:rPr lang="en-US"/>
              <a:t>Click to edit Master title style</a:t>
            </a:r>
          </a:p>
        </p:txBody>
      </p:sp>
      <p:sp>
        <p:nvSpPr>
          <p:cNvPr id="16" name="Text Placeholder 3">
            <a:extLst>
              <a:ext uri="{FF2B5EF4-FFF2-40B4-BE49-F238E27FC236}">
                <a16:creationId xmlns:a16="http://schemas.microsoft.com/office/drawing/2014/main" id="{81469E54-C50A-4DB5-B104-9B998831769B}"/>
              </a:ext>
            </a:extLst>
          </p:cNvPr>
          <p:cNvSpPr>
            <a:spLocks noGrp="1"/>
          </p:cNvSpPr>
          <p:nvPr>
            <p:ph type="body" sz="half" idx="2"/>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AE8A5CEA-5F4E-4109-ACB7-808AE0D5B170}"/>
              </a:ext>
            </a:extLst>
          </p:cNvPr>
          <p:cNvSpPr>
            <a:spLocks noGrp="1"/>
          </p:cNvSpPr>
          <p:nvPr>
            <p:ph idx="16"/>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descr="Background pattern&#10;&#10;Description automatically generated">
            <a:extLst>
              <a:ext uri="{FF2B5EF4-FFF2-40B4-BE49-F238E27FC236}">
                <a16:creationId xmlns:a16="http://schemas.microsoft.com/office/drawing/2014/main" id="{7916254B-43C5-9C82-7FF6-BC881992F7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10" name="Marcador de número de diapositiva 5">
            <a:extLst>
              <a:ext uri="{FF2B5EF4-FFF2-40B4-BE49-F238E27FC236}">
                <a16:creationId xmlns:a16="http://schemas.microsoft.com/office/drawing/2014/main" id="{32BAEA48-FEC5-7F2A-1732-CFFB91C99D61}"/>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8004048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B7F8B00-12EF-4751-A034-D733BB7D51B2}"/>
              </a:ext>
            </a:extLst>
          </p:cNvPr>
          <p:cNvSpPr>
            <a:spLocks noGrp="1"/>
          </p:cNvSpPr>
          <p:nvPr>
            <p:ph type="title"/>
          </p:nvPr>
        </p:nvSpPr>
        <p:spPr>
          <a:xfrm>
            <a:off x="468086" y="365125"/>
            <a:ext cx="1088571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a:lstStyle>
          <a:p>
            <a:pPr marL="0" lvl="0" indent="0" algn="l" defTabSz="685800" rtl="0" eaLnBrk="1" latinLnBrk="0" hangingPunct="1">
              <a:lnSpc>
                <a:spcPct val="90000"/>
              </a:lnSpc>
              <a:spcBef>
                <a:spcPts val="750"/>
              </a:spcBef>
              <a:buFontTx/>
              <a:buNone/>
            </a:pPr>
            <a:r>
              <a:rPr lang="en-US"/>
              <a:t>Click to edit Master title style</a:t>
            </a:r>
          </a:p>
        </p:txBody>
      </p:sp>
      <p:sp>
        <p:nvSpPr>
          <p:cNvPr id="12" name="Picture Placeholder 2">
            <a:extLst>
              <a:ext uri="{FF2B5EF4-FFF2-40B4-BE49-F238E27FC236}">
                <a16:creationId xmlns:a16="http://schemas.microsoft.com/office/drawing/2014/main" id="{A5B0E1B6-489C-4643-9FE5-9D4A936A7B8C}"/>
              </a:ext>
            </a:extLst>
          </p:cNvPr>
          <p:cNvSpPr>
            <a:spLocks noGrp="1"/>
          </p:cNvSpPr>
          <p:nvPr>
            <p:ph type="pic" idx="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3">
            <a:extLst>
              <a:ext uri="{FF2B5EF4-FFF2-40B4-BE49-F238E27FC236}">
                <a16:creationId xmlns:a16="http://schemas.microsoft.com/office/drawing/2014/main" id="{A70DA0CC-8337-43E8-B632-01AC9639E728}"/>
              </a:ext>
            </a:extLst>
          </p:cNvPr>
          <p:cNvSpPr>
            <a:spLocks noGrp="1"/>
          </p:cNvSpPr>
          <p:nvPr>
            <p:ph type="body" sz="half" idx="2"/>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descr="Background pattern&#10;&#10;Description automatically generated">
            <a:extLst>
              <a:ext uri="{FF2B5EF4-FFF2-40B4-BE49-F238E27FC236}">
                <a16:creationId xmlns:a16="http://schemas.microsoft.com/office/drawing/2014/main" id="{B70154DA-9096-81F4-B455-E3499A1BD4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3" name="Marcador de número de diapositiva 5">
            <a:extLst>
              <a:ext uri="{FF2B5EF4-FFF2-40B4-BE49-F238E27FC236}">
                <a16:creationId xmlns:a16="http://schemas.microsoft.com/office/drawing/2014/main" id="{3D440A3F-6F49-A806-CA5F-776CACB1FDFB}"/>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5672310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Text Placeholder 13">
            <a:extLst>
              <a:ext uri="{FF2B5EF4-FFF2-40B4-BE49-F238E27FC236}">
                <a16:creationId xmlns:a16="http://schemas.microsoft.com/office/drawing/2014/main" id="{F7878D79-3823-9575-1C88-56C4110E1E35}"/>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descr="Background pattern&#10;&#10;Description automatically generated">
            <a:extLst>
              <a:ext uri="{FF2B5EF4-FFF2-40B4-BE49-F238E27FC236}">
                <a16:creationId xmlns:a16="http://schemas.microsoft.com/office/drawing/2014/main" id="{1379A390-F031-B6A4-9699-D7473C2034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4" name="Marcador de número de diapositiva 5">
            <a:extLst>
              <a:ext uri="{FF2B5EF4-FFF2-40B4-BE49-F238E27FC236}">
                <a16:creationId xmlns:a16="http://schemas.microsoft.com/office/drawing/2014/main" id="{BA5E112F-F5E3-1239-9356-9397EE4D0862}"/>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16785248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Title Only">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63948A3-32FA-5533-16DA-635E26595B61}"/>
              </a:ext>
            </a:extLst>
          </p:cNvPr>
          <p:cNvSpPr/>
          <p:nvPr userDrawn="1"/>
        </p:nvSpPr>
        <p:spPr>
          <a:xfrm flipV="1">
            <a:off x="2513762" y="1175266"/>
            <a:ext cx="1849957" cy="2880348"/>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003865"/>
              </a:solidFill>
              <a:effectLst/>
              <a:uLnTx/>
              <a:uFillTx/>
            </a:endParaRPr>
          </a:p>
        </p:txBody>
      </p:sp>
      <p:sp>
        <p:nvSpPr>
          <p:cNvPr id="11" name="Rectangle 10">
            <a:extLst>
              <a:ext uri="{FF2B5EF4-FFF2-40B4-BE49-F238E27FC236}">
                <a16:creationId xmlns:a16="http://schemas.microsoft.com/office/drawing/2014/main" id="{3447ABFF-7AC4-BAD1-41A4-E1FE5B8092EF}"/>
              </a:ext>
            </a:extLst>
          </p:cNvPr>
          <p:cNvSpPr/>
          <p:nvPr userDrawn="1"/>
        </p:nvSpPr>
        <p:spPr>
          <a:xfrm flipV="1">
            <a:off x="399954" y="1175266"/>
            <a:ext cx="1849957" cy="2880348"/>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003865"/>
              </a:solidFill>
              <a:effectLst/>
              <a:uLnTx/>
              <a:uFillTx/>
            </a:endParaRPr>
          </a:p>
        </p:txBody>
      </p:sp>
      <p:sp>
        <p:nvSpPr>
          <p:cNvPr id="20" name="Rectangle 19">
            <a:extLst>
              <a:ext uri="{FF2B5EF4-FFF2-40B4-BE49-F238E27FC236}">
                <a16:creationId xmlns:a16="http://schemas.microsoft.com/office/drawing/2014/main" id="{DB963FEE-DF85-5D77-1E01-49124A2CEAF5}"/>
              </a:ext>
            </a:extLst>
          </p:cNvPr>
          <p:cNvSpPr/>
          <p:nvPr userDrawn="1"/>
        </p:nvSpPr>
        <p:spPr>
          <a:xfrm flipV="1">
            <a:off x="4627569" y="1175266"/>
            <a:ext cx="1849957" cy="2880348"/>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003865"/>
              </a:solidFill>
              <a:effectLst/>
              <a:uLnTx/>
              <a:uFillTx/>
            </a:endParaRPr>
          </a:p>
        </p:txBody>
      </p:sp>
      <p:sp>
        <p:nvSpPr>
          <p:cNvPr id="21" name="Rectangle 20">
            <a:extLst>
              <a:ext uri="{FF2B5EF4-FFF2-40B4-BE49-F238E27FC236}">
                <a16:creationId xmlns:a16="http://schemas.microsoft.com/office/drawing/2014/main" id="{D5653896-D7CD-93EE-8417-E2C2E847A910}"/>
              </a:ext>
            </a:extLst>
          </p:cNvPr>
          <p:cNvSpPr/>
          <p:nvPr userDrawn="1"/>
        </p:nvSpPr>
        <p:spPr>
          <a:xfrm flipV="1">
            <a:off x="6741378" y="1175266"/>
            <a:ext cx="1849957" cy="2880348"/>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003865"/>
              </a:solidFill>
              <a:effectLst/>
              <a:uLnTx/>
              <a:uFillTx/>
            </a:endParaRPr>
          </a:p>
        </p:txBody>
      </p:sp>
      <p:sp>
        <p:nvSpPr>
          <p:cNvPr id="26" name="Picture Placeholder 25">
            <a:extLst>
              <a:ext uri="{FF2B5EF4-FFF2-40B4-BE49-F238E27FC236}">
                <a16:creationId xmlns:a16="http://schemas.microsoft.com/office/drawing/2014/main" id="{12ACBE6E-5DAE-5B6C-1E92-11C9C6623391}"/>
              </a:ext>
            </a:extLst>
          </p:cNvPr>
          <p:cNvSpPr>
            <a:spLocks noGrp="1"/>
          </p:cNvSpPr>
          <p:nvPr>
            <p:ph type="pic" sz="quarter" idx="14" hasCustomPrompt="1"/>
          </p:nvPr>
        </p:nvSpPr>
        <p:spPr>
          <a:xfrm>
            <a:off x="468086" y="1825625"/>
            <a:ext cx="10885714" cy="4351338"/>
          </a:xfrm>
          <a:prstGeom prst="rect">
            <a:avLst/>
          </a:prstGeom>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Picture Placeholder 25">
            <a:extLst>
              <a:ext uri="{FF2B5EF4-FFF2-40B4-BE49-F238E27FC236}">
                <a16:creationId xmlns:a16="http://schemas.microsoft.com/office/drawing/2014/main" id="{15DCB66B-4DA5-68F3-EAAE-A7B0A4F3B1D1}"/>
              </a:ext>
            </a:extLst>
          </p:cNvPr>
          <p:cNvSpPr>
            <a:spLocks noGrp="1"/>
          </p:cNvSpPr>
          <p:nvPr>
            <p:ph type="pic" sz="quarter" idx="15" hasCustomPrompt="1"/>
          </p:nvPr>
        </p:nvSpPr>
        <p:spPr>
          <a:xfrm>
            <a:off x="468086" y="1825625"/>
            <a:ext cx="10885714" cy="4351338"/>
          </a:xfrm>
          <a:prstGeom prst="rect">
            <a:avLst/>
          </a:prstGeom>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Picture Placeholder 25">
            <a:extLst>
              <a:ext uri="{FF2B5EF4-FFF2-40B4-BE49-F238E27FC236}">
                <a16:creationId xmlns:a16="http://schemas.microsoft.com/office/drawing/2014/main" id="{416EDE06-9533-67FB-BF24-DF6C76E3E628}"/>
              </a:ext>
            </a:extLst>
          </p:cNvPr>
          <p:cNvSpPr>
            <a:spLocks noGrp="1"/>
          </p:cNvSpPr>
          <p:nvPr>
            <p:ph type="pic" sz="quarter" idx="16" hasCustomPrompt="1"/>
          </p:nvPr>
        </p:nvSpPr>
        <p:spPr>
          <a:xfrm>
            <a:off x="468086" y="1825625"/>
            <a:ext cx="10885714" cy="4351338"/>
          </a:xfrm>
          <a:prstGeom prst="rect">
            <a:avLst/>
          </a:prstGeom>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Picture Placeholder 25">
            <a:extLst>
              <a:ext uri="{FF2B5EF4-FFF2-40B4-BE49-F238E27FC236}">
                <a16:creationId xmlns:a16="http://schemas.microsoft.com/office/drawing/2014/main" id="{690D0B6E-A10C-4C7A-3858-68AF26206F27}"/>
              </a:ext>
            </a:extLst>
          </p:cNvPr>
          <p:cNvSpPr>
            <a:spLocks noGrp="1"/>
          </p:cNvSpPr>
          <p:nvPr>
            <p:ph type="pic" sz="quarter" idx="17" hasCustomPrompt="1"/>
          </p:nvPr>
        </p:nvSpPr>
        <p:spPr>
          <a:xfrm>
            <a:off x="468086" y="1825625"/>
            <a:ext cx="10885714" cy="4351338"/>
          </a:xfrm>
          <a:prstGeom prst="rect">
            <a:avLst/>
          </a:prstGeom>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15">
            <a:extLst>
              <a:ext uri="{FF2B5EF4-FFF2-40B4-BE49-F238E27FC236}">
                <a16:creationId xmlns:a16="http://schemas.microsoft.com/office/drawing/2014/main" id="{7A05C422-6C2D-D524-06F6-FEBC6355E171}"/>
              </a:ext>
            </a:extLst>
          </p:cNvPr>
          <p:cNvSpPr>
            <a:spLocks noGrp="1"/>
          </p:cNvSpPr>
          <p:nvPr>
            <p:ph type="body" sz="quarter" idx="18"/>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15">
            <a:extLst>
              <a:ext uri="{FF2B5EF4-FFF2-40B4-BE49-F238E27FC236}">
                <a16:creationId xmlns:a16="http://schemas.microsoft.com/office/drawing/2014/main" id="{3B1E9743-4863-A723-9C60-5FC5D3DBEA72}"/>
              </a:ext>
            </a:extLst>
          </p:cNvPr>
          <p:cNvSpPr>
            <a:spLocks noGrp="1"/>
          </p:cNvSpPr>
          <p:nvPr>
            <p:ph type="body" sz="quarter" idx="19"/>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15">
            <a:extLst>
              <a:ext uri="{FF2B5EF4-FFF2-40B4-BE49-F238E27FC236}">
                <a16:creationId xmlns:a16="http://schemas.microsoft.com/office/drawing/2014/main" id="{CD805F55-EF87-C927-683C-402E3B434938}"/>
              </a:ext>
            </a:extLst>
          </p:cNvPr>
          <p:cNvSpPr>
            <a:spLocks noGrp="1"/>
          </p:cNvSpPr>
          <p:nvPr>
            <p:ph type="body" sz="quarter" idx="20"/>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Text Placeholder 15">
            <a:extLst>
              <a:ext uri="{FF2B5EF4-FFF2-40B4-BE49-F238E27FC236}">
                <a16:creationId xmlns:a16="http://schemas.microsoft.com/office/drawing/2014/main" id="{9318E5AB-5357-32EC-1C6F-7497D78CAEE5}"/>
              </a:ext>
            </a:extLst>
          </p:cNvPr>
          <p:cNvSpPr>
            <a:spLocks noGrp="1"/>
          </p:cNvSpPr>
          <p:nvPr>
            <p:ph type="body" sz="quarter" idx="2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Rectangle 33">
            <a:extLst>
              <a:ext uri="{FF2B5EF4-FFF2-40B4-BE49-F238E27FC236}">
                <a16:creationId xmlns:a16="http://schemas.microsoft.com/office/drawing/2014/main" id="{9A48394A-EAF3-AA74-A443-B84109539DEE}"/>
              </a:ext>
            </a:extLst>
          </p:cNvPr>
          <p:cNvSpPr/>
          <p:nvPr userDrawn="1"/>
        </p:nvSpPr>
        <p:spPr>
          <a:xfrm>
            <a:off x="924590" y="2238290"/>
            <a:ext cx="800685" cy="28338"/>
          </a:xfrm>
          <a:prstGeom prst="rect">
            <a:avLst/>
          </a:prstGeom>
          <a:solidFill>
            <a:srgbClr val="0070C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a typeface="+mn-ea"/>
              <a:cs typeface="+mn-cs"/>
            </a:endParaRPr>
          </a:p>
        </p:txBody>
      </p:sp>
      <p:sp>
        <p:nvSpPr>
          <p:cNvPr id="35" name="Rectangle 34">
            <a:extLst>
              <a:ext uri="{FF2B5EF4-FFF2-40B4-BE49-F238E27FC236}">
                <a16:creationId xmlns:a16="http://schemas.microsoft.com/office/drawing/2014/main" id="{51215128-DC01-82B5-FF95-CD17B9ACB12C}"/>
              </a:ext>
            </a:extLst>
          </p:cNvPr>
          <p:cNvSpPr/>
          <p:nvPr userDrawn="1"/>
        </p:nvSpPr>
        <p:spPr>
          <a:xfrm>
            <a:off x="3038397" y="2238290"/>
            <a:ext cx="800685" cy="28338"/>
          </a:xfrm>
          <a:prstGeom prst="rect">
            <a:avLst/>
          </a:prstGeom>
          <a:solidFill>
            <a:srgbClr val="0070C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a typeface="+mn-ea"/>
              <a:cs typeface="+mn-cs"/>
            </a:endParaRPr>
          </a:p>
        </p:txBody>
      </p:sp>
      <p:sp>
        <p:nvSpPr>
          <p:cNvPr id="36" name="Rectangle 35">
            <a:extLst>
              <a:ext uri="{FF2B5EF4-FFF2-40B4-BE49-F238E27FC236}">
                <a16:creationId xmlns:a16="http://schemas.microsoft.com/office/drawing/2014/main" id="{80E91DFC-E616-7C47-DF0B-7E06270BF99C}"/>
              </a:ext>
            </a:extLst>
          </p:cNvPr>
          <p:cNvSpPr/>
          <p:nvPr userDrawn="1"/>
        </p:nvSpPr>
        <p:spPr>
          <a:xfrm>
            <a:off x="5152205" y="2238290"/>
            <a:ext cx="800685" cy="28338"/>
          </a:xfrm>
          <a:prstGeom prst="rect">
            <a:avLst/>
          </a:prstGeom>
          <a:solidFill>
            <a:srgbClr val="0070C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a typeface="+mn-ea"/>
              <a:cs typeface="+mn-cs"/>
            </a:endParaRPr>
          </a:p>
        </p:txBody>
      </p:sp>
      <p:sp>
        <p:nvSpPr>
          <p:cNvPr id="37" name="Rectangle 36">
            <a:extLst>
              <a:ext uri="{FF2B5EF4-FFF2-40B4-BE49-F238E27FC236}">
                <a16:creationId xmlns:a16="http://schemas.microsoft.com/office/drawing/2014/main" id="{99A168DF-9E56-0C0D-7485-F28F78F2D2C0}"/>
              </a:ext>
            </a:extLst>
          </p:cNvPr>
          <p:cNvSpPr/>
          <p:nvPr userDrawn="1"/>
        </p:nvSpPr>
        <p:spPr>
          <a:xfrm>
            <a:off x="7266013" y="2238290"/>
            <a:ext cx="800685" cy="28338"/>
          </a:xfrm>
          <a:prstGeom prst="rect">
            <a:avLst/>
          </a:prstGeom>
          <a:solidFill>
            <a:srgbClr val="0070C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ea typeface="+mn-ea"/>
              <a:cs typeface="+mn-cs"/>
            </a:endParaRPr>
          </a:p>
        </p:txBody>
      </p:sp>
      <p:sp>
        <p:nvSpPr>
          <p:cNvPr id="38" name="Text Placeholder 15">
            <a:extLst>
              <a:ext uri="{FF2B5EF4-FFF2-40B4-BE49-F238E27FC236}">
                <a16:creationId xmlns:a16="http://schemas.microsoft.com/office/drawing/2014/main" id="{FB3665BC-C3D4-CE79-80F3-7F34FA3ECDE8}"/>
              </a:ext>
            </a:extLst>
          </p:cNvPr>
          <p:cNvSpPr>
            <a:spLocks noGrp="1"/>
          </p:cNvSpPr>
          <p:nvPr>
            <p:ph type="body" sz="quarter" idx="22"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 name="Text Placeholder 15">
            <a:extLst>
              <a:ext uri="{FF2B5EF4-FFF2-40B4-BE49-F238E27FC236}">
                <a16:creationId xmlns:a16="http://schemas.microsoft.com/office/drawing/2014/main" id="{E06ACF8C-308D-25A7-590F-09AAE35138E8}"/>
              </a:ext>
            </a:extLst>
          </p:cNvPr>
          <p:cNvSpPr>
            <a:spLocks noGrp="1"/>
          </p:cNvSpPr>
          <p:nvPr>
            <p:ph type="body" sz="quarter" idx="2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Text Placeholder 15">
            <a:extLst>
              <a:ext uri="{FF2B5EF4-FFF2-40B4-BE49-F238E27FC236}">
                <a16:creationId xmlns:a16="http://schemas.microsoft.com/office/drawing/2014/main" id="{403A7C49-0A7D-6B23-80B7-E91B87827A94}"/>
              </a:ext>
            </a:extLst>
          </p:cNvPr>
          <p:cNvSpPr>
            <a:spLocks noGrp="1"/>
          </p:cNvSpPr>
          <p:nvPr>
            <p:ph type="body" sz="quarter" idx="24"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 name="Text Placeholder 15">
            <a:extLst>
              <a:ext uri="{FF2B5EF4-FFF2-40B4-BE49-F238E27FC236}">
                <a16:creationId xmlns:a16="http://schemas.microsoft.com/office/drawing/2014/main" id="{9F247137-B811-1C0C-3ECF-8920F2723A09}"/>
              </a:ext>
            </a:extLst>
          </p:cNvPr>
          <p:cNvSpPr>
            <a:spLocks noGrp="1"/>
          </p:cNvSpPr>
          <p:nvPr>
            <p:ph type="body" sz="quarter" idx="25"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3">
            <a:extLst>
              <a:ext uri="{FF2B5EF4-FFF2-40B4-BE49-F238E27FC236}">
                <a16:creationId xmlns:a16="http://schemas.microsoft.com/office/drawing/2014/main" id="{EE57E6F6-95E1-BB44-5A8A-95D03F02DCEF}"/>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descr="Background pattern&#10;&#10;Description automatically generated">
            <a:extLst>
              <a:ext uri="{FF2B5EF4-FFF2-40B4-BE49-F238E27FC236}">
                <a16:creationId xmlns:a16="http://schemas.microsoft.com/office/drawing/2014/main" id="{6B00E7C7-88E6-A7F9-7356-C605C6E380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12" name="Marcador de número de diapositiva 5">
            <a:extLst>
              <a:ext uri="{FF2B5EF4-FFF2-40B4-BE49-F238E27FC236}">
                <a16:creationId xmlns:a16="http://schemas.microsoft.com/office/drawing/2014/main" id="{3BA9357F-11E9-B623-DB32-AA16F0336D11}"/>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1378571381"/>
      </p:ext>
    </p:extLst>
  </p:cSld>
  <p:clrMapOvr>
    <a:masterClrMapping/>
  </p:clrMapOvr>
  <p:extLst>
    <p:ext uri="{DCECCB84-F9BA-43D5-87BE-67443E8EF086}">
      <p15:sldGuideLst xmlns:p15="http://schemas.microsoft.com/office/powerpoint/2012/main">
        <p15:guide id="1" orient="horz" pos="2160">
          <p15:clr>
            <a:srgbClr val="FBAE40"/>
          </p15:clr>
        </p15:guide>
        <p15:guide id="2" pos="2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468086" y="1825625"/>
            <a:ext cx="10885714" cy="4351338"/>
          </a:xfrm>
          <a:prstGeom prst="rect">
            <a:avLst/>
          </a:prstGeom>
        </p:spPr>
        <p:txBody>
          <a:bodyPr vert="horz" lIns="91440" tIns="45720" rIns="91440" bIns="45720" numCol="3"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Background pattern&#10;&#10;Description automatically generated">
            <a:extLst>
              <a:ext uri="{FF2B5EF4-FFF2-40B4-BE49-F238E27FC236}">
                <a16:creationId xmlns:a16="http://schemas.microsoft.com/office/drawing/2014/main" id="{07F8B13B-8E7C-F321-BF83-177D747B100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8" name="Marcador de número de diapositiva 5">
            <a:extLst>
              <a:ext uri="{FF2B5EF4-FFF2-40B4-BE49-F238E27FC236}">
                <a16:creationId xmlns:a16="http://schemas.microsoft.com/office/drawing/2014/main" id="{4BB16B3F-018F-71E7-B239-96DA6F36DEB4}"/>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676620679"/>
      </p:ext>
    </p:extLst>
  </p:cSld>
  <p:clrMapOvr>
    <a:masterClrMapping/>
  </p:clrMapOvr>
  <p:extLst>
    <p:ext uri="{DCECCB84-F9BA-43D5-87BE-67443E8EF086}">
      <p15:sldGuideLst xmlns:p15="http://schemas.microsoft.com/office/powerpoint/2012/main">
        <p15:guide id="1" orient="horz" pos="2160">
          <p15:clr>
            <a:srgbClr val="FBAE40"/>
          </p15:clr>
        </p15:guide>
        <p15:guide id="2" pos="336">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accent1"/>
        </a:solidFill>
        <a:effectLst/>
      </p:bgPr>
    </p:bg>
    <p:spTree>
      <p:nvGrpSpPr>
        <p:cNvPr id="1" name=""/>
        <p:cNvGrpSpPr/>
        <p:nvPr/>
      </p:nvGrpSpPr>
      <p:grpSpPr>
        <a:xfrm>
          <a:off x="0" y="0"/>
          <a:ext cx="0" cy="0"/>
          <a:chOff x="0" y="0"/>
          <a:chExt cx="0" cy="0"/>
        </a:xfrm>
      </p:grpSpPr>
      <p:pic>
        <p:nvPicPr>
          <p:cNvPr id="6" name="Picture 5" descr="A picture containing blur&#10;&#10;Description automatically generated">
            <a:extLst>
              <a:ext uri="{FF2B5EF4-FFF2-40B4-BE49-F238E27FC236}">
                <a16:creationId xmlns:a16="http://schemas.microsoft.com/office/drawing/2014/main" id="{EF438032-1F77-BBEA-C7C7-8ED95C652F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9143999" cy="5143500"/>
          </a:xfrm>
          <a:prstGeom prst="rect">
            <a:avLst/>
          </a:prstGeom>
        </p:spPr>
      </p:pic>
      <p:sp>
        <p:nvSpPr>
          <p:cNvPr id="4" name="Title 1">
            <a:extLst>
              <a:ext uri="{FF2B5EF4-FFF2-40B4-BE49-F238E27FC236}">
                <a16:creationId xmlns:a16="http://schemas.microsoft.com/office/drawing/2014/main" id="{E6EEB829-6CD0-4395-A39D-7E253A77EA0C}"/>
              </a:ext>
            </a:extLst>
          </p:cNvPr>
          <p:cNvSpPr>
            <a:spLocks noGrp="1"/>
          </p:cNvSpPr>
          <p:nvPr>
            <p:ph type="ctrTitle" hasCustomPrompt="1"/>
          </p:nvPr>
        </p:nvSpPr>
        <p:spPr>
          <a:xfrm>
            <a:off x="468086" y="365125"/>
            <a:ext cx="1088571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a:lstStyle>
          <a:p>
            <a:pPr marL="0" lvl="0" indent="0" algn="l" defTabSz="685800" rtl="0" eaLnBrk="1" latinLnBrk="0" hangingPunct="1">
              <a:lnSpc>
                <a:spcPct val="90000"/>
              </a:lnSpc>
              <a:spcBef>
                <a:spcPts val="750"/>
              </a:spcBef>
              <a:buFontTx/>
              <a:buNone/>
            </a:pPr>
            <a:r>
              <a:rPr lang="en-US"/>
              <a:t>Click to edit Master title style</a:t>
            </a:r>
          </a:p>
        </p:txBody>
      </p:sp>
      <p:sp>
        <p:nvSpPr>
          <p:cNvPr id="8" name="Text Placeholder 3">
            <a:extLst>
              <a:ext uri="{FF2B5EF4-FFF2-40B4-BE49-F238E27FC236}">
                <a16:creationId xmlns:a16="http://schemas.microsoft.com/office/drawing/2014/main" id="{5A4C7068-0752-FBFE-5D91-4C5EF463A731}"/>
              </a:ext>
            </a:extLst>
          </p:cNvPr>
          <p:cNvSpPr>
            <a:spLocks noGrp="1"/>
          </p:cNvSpPr>
          <p:nvPr>
            <p:ph type="body" sz="half" idx="2"/>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Box 34">
            <a:extLst>
              <a:ext uri="{FF2B5EF4-FFF2-40B4-BE49-F238E27FC236}">
                <a16:creationId xmlns:a16="http://schemas.microsoft.com/office/drawing/2014/main" id="{F0FA6A43-0AD4-BED3-13C7-0AF5B9BB3FF3}"/>
              </a:ext>
            </a:extLst>
          </p:cNvPr>
          <p:cNvSpPr txBox="1"/>
          <p:nvPr userDrawn="1"/>
        </p:nvSpPr>
        <p:spPr>
          <a:xfrm>
            <a:off x="2286000" y="4817478"/>
            <a:ext cx="4572000" cy="207749"/>
          </a:xfrm>
          <a:prstGeom prst="rect">
            <a:avLst/>
          </a:prstGeom>
          <a:noFill/>
        </p:spPr>
        <p:txBody>
          <a:bodyPr wrap="square">
            <a:spAutoFit/>
          </a:bodyPr>
          <a:lstStyle/>
          <a:p>
            <a:pPr algn="ctr"/>
            <a:r>
              <a:rPr lang="en-US" sz="750" b="0" i="0" spc="38" baseline="0" dirty="0">
                <a:solidFill>
                  <a:srgbClr val="595959"/>
                </a:solidFill>
                <a:effectLst/>
                <a:latin typeface="Frutiger 45 Light" pitchFamily="2" charset="0"/>
              </a:rPr>
              <a:t>LTIMindtree Limited is a subsidiary of Larsen &amp; Toubro Limited</a:t>
            </a:r>
            <a:endParaRPr lang="en-US" sz="750" b="0" kern="1200" spc="38" baseline="0" dirty="0">
              <a:solidFill>
                <a:srgbClr val="595959"/>
              </a:solidFill>
              <a:latin typeface="Frutiger 45 Light" pitchFamily="2" charset="0"/>
              <a:ea typeface="+mn-ea"/>
              <a:cs typeface="+mn-cs"/>
            </a:endParaRPr>
          </a:p>
        </p:txBody>
      </p:sp>
      <p:pic>
        <p:nvPicPr>
          <p:cNvPr id="2" name="Picture 1">
            <a:extLst>
              <a:ext uri="{FF2B5EF4-FFF2-40B4-BE49-F238E27FC236}">
                <a16:creationId xmlns:a16="http://schemas.microsoft.com/office/drawing/2014/main" id="{F8C452BF-B975-E66F-DD59-26D7F104617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2506" y="4779833"/>
            <a:ext cx="1026851" cy="291674"/>
          </a:xfrm>
          <a:prstGeom prst="rect">
            <a:avLst/>
          </a:prstGeom>
        </p:spPr>
      </p:pic>
    </p:spTree>
    <p:extLst>
      <p:ext uri="{BB962C8B-B14F-4D97-AF65-F5344CB8AC3E}">
        <p14:creationId xmlns:p14="http://schemas.microsoft.com/office/powerpoint/2010/main" val="34968792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rainbow&#10;&#10;Description automatically generated">
            <a:extLst>
              <a:ext uri="{FF2B5EF4-FFF2-40B4-BE49-F238E27FC236}">
                <a16:creationId xmlns:a16="http://schemas.microsoft.com/office/drawing/2014/main" id="{4D5E0A6A-C63F-CD81-C93D-C62562459A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1" y="1"/>
            <a:ext cx="9144001" cy="5143499"/>
          </a:xfrm>
          <a:prstGeom prst="rect">
            <a:avLst/>
          </a:prstGeom>
        </p:spPr>
      </p:pic>
      <p:sp>
        <p:nvSpPr>
          <p:cNvPr id="16" name="Title 1">
            <a:extLst>
              <a:ext uri="{FF2B5EF4-FFF2-40B4-BE49-F238E27FC236}">
                <a16:creationId xmlns:a16="http://schemas.microsoft.com/office/drawing/2014/main" id="{F6931615-3EFD-406D-8CAB-500F498BBC26}"/>
              </a:ext>
            </a:extLst>
          </p:cNvPr>
          <p:cNvSpPr>
            <a:spLocks noGrp="1"/>
          </p:cNvSpPr>
          <p:nvPr>
            <p:ph type="ctrTitle" hasCustomPrompt="1"/>
          </p:nvPr>
        </p:nvSpPr>
        <p:spPr>
          <a:xfrm>
            <a:off x="817419" y="2243350"/>
            <a:ext cx="6702878" cy="1089529"/>
          </a:xfrm>
          <a:noFill/>
        </p:spPr>
        <p:txBody>
          <a:bodyPr wrap="square" rtlCol="0">
            <a:spAutoFit/>
          </a:bodyPr>
          <a:lstStyle>
            <a:lvl1pPr>
              <a:defRPr lang="en-US" sz="3600" b="1" dirty="0">
                <a:solidFill>
                  <a:schemeClr val="bg1"/>
                </a:solidFill>
                <a:latin typeface="Frutiger LT Pro 55 Roman" panose="020B0602020204020204" pitchFamily="34" charset="77"/>
                <a:ea typeface="Frutiger LT Pro 55 Roman" panose="020B0602020204020204" pitchFamily="34" charset="77"/>
                <a:cs typeface="Calibri" panose="020F0502020204030204" pitchFamily="34" charset="0"/>
              </a:defRPr>
            </a:lvl1pPr>
          </a:lstStyle>
          <a:p>
            <a:pPr marL="0" lvl="0"/>
            <a:r>
              <a:rPr lang="en-US"/>
              <a:t>Click to edit </a:t>
            </a:r>
            <a:br>
              <a:rPr lang="en-US"/>
            </a:br>
            <a:r>
              <a:rPr lang="en-US"/>
              <a:t>Master title style</a:t>
            </a:r>
          </a:p>
        </p:txBody>
      </p:sp>
      <p:sp>
        <p:nvSpPr>
          <p:cNvPr id="22" name="Title 1">
            <a:extLst>
              <a:ext uri="{FF2B5EF4-FFF2-40B4-BE49-F238E27FC236}">
                <a16:creationId xmlns:a16="http://schemas.microsoft.com/office/drawing/2014/main" id="{51413D66-879B-990C-642E-1E1E0D8F30F0}"/>
              </a:ext>
            </a:extLst>
          </p:cNvPr>
          <p:cNvSpPr txBox="1">
            <a:spLocks/>
          </p:cNvSpPr>
          <p:nvPr userDrawn="1"/>
        </p:nvSpPr>
        <p:spPr>
          <a:xfrm>
            <a:off x="817419" y="3355092"/>
            <a:ext cx="6702878" cy="328936"/>
          </a:xfrm>
          <a:prstGeom prst="rect">
            <a:avLst/>
          </a:prstGeom>
          <a:noFill/>
        </p:spPr>
        <p:txBody>
          <a:bodyPr vert="horz" wrap="square" lIns="68580" tIns="34290" rIns="68580" bIns="34290" rtlCol="0" anchor="ctr">
            <a:spAutoFit/>
          </a:bodyPr>
          <a:lstStyle>
            <a:lvl1pPr algn="l" defTabSz="914400" rtl="0" eaLnBrk="1" latinLnBrk="0" hangingPunct="1">
              <a:lnSpc>
                <a:spcPct val="90000"/>
              </a:lnSpc>
              <a:spcBef>
                <a:spcPct val="0"/>
              </a:spcBef>
              <a:buNone/>
              <a:defRPr lang="en-US" sz="4800" b="1" kern="1200" dirty="0">
                <a:solidFill>
                  <a:schemeClr val="bg1"/>
                </a:solidFill>
                <a:latin typeface="Frutiger 45 Light" pitchFamily="2" charset="0"/>
                <a:ea typeface="Frutiger 45 Light" pitchFamily="2" charset="0"/>
                <a:cs typeface="Calibri" panose="020F0502020204030204" pitchFamily="34" charset="0"/>
              </a:defRPr>
            </a:lvl1pPr>
          </a:lstStyle>
          <a:p>
            <a:r>
              <a:rPr lang="en-US" sz="1875">
                <a:latin typeface="Frutiger LT Pro 55 Roman" panose="020B0602020204020204" pitchFamily="34" charset="77"/>
              </a:rPr>
              <a:t>Click to edit Master title style</a:t>
            </a:r>
          </a:p>
        </p:txBody>
      </p:sp>
      <p:sp>
        <p:nvSpPr>
          <p:cNvPr id="2" name="Title 1">
            <a:extLst>
              <a:ext uri="{FF2B5EF4-FFF2-40B4-BE49-F238E27FC236}">
                <a16:creationId xmlns:a16="http://schemas.microsoft.com/office/drawing/2014/main" id="{5E5EFC81-BEEE-352B-0244-DD36B67B80C9}"/>
              </a:ext>
            </a:extLst>
          </p:cNvPr>
          <p:cNvSpPr txBox="1">
            <a:spLocks/>
          </p:cNvSpPr>
          <p:nvPr userDrawn="1"/>
        </p:nvSpPr>
        <p:spPr>
          <a:xfrm>
            <a:off x="817418" y="3947589"/>
            <a:ext cx="6702878" cy="439992"/>
          </a:xfrm>
          <a:prstGeom prst="rect">
            <a:avLst/>
          </a:prstGeom>
          <a:noFill/>
        </p:spPr>
        <p:txBody>
          <a:bodyPr vert="horz" wrap="square" lIns="68580" tIns="34290" rIns="68580" bIns="34290" rtlCol="0" anchor="ctr">
            <a:spAutoFit/>
          </a:bodyPr>
          <a:lstStyle>
            <a:lvl1pPr algn="l" defTabSz="914400" rtl="0" eaLnBrk="1" latinLnBrk="0" hangingPunct="1">
              <a:lnSpc>
                <a:spcPct val="90000"/>
              </a:lnSpc>
              <a:spcBef>
                <a:spcPct val="0"/>
              </a:spcBef>
              <a:buNone/>
              <a:defRPr lang="en-US" sz="4800" b="1" kern="1200" dirty="0">
                <a:solidFill>
                  <a:schemeClr val="bg1"/>
                </a:solidFill>
                <a:latin typeface="Frutiger 45 Light" pitchFamily="2" charset="0"/>
                <a:ea typeface="Frutiger 45 Light" pitchFamily="2" charset="0"/>
                <a:cs typeface="Calibri" panose="020F0502020204030204" pitchFamily="34" charset="0"/>
              </a:defRPr>
            </a:lvl1pPr>
          </a:lstStyle>
          <a:p>
            <a:pPr>
              <a:lnSpc>
                <a:spcPts val="1500"/>
              </a:lnSpc>
            </a:pPr>
            <a:r>
              <a:rPr lang="en-US" sz="1050" b="1">
                <a:latin typeface="Frutiger LT Pro 55 Roman" panose="020B0602020204020204" pitchFamily="34" charset="77"/>
              </a:rPr>
              <a:t>Presenter Name</a:t>
            </a:r>
          </a:p>
          <a:p>
            <a:pPr>
              <a:lnSpc>
                <a:spcPts val="1500"/>
              </a:lnSpc>
            </a:pPr>
            <a:r>
              <a:rPr lang="en-US" sz="1050" b="0">
                <a:latin typeface="Frutiger LT Pro 55 Roman" panose="020B0602020204020204" pitchFamily="34" charset="77"/>
              </a:rPr>
              <a:t>Month, 20XX</a:t>
            </a:r>
          </a:p>
        </p:txBody>
      </p:sp>
      <p:pic>
        <p:nvPicPr>
          <p:cNvPr id="12" name="Picture 11">
            <a:extLst>
              <a:ext uri="{FF2B5EF4-FFF2-40B4-BE49-F238E27FC236}">
                <a16:creationId xmlns:a16="http://schemas.microsoft.com/office/drawing/2014/main" id="{75A4A541-3236-7C7A-108F-C328E38F39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8701" y="242991"/>
            <a:ext cx="1742703" cy="495009"/>
          </a:xfrm>
          <a:prstGeom prst="rect">
            <a:avLst/>
          </a:prstGeom>
        </p:spPr>
      </p:pic>
    </p:spTree>
    <p:extLst>
      <p:ext uri="{BB962C8B-B14F-4D97-AF65-F5344CB8AC3E}">
        <p14:creationId xmlns:p14="http://schemas.microsoft.com/office/powerpoint/2010/main" val="123036767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BA5E112F-F5E3-1239-9356-9397EE4D0862}"/>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pic>
        <p:nvPicPr>
          <p:cNvPr id="8" name="Picture 7" descr="A picture containing text&#10;&#10;Description automatically generated">
            <a:extLst>
              <a:ext uri="{FF2B5EF4-FFF2-40B4-BE49-F238E27FC236}">
                <a16:creationId xmlns:a16="http://schemas.microsoft.com/office/drawing/2014/main" id="{A69005D8-0A67-F661-0422-39B24F37BBD3}"/>
              </a:ext>
            </a:extLst>
          </p:cNvPr>
          <p:cNvPicPr>
            <a:picLocks noChangeAspect="1"/>
          </p:cNvPicPr>
          <p:nvPr userDrawn="1"/>
        </p:nvPicPr>
        <p:blipFill>
          <a:blip r:embed="rId2"/>
          <a:stretch>
            <a:fillRect/>
          </a:stretch>
        </p:blipFill>
        <p:spPr>
          <a:xfrm>
            <a:off x="0" y="0"/>
            <a:ext cx="9144000" cy="5144361"/>
          </a:xfrm>
          <a:prstGeom prst="rect">
            <a:avLst/>
          </a:prstGeom>
        </p:spPr>
      </p:pic>
      <p:sp>
        <p:nvSpPr>
          <p:cNvPr id="9" name="TextBox 8">
            <a:extLst>
              <a:ext uri="{FF2B5EF4-FFF2-40B4-BE49-F238E27FC236}">
                <a16:creationId xmlns:a16="http://schemas.microsoft.com/office/drawing/2014/main" id="{7B947A63-CFE8-CA9F-F001-1F56795E58C8}"/>
              </a:ext>
            </a:extLst>
          </p:cNvPr>
          <p:cNvSpPr txBox="1"/>
          <p:nvPr userDrawn="1"/>
        </p:nvSpPr>
        <p:spPr>
          <a:xfrm>
            <a:off x="290597" y="595722"/>
            <a:ext cx="4758980" cy="1354666"/>
          </a:xfrm>
          <a:prstGeom prst="rect">
            <a:avLst/>
          </a:prstGeom>
          <a:noFill/>
        </p:spPr>
        <p:txBody>
          <a:bodyPr wrap="square" rtlCol="0" anchor="ctr">
            <a:spAutoFit/>
          </a:bodyPr>
          <a:lstStyle/>
          <a:p>
            <a:pPr>
              <a:lnSpc>
                <a:spcPts val="11250"/>
              </a:lnSpc>
            </a:pPr>
            <a:r>
              <a:rPr lang="en-US" sz="5250" spc="-113">
                <a:solidFill>
                  <a:srgbClr val="000000"/>
                </a:solidFill>
                <a:effectLst/>
                <a:latin typeface="Source Sans Pro" panose="020B0503030403020204" pitchFamily="34" charset="0"/>
              </a:rPr>
              <a:t>Let’s get to the</a:t>
            </a:r>
          </a:p>
        </p:txBody>
      </p:sp>
      <p:sp>
        <p:nvSpPr>
          <p:cNvPr id="10" name="TextBox 9">
            <a:extLst>
              <a:ext uri="{FF2B5EF4-FFF2-40B4-BE49-F238E27FC236}">
                <a16:creationId xmlns:a16="http://schemas.microsoft.com/office/drawing/2014/main" id="{CE42EB41-E38E-AD39-7A44-A07A0987B1B7}"/>
              </a:ext>
            </a:extLst>
          </p:cNvPr>
          <p:cNvSpPr txBox="1"/>
          <p:nvPr userDrawn="1"/>
        </p:nvSpPr>
        <p:spPr>
          <a:xfrm>
            <a:off x="631681" y="1440886"/>
            <a:ext cx="4758980" cy="1354666"/>
          </a:xfrm>
          <a:prstGeom prst="rect">
            <a:avLst/>
          </a:prstGeom>
          <a:noFill/>
        </p:spPr>
        <p:txBody>
          <a:bodyPr wrap="square" rtlCol="0">
            <a:spAutoFit/>
          </a:bodyPr>
          <a:lstStyle/>
          <a:p>
            <a:pPr>
              <a:lnSpc>
                <a:spcPts val="11250"/>
              </a:lnSpc>
            </a:pPr>
            <a:r>
              <a:rPr lang="en-US" sz="5250" spc="-113">
                <a:solidFill>
                  <a:srgbClr val="000000"/>
                </a:solidFill>
                <a:effectLst/>
                <a:latin typeface="Source Sans Pro" panose="020B0503030403020204" pitchFamily="34" charset="0"/>
              </a:rPr>
              <a:t>future, faster.</a:t>
            </a:r>
          </a:p>
        </p:txBody>
      </p:sp>
      <p:sp>
        <p:nvSpPr>
          <p:cNvPr id="11" name="TextBox 10">
            <a:extLst>
              <a:ext uri="{FF2B5EF4-FFF2-40B4-BE49-F238E27FC236}">
                <a16:creationId xmlns:a16="http://schemas.microsoft.com/office/drawing/2014/main" id="{DC45133F-5B58-B32C-5DAA-CC87E085DD48}"/>
              </a:ext>
            </a:extLst>
          </p:cNvPr>
          <p:cNvSpPr txBox="1"/>
          <p:nvPr userDrawn="1"/>
        </p:nvSpPr>
        <p:spPr>
          <a:xfrm>
            <a:off x="628526" y="2229855"/>
            <a:ext cx="3276019" cy="1354666"/>
          </a:xfrm>
          <a:prstGeom prst="rect">
            <a:avLst/>
          </a:prstGeom>
          <a:noFill/>
        </p:spPr>
        <p:txBody>
          <a:bodyPr wrap="square" rtlCol="0">
            <a:spAutoFit/>
          </a:bodyPr>
          <a:lstStyle/>
          <a:p>
            <a:pPr>
              <a:lnSpc>
                <a:spcPts val="11250"/>
              </a:lnSpc>
            </a:pPr>
            <a:r>
              <a:rPr lang="en-US" sz="5250" b="1" spc="-113">
                <a:solidFill>
                  <a:srgbClr val="0192D5"/>
                </a:solidFill>
                <a:effectLst/>
                <a:latin typeface="Source Sans Pro" panose="020B0503030403020204" pitchFamily="34" charset="77"/>
              </a:rPr>
              <a:t>Together.</a:t>
            </a:r>
          </a:p>
        </p:txBody>
      </p:sp>
    </p:spTree>
    <p:extLst>
      <p:ext uri="{BB962C8B-B14F-4D97-AF65-F5344CB8AC3E}">
        <p14:creationId xmlns:p14="http://schemas.microsoft.com/office/powerpoint/2010/main" val="5632965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95704B-C3B8-361E-ECB4-AAF0D190B372}"/>
              </a:ext>
            </a:extLst>
          </p:cNvPr>
          <p:cNvPicPr>
            <a:picLocks noChangeAspect="1"/>
          </p:cNvPicPr>
          <p:nvPr userDrawn="1"/>
        </p:nvPicPr>
        <p:blipFill rotWithShape="1">
          <a:blip r:embed="rId2">
            <a:extLst>
              <a:ext uri="{28A0092B-C50C-407E-A947-70E740481C1C}">
                <a14:useLocalDpi xmlns:a14="http://schemas.microsoft.com/office/drawing/2010/main"/>
              </a:ext>
            </a:extLst>
          </a:blip>
          <a:srcRect l="1283" r="1283" b="9101"/>
          <a:stretch/>
        </p:blipFill>
        <p:spPr>
          <a:xfrm rot="10800000" flipH="1">
            <a:off x="1" y="1"/>
            <a:ext cx="9142810" cy="5143499"/>
          </a:xfrm>
          <a:prstGeom prst="rect">
            <a:avLst/>
          </a:prstGeom>
        </p:spPr>
      </p:pic>
      <p:sp>
        <p:nvSpPr>
          <p:cNvPr id="17" name="Title 1">
            <a:extLst>
              <a:ext uri="{FF2B5EF4-FFF2-40B4-BE49-F238E27FC236}">
                <a16:creationId xmlns:a16="http://schemas.microsoft.com/office/drawing/2014/main" id="{81628252-EFFE-45BA-BB6B-80B43271D7B9}"/>
              </a:ext>
            </a:extLst>
          </p:cNvPr>
          <p:cNvSpPr>
            <a:spLocks noGrp="1"/>
          </p:cNvSpPr>
          <p:nvPr>
            <p:ph type="title" hasCustomPrompt="1"/>
          </p:nvPr>
        </p:nvSpPr>
        <p:spPr>
          <a:xfrm>
            <a:off x="3840480" y="1131441"/>
            <a:ext cx="4753187" cy="2139553"/>
          </a:xfrm>
        </p:spPr>
        <p:txBody>
          <a:bodyPr anchor="b">
            <a:normAutofit/>
          </a:bodyPr>
          <a:lstStyle>
            <a:lvl1pPr>
              <a:defRPr lang="en-US" sz="3300" b="1" kern="1200" dirty="0">
                <a:solidFill>
                  <a:schemeClr val="bg1"/>
                </a:solidFill>
                <a:latin typeface="Frutiger LT Pro 55 Roman" panose="020B0602020204020204" pitchFamily="34" charset="77"/>
                <a:ea typeface="+mn-ea"/>
                <a:cs typeface="+mn-cs"/>
              </a:defRPr>
            </a:lvl1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title style</a:t>
            </a:r>
          </a:p>
        </p:txBody>
      </p:sp>
      <p:sp>
        <p:nvSpPr>
          <p:cNvPr id="18" name="Text Placeholder 2">
            <a:extLst>
              <a:ext uri="{FF2B5EF4-FFF2-40B4-BE49-F238E27FC236}">
                <a16:creationId xmlns:a16="http://schemas.microsoft.com/office/drawing/2014/main" id="{4994D909-A7BC-465C-8A9B-65471E73FB39}"/>
              </a:ext>
            </a:extLst>
          </p:cNvPr>
          <p:cNvSpPr>
            <a:spLocks noGrp="1"/>
          </p:cNvSpPr>
          <p:nvPr>
            <p:ph type="body" idx="1"/>
          </p:nvPr>
        </p:nvSpPr>
        <p:spPr>
          <a:xfrm>
            <a:off x="3840480" y="3291235"/>
            <a:ext cx="4753187" cy="1125140"/>
          </a:xfrm>
        </p:spPr>
        <p:txBody>
          <a:bodyPr/>
          <a:lstStyle>
            <a:lvl1pPr marL="0" indent="0">
              <a:buNone/>
              <a:defRPr sz="1800">
                <a:solidFill>
                  <a:schemeClr val="bg1"/>
                </a:solidFill>
                <a:latin typeface="Frutiger LT Pro 55 Roman" panose="020B0602020204020204" pitchFamily="34" charset="77"/>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8754198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D88B5453-FA30-524B-7728-9BFFB0EA11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20" y="4411980"/>
            <a:ext cx="1041385" cy="742480"/>
          </a:xfrm>
          <a:prstGeom prst="rect">
            <a:avLst/>
          </a:prstGeom>
        </p:spPr>
      </p:pic>
      <p:sp>
        <p:nvSpPr>
          <p:cNvPr id="23" name="Marcador de número de diapositiva 5">
            <a:extLst>
              <a:ext uri="{FF2B5EF4-FFF2-40B4-BE49-F238E27FC236}">
                <a16:creationId xmlns:a16="http://schemas.microsoft.com/office/drawing/2014/main" id="{B982187F-CBBE-F09C-0F6F-730E0F0B1244}"/>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
        <p:nvSpPr>
          <p:cNvPr id="2" name="Title 1">
            <a:extLst>
              <a:ext uri="{FF2B5EF4-FFF2-40B4-BE49-F238E27FC236}">
                <a16:creationId xmlns:a16="http://schemas.microsoft.com/office/drawing/2014/main" id="{A3E3E39C-C379-ABAC-D02D-55BD9E3DE1B5}"/>
              </a:ext>
            </a:extLst>
          </p:cNvPr>
          <p:cNvSpPr>
            <a:spLocks noGrp="1"/>
          </p:cNvSpPr>
          <p:nvPr>
            <p:ph type="title"/>
          </p:nvPr>
        </p:nvSpPr>
        <p:spPr>
          <a:xfrm>
            <a:off x="324106" y="216694"/>
            <a:ext cx="8495789" cy="323165"/>
          </a:xfrm>
        </p:spPr>
        <p:txBody>
          <a:bodyPr lIns="0" tIns="0" rIns="0" bIns="0" anchor="t">
            <a:spAutoFit/>
          </a:bodyPr>
          <a:lstStyle>
            <a:lvl1pPr>
              <a:lnSpc>
                <a:spcPct val="100000"/>
              </a:lnSpc>
              <a:defRPr sz="2100" b="1"/>
            </a:lvl1pPr>
          </a:lstStyle>
          <a:p>
            <a:r>
              <a:rPr lang="en-US"/>
              <a:t>Click to edit Master title style</a:t>
            </a:r>
          </a:p>
        </p:txBody>
      </p:sp>
    </p:spTree>
    <p:extLst>
      <p:ext uri="{BB962C8B-B14F-4D97-AF65-F5344CB8AC3E}">
        <p14:creationId xmlns:p14="http://schemas.microsoft.com/office/powerpoint/2010/main" val="1446447743"/>
      </p:ext>
    </p:extLst>
  </p:cSld>
  <p:clrMapOvr>
    <a:masterClrMapping/>
  </p:clrMapOvr>
  <p:extLst>
    <p:ext uri="{DCECCB84-F9BA-43D5-87BE-67443E8EF086}">
      <p15:sldGuideLst xmlns:p15="http://schemas.microsoft.com/office/powerpoint/2012/main">
        <p15:guide id="1" orient="horz" pos="4032">
          <p15:clr>
            <a:srgbClr val="FBAE40"/>
          </p15:clr>
        </p15:guide>
        <p15:guide id="2" pos="336">
          <p15:clr>
            <a:srgbClr val="FBAE40"/>
          </p15:clr>
        </p15:guide>
        <p15:guide id="3" orient="horz" pos="288">
          <p15:clr>
            <a:srgbClr val="FBAE40"/>
          </p15:clr>
        </p15:guide>
        <p15:guide id="4" pos="7344">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400049" y="1122759"/>
            <a:ext cx="8343899" cy="2233504"/>
          </a:xfrm>
        </p:spPr>
        <p:txBody>
          <a:bodyPr numCol="1"/>
          <a:lstStyle>
            <a:lvl1pPr>
              <a:lnSpc>
                <a:spcPts val="1275"/>
              </a:lnSpc>
              <a:defRPr lang="en-US" sz="1800" b="1" kern="1200" dirty="0" smtClean="0">
                <a:solidFill>
                  <a:schemeClr val="tx1"/>
                </a:solidFill>
                <a:latin typeface="Frutiger LT Pro 55 Roman" panose="020B0602020204020204" pitchFamily="34" charset="77"/>
                <a:ea typeface="+mn-ea"/>
                <a:cs typeface="+mn-cs"/>
              </a:defRPr>
            </a:lvl1pPr>
            <a:lvl2pPr>
              <a:lnSpc>
                <a:spcPts val="1275"/>
              </a:lnSpc>
              <a:defRPr lang="en-US" sz="1500" kern="1200" dirty="0" smtClean="0">
                <a:solidFill>
                  <a:schemeClr val="tx1"/>
                </a:solidFill>
                <a:latin typeface="Frutiger LT Pro 55 Roman" panose="020B0602020204020204" pitchFamily="34" charset="77"/>
                <a:ea typeface="+mn-ea"/>
                <a:cs typeface="+mn-cs"/>
              </a:defRPr>
            </a:lvl2pPr>
            <a:lvl3pPr marL="257175" indent="-257175">
              <a:lnSpc>
                <a:spcPts val="1275"/>
              </a:lnSpc>
              <a:defRPr lang="en-US" sz="1350" kern="1200" dirty="0" smtClean="0">
                <a:solidFill>
                  <a:schemeClr val="tx1"/>
                </a:solidFill>
                <a:latin typeface="Frutiger LT Pro 55 Roman" panose="020B0602020204020204" pitchFamily="34" charset="77"/>
                <a:ea typeface="+mn-ea"/>
                <a:cs typeface="+mn-cs"/>
              </a:defRPr>
            </a:lvl3pPr>
            <a:lvl4pPr marL="426244" indent="-171450">
              <a:lnSpc>
                <a:spcPts val="1275"/>
              </a:lnSpc>
              <a:buClr>
                <a:schemeClr val="tx2">
                  <a:lumMod val="50000"/>
                </a:schemeClr>
              </a:buClr>
              <a:buFont typeface="Symbol" panose="05050102010706020507" pitchFamily="18" charset="2"/>
              <a:buChar char="-"/>
              <a:defRPr sz="1050">
                <a:latin typeface="Frutiger LT Pro 55 Roman" panose="020B0602020204020204" pitchFamily="34" charset="77"/>
              </a:defRPr>
            </a:lvl4pPr>
            <a:lvl5pPr marL="685800" indent="-171450">
              <a:lnSpc>
                <a:spcPts val="1275"/>
              </a:lnSpc>
              <a:buClr>
                <a:schemeClr val="tx2">
                  <a:lumMod val="50000"/>
                </a:schemeClr>
              </a:buClr>
              <a:buFont typeface="Symbol" panose="05050102010706020507" pitchFamily="18" charset="2"/>
              <a:buChar char="-"/>
              <a:defRPr sz="1050">
                <a:latin typeface="Frutiger LT Pro 55 Roman" panose="020B0602020204020204" pitchFamily="34" charset="77"/>
              </a:defRPr>
            </a:lvl5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text styles</a:t>
            </a:r>
          </a:p>
          <a:p>
            <a:pPr marL="0" lvl="1" indent="0" algn="l" defTabSz="685800" rtl="0" eaLnBrk="1" latinLnBrk="0" hangingPunct="1">
              <a:lnSpc>
                <a:spcPct val="90000"/>
              </a:lnSpc>
              <a:spcBef>
                <a:spcPts val="750"/>
              </a:spcBef>
              <a:buFont typeface="Arial" panose="020B0604020202020204" pitchFamily="34" charset="0"/>
              <a:buNone/>
            </a:pPr>
            <a:r>
              <a:rPr lang="en-US"/>
              <a:t>Second level</a:t>
            </a:r>
          </a:p>
          <a:p>
            <a:pPr marL="0" lvl="2" indent="0" algn="l" defTabSz="685800" rtl="0" eaLnBrk="1" latinLnBrk="0" hangingPunct="1">
              <a:lnSpc>
                <a:spcPct val="90000"/>
              </a:lnSpc>
              <a:spcBef>
                <a:spcPts val="750"/>
              </a:spcBef>
              <a:buFont typeface="Arial" panose="020B0604020202020204" pitchFamily="34" charset="0"/>
              <a:buNone/>
            </a:pPr>
            <a:r>
              <a:rPr lang="en-US"/>
              <a:t>Third level</a:t>
            </a:r>
          </a:p>
          <a:p>
            <a:pPr marL="0" lvl="3" indent="0" algn="l" defTabSz="685800" rtl="0" eaLnBrk="1" latinLnBrk="0" hangingPunct="1">
              <a:lnSpc>
                <a:spcPct val="90000"/>
              </a:lnSpc>
              <a:spcBef>
                <a:spcPts val="750"/>
              </a:spcBef>
              <a:buFont typeface="Arial" panose="020B0604020202020204" pitchFamily="34" charset="0"/>
              <a:buNone/>
            </a:pPr>
            <a:r>
              <a:rPr lang="en-US"/>
              <a:t>Fourth level</a:t>
            </a:r>
          </a:p>
          <a:p>
            <a:pPr marL="0" lvl="4" indent="0" algn="l" defTabSz="685800" rtl="0" eaLnBrk="1" latinLnBrk="0" hangingPunct="1">
              <a:lnSpc>
                <a:spcPct val="90000"/>
              </a:lnSpc>
              <a:spcBef>
                <a:spcPts val="750"/>
              </a:spcBef>
              <a:buFont typeface="Arial" panose="020B0604020202020204" pitchFamily="34" charset="0"/>
              <a:buNone/>
            </a:pPr>
            <a:r>
              <a:rPr lang="en-US"/>
              <a:t>Fifth level</a:t>
            </a:r>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400049" y="352377"/>
            <a:ext cx="8343900" cy="326231"/>
          </a:xfrm>
        </p:spPr>
        <p:txBody>
          <a:bodyPr vert="horz" lIns="91440" tIns="45720" rIns="91440" bIns="45720" rtlCol="0">
            <a:noAutofit/>
          </a:bodyPr>
          <a:lstStyle>
            <a:lvl1pPr>
              <a:defRPr lang="en-US" sz="24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685800" rtl="0" eaLnBrk="1" latinLnBrk="0" hangingPunct="1">
              <a:lnSpc>
                <a:spcPct val="90000"/>
              </a:lnSpc>
              <a:spcBef>
                <a:spcPts val="750"/>
              </a:spcBef>
              <a:buFontTx/>
              <a:buNone/>
            </a:pPr>
            <a:r>
              <a:rPr lang="en-US"/>
              <a:t>Title Here</a:t>
            </a:r>
          </a:p>
        </p:txBody>
      </p:sp>
      <p:sp>
        <p:nvSpPr>
          <p:cNvPr id="8" name="Marcador de número de diapositiva 5">
            <a:extLst>
              <a:ext uri="{FF2B5EF4-FFF2-40B4-BE49-F238E27FC236}">
                <a16:creationId xmlns:a16="http://schemas.microsoft.com/office/drawing/2014/main" id="{E9EC46A4-50CA-5032-642E-472F2C66E949}"/>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115639181"/>
      </p:ext>
    </p:extLst>
  </p:cSld>
  <p:clrMapOvr>
    <a:masterClrMapping/>
  </p:clrMapOvr>
  <p:extLst>
    <p:ext uri="{DCECCB84-F9BA-43D5-87BE-67443E8EF086}">
      <p15:sldGuideLst xmlns:p15="http://schemas.microsoft.com/office/powerpoint/2012/main">
        <p15:guide id="1" orient="horz" pos="2160">
          <p15:clr>
            <a:srgbClr val="FBAE40"/>
          </p15:clr>
        </p15:guide>
        <p15:guide id="2" pos="336">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400049" y="1122759"/>
            <a:ext cx="8343899" cy="2233504"/>
          </a:xfrm>
        </p:spPr>
        <p:txBody>
          <a:bodyPr numCol="2">
            <a:normAutofit/>
          </a:bodyPr>
          <a:lstStyle>
            <a:lvl1pPr>
              <a:lnSpc>
                <a:spcPts val="1275"/>
              </a:lnSpc>
              <a:defRPr lang="en-US" sz="1050" b="1" kern="1200" dirty="0" smtClean="0">
                <a:solidFill>
                  <a:schemeClr val="tx1"/>
                </a:solidFill>
                <a:latin typeface="Frutiger LT Pro 55 Roman" panose="020B0602020204020204" pitchFamily="34" charset="77"/>
                <a:ea typeface="+mn-ea"/>
                <a:cs typeface="+mn-cs"/>
              </a:defRPr>
            </a:lvl1pPr>
            <a:lvl2pPr>
              <a:lnSpc>
                <a:spcPts val="1275"/>
              </a:lnSpc>
              <a:defRPr lang="en-US" sz="1050" kern="1200" dirty="0" smtClean="0">
                <a:solidFill>
                  <a:schemeClr val="tx1"/>
                </a:solidFill>
                <a:latin typeface="Frutiger LT Pro 55 Roman" panose="020B0602020204020204" pitchFamily="34" charset="77"/>
                <a:ea typeface="+mn-ea"/>
                <a:cs typeface="+mn-cs"/>
              </a:defRPr>
            </a:lvl2pPr>
            <a:lvl3pPr marL="257175" indent="-257175">
              <a:lnSpc>
                <a:spcPts val="1275"/>
              </a:lnSpc>
              <a:defRPr lang="en-US" sz="1050" kern="1200" dirty="0" smtClean="0">
                <a:solidFill>
                  <a:schemeClr val="tx1"/>
                </a:solidFill>
                <a:latin typeface="Frutiger LT Pro 55 Roman" panose="020B0602020204020204" pitchFamily="34" charset="77"/>
                <a:ea typeface="+mn-ea"/>
                <a:cs typeface="+mn-cs"/>
              </a:defRPr>
            </a:lvl3pPr>
            <a:lvl4pPr marL="426244" indent="-171450">
              <a:lnSpc>
                <a:spcPts val="1275"/>
              </a:lnSpc>
              <a:buClr>
                <a:schemeClr val="tx2">
                  <a:lumMod val="50000"/>
                </a:schemeClr>
              </a:buClr>
              <a:buFont typeface="Symbol" panose="05050102010706020507" pitchFamily="18" charset="2"/>
              <a:buChar char="-"/>
              <a:defRPr sz="1050">
                <a:latin typeface="Frutiger LT Pro 55 Roman" panose="020B0602020204020204" pitchFamily="34" charset="77"/>
              </a:defRPr>
            </a:lvl4pPr>
            <a:lvl5pPr marL="685800" indent="-171450">
              <a:lnSpc>
                <a:spcPts val="1275"/>
              </a:lnSpc>
              <a:buClr>
                <a:schemeClr val="tx2">
                  <a:lumMod val="50000"/>
                </a:schemeClr>
              </a:buClr>
              <a:buFont typeface="Symbol" panose="05050102010706020507" pitchFamily="18" charset="2"/>
              <a:buChar char="-"/>
              <a:defRPr sz="1050">
                <a:latin typeface="Frutiger LT Pro 55 Roman" panose="020B0602020204020204" pitchFamily="34" charset="77"/>
              </a:defRPr>
            </a:lvl5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text styles</a:t>
            </a:r>
          </a:p>
          <a:p>
            <a:pPr marL="0" lvl="1" indent="0" algn="l" defTabSz="685800" rtl="0" eaLnBrk="1" latinLnBrk="0" hangingPunct="1">
              <a:lnSpc>
                <a:spcPct val="90000"/>
              </a:lnSpc>
              <a:spcBef>
                <a:spcPts val="750"/>
              </a:spcBef>
              <a:buFont typeface="Arial" panose="020B0604020202020204" pitchFamily="34" charset="0"/>
              <a:buNone/>
            </a:pPr>
            <a:r>
              <a:rPr lang="en-US"/>
              <a:t>Second level</a:t>
            </a:r>
          </a:p>
          <a:p>
            <a:pPr marL="0" lvl="2" indent="0" algn="l" defTabSz="685800" rtl="0" eaLnBrk="1" latinLnBrk="0" hangingPunct="1">
              <a:lnSpc>
                <a:spcPct val="90000"/>
              </a:lnSpc>
              <a:spcBef>
                <a:spcPts val="750"/>
              </a:spcBef>
              <a:buFont typeface="Arial" panose="020B0604020202020204" pitchFamily="34" charset="0"/>
              <a:buNone/>
            </a:pPr>
            <a:r>
              <a:rPr lang="en-US"/>
              <a:t>Third level</a:t>
            </a:r>
          </a:p>
          <a:p>
            <a:pPr marL="0" lvl="3" indent="0" algn="l" defTabSz="685800" rtl="0" eaLnBrk="1" latinLnBrk="0" hangingPunct="1">
              <a:lnSpc>
                <a:spcPct val="90000"/>
              </a:lnSpc>
              <a:spcBef>
                <a:spcPts val="750"/>
              </a:spcBef>
              <a:buFont typeface="Arial" panose="020B0604020202020204" pitchFamily="34" charset="0"/>
              <a:buNone/>
            </a:pPr>
            <a:r>
              <a:rPr lang="en-US"/>
              <a:t>Fourth level</a:t>
            </a:r>
          </a:p>
          <a:p>
            <a:pPr marL="0" lvl="4" indent="0" algn="l" defTabSz="685800" rtl="0" eaLnBrk="1" latinLnBrk="0" hangingPunct="1">
              <a:lnSpc>
                <a:spcPct val="90000"/>
              </a:lnSpc>
              <a:spcBef>
                <a:spcPts val="750"/>
              </a:spcBef>
              <a:buFont typeface="Arial" panose="020B0604020202020204" pitchFamily="34" charset="0"/>
              <a:buNone/>
            </a:pPr>
            <a:r>
              <a:rPr lang="en-US"/>
              <a:t>Fifth level</a:t>
            </a:r>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400049" y="352377"/>
            <a:ext cx="8343900" cy="326231"/>
          </a:xfrm>
        </p:spPr>
        <p:txBody>
          <a:bodyPr vert="horz" lIns="91440" tIns="45720" rIns="91440" bIns="45720" rtlCol="0">
            <a:noAutofit/>
          </a:bodyPr>
          <a:lstStyle>
            <a:lvl1pPr>
              <a:defRPr lang="en-US" sz="24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685800" rtl="0" eaLnBrk="1" latinLnBrk="0" hangingPunct="1">
              <a:lnSpc>
                <a:spcPct val="90000"/>
              </a:lnSpc>
              <a:spcBef>
                <a:spcPts val="750"/>
              </a:spcBef>
              <a:buFontTx/>
              <a:buNone/>
            </a:pPr>
            <a:r>
              <a:rPr lang="en-US"/>
              <a:t>Title Here</a:t>
            </a:r>
          </a:p>
        </p:txBody>
      </p:sp>
      <p:sp>
        <p:nvSpPr>
          <p:cNvPr id="8" name="Marcador de número de diapositiva 5">
            <a:extLst>
              <a:ext uri="{FF2B5EF4-FFF2-40B4-BE49-F238E27FC236}">
                <a16:creationId xmlns:a16="http://schemas.microsoft.com/office/drawing/2014/main" id="{4E4B298F-D75D-0E89-ED3D-DF0CF1A87E27}"/>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3550183216"/>
      </p:ext>
    </p:extLst>
  </p:cSld>
  <p:clrMapOvr>
    <a:masterClrMapping/>
  </p:clrMapOvr>
  <p:extLst>
    <p:ext uri="{DCECCB84-F9BA-43D5-87BE-67443E8EF086}">
      <p15:sldGuideLst xmlns:p15="http://schemas.microsoft.com/office/powerpoint/2012/main">
        <p15:guide id="1" orient="horz" pos="2160">
          <p15:clr>
            <a:srgbClr val="FBAE40"/>
          </p15:clr>
        </p15:guide>
        <p15:guide id="2" pos="336">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400049" y="1122759"/>
            <a:ext cx="8343899" cy="2233504"/>
          </a:xfrm>
        </p:spPr>
        <p:txBody>
          <a:bodyPr numCol="3">
            <a:normAutofit/>
          </a:bodyPr>
          <a:lstStyle>
            <a:lvl1pPr>
              <a:lnSpc>
                <a:spcPts val="1275"/>
              </a:lnSpc>
              <a:defRPr lang="en-US" sz="1050" b="1" kern="1200" dirty="0" smtClean="0">
                <a:solidFill>
                  <a:schemeClr val="tx1"/>
                </a:solidFill>
                <a:latin typeface="Frutiger LT Pro 55 Roman" panose="020B0602020204020204" pitchFamily="34" charset="77"/>
                <a:ea typeface="+mn-ea"/>
                <a:cs typeface="+mn-cs"/>
              </a:defRPr>
            </a:lvl1pPr>
            <a:lvl2pPr>
              <a:lnSpc>
                <a:spcPts val="1275"/>
              </a:lnSpc>
              <a:defRPr lang="en-US" sz="1050" kern="1200" dirty="0" smtClean="0">
                <a:solidFill>
                  <a:schemeClr val="tx1"/>
                </a:solidFill>
                <a:latin typeface="Frutiger LT Pro 55 Roman" panose="020B0602020204020204" pitchFamily="34" charset="77"/>
                <a:ea typeface="+mn-ea"/>
                <a:cs typeface="+mn-cs"/>
              </a:defRPr>
            </a:lvl2pPr>
            <a:lvl3pPr marL="257175" indent="-257175">
              <a:lnSpc>
                <a:spcPts val="1275"/>
              </a:lnSpc>
              <a:defRPr lang="en-US" sz="1050" kern="1200" dirty="0" smtClean="0">
                <a:solidFill>
                  <a:schemeClr val="tx1"/>
                </a:solidFill>
                <a:latin typeface="Frutiger LT Pro 55 Roman" panose="020B0602020204020204" pitchFamily="34" charset="77"/>
                <a:ea typeface="+mn-ea"/>
                <a:cs typeface="+mn-cs"/>
              </a:defRPr>
            </a:lvl3pPr>
            <a:lvl4pPr marL="426244" indent="-171450">
              <a:lnSpc>
                <a:spcPts val="1275"/>
              </a:lnSpc>
              <a:buClr>
                <a:schemeClr val="tx2">
                  <a:lumMod val="50000"/>
                </a:schemeClr>
              </a:buClr>
              <a:buFont typeface="Symbol" panose="05050102010706020507" pitchFamily="18" charset="2"/>
              <a:buChar char="-"/>
              <a:defRPr sz="1050">
                <a:latin typeface="Frutiger LT Pro 55 Roman" panose="020B0602020204020204" pitchFamily="34" charset="77"/>
              </a:defRPr>
            </a:lvl4pPr>
            <a:lvl5pPr marL="685800" indent="-171450">
              <a:lnSpc>
                <a:spcPts val="1275"/>
              </a:lnSpc>
              <a:buClr>
                <a:schemeClr val="tx2">
                  <a:lumMod val="50000"/>
                </a:schemeClr>
              </a:buClr>
              <a:buFont typeface="Symbol" panose="05050102010706020507" pitchFamily="18" charset="2"/>
              <a:buChar char="-"/>
              <a:defRPr sz="1050">
                <a:latin typeface="Frutiger LT Pro 55 Roman" panose="020B0602020204020204" pitchFamily="34" charset="77"/>
              </a:defRPr>
            </a:lvl5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text styles</a:t>
            </a:r>
          </a:p>
          <a:p>
            <a:pPr marL="0" lvl="1" indent="0" algn="l" defTabSz="685800" rtl="0" eaLnBrk="1" latinLnBrk="0" hangingPunct="1">
              <a:lnSpc>
                <a:spcPct val="90000"/>
              </a:lnSpc>
              <a:spcBef>
                <a:spcPts val="750"/>
              </a:spcBef>
              <a:buFont typeface="Arial" panose="020B0604020202020204" pitchFamily="34" charset="0"/>
              <a:buNone/>
            </a:pPr>
            <a:r>
              <a:rPr lang="en-US"/>
              <a:t>Second level</a:t>
            </a:r>
          </a:p>
          <a:p>
            <a:pPr marL="0" lvl="2" indent="0" algn="l" defTabSz="685800" rtl="0" eaLnBrk="1" latinLnBrk="0" hangingPunct="1">
              <a:lnSpc>
                <a:spcPct val="90000"/>
              </a:lnSpc>
              <a:spcBef>
                <a:spcPts val="750"/>
              </a:spcBef>
              <a:buFont typeface="Arial" panose="020B0604020202020204" pitchFamily="34" charset="0"/>
              <a:buNone/>
            </a:pPr>
            <a:r>
              <a:rPr lang="en-US"/>
              <a:t>Third level</a:t>
            </a:r>
          </a:p>
          <a:p>
            <a:pPr marL="0" lvl="3" indent="0" algn="l" defTabSz="685800" rtl="0" eaLnBrk="1" latinLnBrk="0" hangingPunct="1">
              <a:lnSpc>
                <a:spcPct val="90000"/>
              </a:lnSpc>
              <a:spcBef>
                <a:spcPts val="750"/>
              </a:spcBef>
              <a:buFont typeface="Arial" panose="020B0604020202020204" pitchFamily="34" charset="0"/>
              <a:buNone/>
            </a:pPr>
            <a:r>
              <a:rPr lang="en-US"/>
              <a:t>Fourth level</a:t>
            </a:r>
          </a:p>
          <a:p>
            <a:pPr marL="0" lvl="4" indent="0" algn="l" defTabSz="685800" rtl="0" eaLnBrk="1" latinLnBrk="0" hangingPunct="1">
              <a:lnSpc>
                <a:spcPct val="90000"/>
              </a:lnSpc>
              <a:spcBef>
                <a:spcPts val="750"/>
              </a:spcBef>
              <a:buFont typeface="Arial" panose="020B0604020202020204" pitchFamily="34" charset="0"/>
              <a:buNone/>
            </a:pPr>
            <a:r>
              <a:rPr lang="en-US"/>
              <a:t>Fifth level</a:t>
            </a:r>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400049" y="352377"/>
            <a:ext cx="8343900" cy="326231"/>
          </a:xfrm>
        </p:spPr>
        <p:txBody>
          <a:bodyPr vert="horz" lIns="91440" tIns="45720" rIns="91440" bIns="45720" rtlCol="0">
            <a:noAutofit/>
          </a:bodyPr>
          <a:lstStyle>
            <a:lvl1pPr>
              <a:defRPr lang="en-US" sz="24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685800" rtl="0" eaLnBrk="1" latinLnBrk="0" hangingPunct="1">
              <a:lnSpc>
                <a:spcPct val="90000"/>
              </a:lnSpc>
              <a:spcBef>
                <a:spcPts val="750"/>
              </a:spcBef>
              <a:buFontTx/>
              <a:buNone/>
            </a:pPr>
            <a:r>
              <a:rPr lang="en-US"/>
              <a:t>Title Here</a:t>
            </a:r>
          </a:p>
        </p:txBody>
      </p:sp>
      <p:sp>
        <p:nvSpPr>
          <p:cNvPr id="8" name="Marcador de número de diapositiva 5">
            <a:extLst>
              <a:ext uri="{FF2B5EF4-FFF2-40B4-BE49-F238E27FC236}">
                <a16:creationId xmlns:a16="http://schemas.microsoft.com/office/drawing/2014/main" id="{4BB16B3F-018F-71E7-B239-96DA6F36DEB4}"/>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460641869"/>
      </p:ext>
    </p:extLst>
  </p:cSld>
  <p:clrMapOvr>
    <a:masterClrMapping/>
  </p:clrMapOvr>
  <p:extLst>
    <p:ext uri="{DCECCB84-F9BA-43D5-87BE-67443E8EF086}">
      <p15:sldGuideLst xmlns:p15="http://schemas.microsoft.com/office/powerpoint/2012/main">
        <p15:guide id="1" orient="horz" pos="2160">
          <p15:clr>
            <a:srgbClr val="FBAE40"/>
          </p15:clr>
        </p15:guide>
        <p15:guide id="2" pos="336">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F55D43F-875F-4E2B-82B9-5EEDDAEA63F8}"/>
              </a:ext>
            </a:extLst>
          </p:cNvPr>
          <p:cNvSpPr>
            <a:spLocks noGrp="1"/>
          </p:cNvSpPr>
          <p:nvPr>
            <p:ph type="title"/>
          </p:nvPr>
        </p:nvSpPr>
        <p:spPr>
          <a:xfrm>
            <a:off x="400049" y="741975"/>
            <a:ext cx="6457951" cy="2139553"/>
          </a:xfrm>
        </p:spPr>
        <p:txBody>
          <a:bodyPr anchor="b">
            <a:normAutofit/>
          </a:bodyPr>
          <a:lstStyle>
            <a:lvl1pPr>
              <a:defRPr lang="en-US" sz="3300" b="1" kern="1200" dirty="0">
                <a:solidFill>
                  <a:srgbClr val="595959"/>
                </a:solidFill>
                <a:latin typeface="Frutiger LT Pro 55 Roman" panose="020B0602020204020204" pitchFamily="34" charset="77"/>
                <a:ea typeface="+mn-ea"/>
                <a:cs typeface="+mn-cs"/>
              </a:defRPr>
            </a:lvl1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title style</a:t>
            </a:r>
          </a:p>
        </p:txBody>
      </p:sp>
      <p:sp>
        <p:nvSpPr>
          <p:cNvPr id="20" name="Text Placeholder 2">
            <a:extLst>
              <a:ext uri="{FF2B5EF4-FFF2-40B4-BE49-F238E27FC236}">
                <a16:creationId xmlns:a16="http://schemas.microsoft.com/office/drawing/2014/main" id="{F18B4745-7445-43DB-B108-3CDCB28A7AE9}"/>
              </a:ext>
            </a:extLst>
          </p:cNvPr>
          <p:cNvSpPr>
            <a:spLocks noGrp="1"/>
          </p:cNvSpPr>
          <p:nvPr>
            <p:ph type="body" idx="1"/>
          </p:nvPr>
        </p:nvSpPr>
        <p:spPr>
          <a:xfrm>
            <a:off x="400048" y="2901769"/>
            <a:ext cx="6457952" cy="1125140"/>
          </a:xfrm>
        </p:spPr>
        <p:txBody>
          <a:bodyPr/>
          <a:lstStyle>
            <a:lvl1pPr marL="0" indent="0">
              <a:buNone/>
              <a:defRPr sz="1800">
                <a:solidFill>
                  <a:srgbClr val="595959"/>
                </a:solidFill>
                <a:latin typeface="Frutiger LT Pro 55 Roman" panose="020B0602020204020204" pitchFamily="34" charset="77"/>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Text Placeholder 13">
            <a:extLst>
              <a:ext uri="{FF2B5EF4-FFF2-40B4-BE49-F238E27FC236}">
                <a16:creationId xmlns:a16="http://schemas.microsoft.com/office/drawing/2014/main" id="{5A424433-CA37-48A1-EF7E-E44DEC8944A4}"/>
              </a:ext>
            </a:extLst>
          </p:cNvPr>
          <p:cNvSpPr>
            <a:spLocks noGrp="1"/>
          </p:cNvSpPr>
          <p:nvPr>
            <p:ph type="body" sz="quarter" idx="13" hasCustomPrompt="1"/>
          </p:nvPr>
        </p:nvSpPr>
        <p:spPr>
          <a:xfrm>
            <a:off x="400049" y="352377"/>
            <a:ext cx="8343900" cy="326231"/>
          </a:xfrm>
        </p:spPr>
        <p:txBody>
          <a:bodyPr vert="horz" lIns="91440" tIns="45720" rIns="91440" bIns="45720" rtlCol="0">
            <a:noAutofit/>
          </a:bodyPr>
          <a:lstStyle>
            <a:lvl1pPr>
              <a:defRPr lang="en-US" sz="24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685800" rtl="0" eaLnBrk="1" latinLnBrk="0" hangingPunct="1">
              <a:lnSpc>
                <a:spcPct val="90000"/>
              </a:lnSpc>
              <a:spcBef>
                <a:spcPts val="750"/>
              </a:spcBef>
              <a:buFontTx/>
              <a:buNone/>
            </a:pPr>
            <a:r>
              <a:rPr lang="en-US"/>
              <a:t>Title Here</a:t>
            </a:r>
          </a:p>
        </p:txBody>
      </p:sp>
      <p:sp>
        <p:nvSpPr>
          <p:cNvPr id="18" name="Marcador de número de diapositiva 5">
            <a:extLst>
              <a:ext uri="{FF2B5EF4-FFF2-40B4-BE49-F238E27FC236}">
                <a16:creationId xmlns:a16="http://schemas.microsoft.com/office/drawing/2014/main" id="{179C2830-1743-9FEA-4F66-BCE7925B9DB5}"/>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36377827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BDD9C106-CE49-4F1B-A6DE-3C9818CAFB5C}"/>
              </a:ext>
            </a:extLst>
          </p:cNvPr>
          <p:cNvSpPr>
            <a:spLocks noGrp="1"/>
          </p:cNvSpPr>
          <p:nvPr>
            <p:ph idx="15"/>
          </p:nvPr>
        </p:nvSpPr>
        <p:spPr>
          <a:xfrm>
            <a:off x="400050" y="1241476"/>
            <a:ext cx="4114799" cy="3263504"/>
          </a:xfrm>
        </p:spPr>
        <p:txBody>
          <a:bodyPr/>
          <a:lstStyle>
            <a:lvl1pPr>
              <a:defRPr lang="en-US" sz="1800" b="1" dirty="0" smtClean="0">
                <a:solidFill>
                  <a:srgbClr val="595959"/>
                </a:solidFill>
                <a:latin typeface="Frutiger LT Pro 55 Roman" panose="020B0602020204020204" pitchFamily="34" charset="77"/>
              </a:defRPr>
            </a:lvl1pPr>
            <a:lvl2pPr>
              <a:defRPr sz="1500">
                <a:solidFill>
                  <a:srgbClr val="595959"/>
                </a:solidFill>
                <a:latin typeface="Frutiger LT Pro 55 Roman" panose="020B0602020204020204" pitchFamily="34" charset="77"/>
              </a:defRPr>
            </a:lvl2pPr>
            <a:lvl3pPr>
              <a:defRPr sz="1350">
                <a:solidFill>
                  <a:srgbClr val="595959"/>
                </a:solidFill>
                <a:latin typeface="Frutiger LT Pro 55 Roman" panose="020B0602020204020204" pitchFamily="34" charset="77"/>
              </a:defRPr>
            </a:lvl3pPr>
            <a:lvl4pPr>
              <a:defRPr sz="1050">
                <a:solidFill>
                  <a:srgbClr val="595959"/>
                </a:solidFill>
                <a:latin typeface="Frutiger LT Pro 55 Roman" panose="020B0602020204020204" pitchFamily="34" charset="77"/>
              </a:defRPr>
            </a:lvl4pPr>
            <a:lvl5pPr>
              <a:defRPr sz="1050">
                <a:solidFill>
                  <a:srgbClr val="595959"/>
                </a:solidFill>
                <a:latin typeface="Frutiger LT Pro 55 Roman" panose="020B0602020204020204" pitchFamily="34" charset="77"/>
              </a:defRPr>
            </a:lvl5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text styles</a:t>
            </a:r>
          </a:p>
          <a:p>
            <a:pPr marL="0" lvl="1" indent="0" algn="l" defTabSz="685800" rtl="0" eaLnBrk="1" latinLnBrk="0" hangingPunct="1">
              <a:lnSpc>
                <a:spcPct val="90000"/>
              </a:lnSpc>
              <a:spcBef>
                <a:spcPts val="750"/>
              </a:spcBef>
              <a:buFont typeface="Arial" panose="020B0604020202020204" pitchFamily="34" charset="0"/>
              <a:buNone/>
            </a:pPr>
            <a:r>
              <a:rPr lang="en-US"/>
              <a:t>Second level</a:t>
            </a:r>
          </a:p>
          <a:p>
            <a:pPr marL="0" lvl="2" indent="0" algn="l" defTabSz="685800" rtl="0" eaLnBrk="1" latinLnBrk="0" hangingPunct="1">
              <a:lnSpc>
                <a:spcPct val="90000"/>
              </a:lnSpc>
              <a:spcBef>
                <a:spcPts val="750"/>
              </a:spcBef>
              <a:buFont typeface="Arial" panose="020B0604020202020204" pitchFamily="34" charset="0"/>
              <a:buNone/>
            </a:pPr>
            <a:r>
              <a:rPr lang="en-US"/>
              <a:t>Third level</a:t>
            </a:r>
          </a:p>
          <a:p>
            <a:pPr marL="0" lvl="3" indent="0" algn="l" defTabSz="685800" rtl="0" eaLnBrk="1" latinLnBrk="0" hangingPunct="1">
              <a:lnSpc>
                <a:spcPct val="90000"/>
              </a:lnSpc>
              <a:spcBef>
                <a:spcPts val="750"/>
              </a:spcBef>
              <a:buFont typeface="Arial" panose="020B0604020202020204" pitchFamily="34" charset="0"/>
              <a:buNone/>
            </a:pPr>
            <a:r>
              <a:rPr lang="en-US"/>
              <a:t>Fourth level</a:t>
            </a:r>
          </a:p>
          <a:p>
            <a:pPr marL="0" lvl="4" indent="0" algn="l" defTabSz="685800" rtl="0" eaLnBrk="1" latinLnBrk="0" hangingPunct="1">
              <a:lnSpc>
                <a:spcPct val="90000"/>
              </a:lnSpc>
              <a:spcBef>
                <a:spcPts val="750"/>
              </a:spcBef>
              <a:buFont typeface="Arial" panose="020B0604020202020204" pitchFamily="34" charset="0"/>
              <a:buNone/>
            </a:pPr>
            <a:r>
              <a:rPr lang="en-US"/>
              <a:t>Fifth level</a:t>
            </a:r>
          </a:p>
        </p:txBody>
      </p:sp>
      <p:sp>
        <p:nvSpPr>
          <p:cNvPr id="16" name="Content Placeholder 2">
            <a:extLst>
              <a:ext uri="{FF2B5EF4-FFF2-40B4-BE49-F238E27FC236}">
                <a16:creationId xmlns:a16="http://schemas.microsoft.com/office/drawing/2014/main" id="{0E8BB916-CDFC-439C-B0EF-513AE7B06ACB}"/>
              </a:ext>
            </a:extLst>
          </p:cNvPr>
          <p:cNvSpPr>
            <a:spLocks noGrp="1"/>
          </p:cNvSpPr>
          <p:nvPr>
            <p:ph idx="16"/>
          </p:nvPr>
        </p:nvSpPr>
        <p:spPr>
          <a:xfrm>
            <a:off x="4629151" y="1241476"/>
            <a:ext cx="4114799" cy="3263504"/>
          </a:xfrm>
        </p:spPr>
        <p:txBody>
          <a:bodyPr/>
          <a:lstStyle>
            <a:lvl1pPr>
              <a:defRPr lang="en-US" sz="1800" b="1" dirty="0" smtClean="0">
                <a:solidFill>
                  <a:srgbClr val="595959"/>
                </a:solidFill>
                <a:latin typeface="Frutiger LT Pro 55 Roman" panose="020B0602020204020204" pitchFamily="34" charset="77"/>
              </a:defRPr>
            </a:lvl1pPr>
            <a:lvl2pPr>
              <a:defRPr sz="1500">
                <a:solidFill>
                  <a:srgbClr val="595959"/>
                </a:solidFill>
                <a:latin typeface="Frutiger LT Pro 55 Roman" panose="020B0602020204020204" pitchFamily="34" charset="77"/>
              </a:defRPr>
            </a:lvl2pPr>
            <a:lvl3pPr>
              <a:defRPr sz="1350">
                <a:solidFill>
                  <a:srgbClr val="595959"/>
                </a:solidFill>
                <a:latin typeface="Frutiger LT Pro 55 Roman" panose="020B0602020204020204" pitchFamily="34" charset="77"/>
              </a:defRPr>
            </a:lvl3pPr>
            <a:lvl4pPr>
              <a:defRPr sz="1050">
                <a:solidFill>
                  <a:srgbClr val="595959"/>
                </a:solidFill>
                <a:latin typeface="Frutiger LT Pro 55 Roman" panose="020B0602020204020204" pitchFamily="34" charset="77"/>
              </a:defRPr>
            </a:lvl4pPr>
            <a:lvl5pPr>
              <a:defRPr sz="1050">
                <a:solidFill>
                  <a:srgbClr val="595959"/>
                </a:solidFill>
                <a:latin typeface="Frutiger LT Pro 55 Roman" panose="020B0602020204020204" pitchFamily="34" charset="77"/>
              </a:defRPr>
            </a:lvl5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text styles</a:t>
            </a:r>
          </a:p>
          <a:p>
            <a:pPr marL="0" lvl="1" indent="0" algn="l" defTabSz="685800" rtl="0" eaLnBrk="1" latinLnBrk="0" hangingPunct="1">
              <a:lnSpc>
                <a:spcPct val="90000"/>
              </a:lnSpc>
              <a:spcBef>
                <a:spcPts val="750"/>
              </a:spcBef>
              <a:buFont typeface="Arial" panose="020B0604020202020204" pitchFamily="34" charset="0"/>
              <a:buNone/>
            </a:pPr>
            <a:r>
              <a:rPr lang="en-US"/>
              <a:t>Second level</a:t>
            </a:r>
          </a:p>
          <a:p>
            <a:pPr marL="0" lvl="2" indent="0" algn="l" defTabSz="685800" rtl="0" eaLnBrk="1" latinLnBrk="0" hangingPunct="1">
              <a:lnSpc>
                <a:spcPct val="90000"/>
              </a:lnSpc>
              <a:spcBef>
                <a:spcPts val="750"/>
              </a:spcBef>
              <a:buFont typeface="Arial" panose="020B0604020202020204" pitchFamily="34" charset="0"/>
              <a:buNone/>
            </a:pPr>
            <a:r>
              <a:rPr lang="en-US"/>
              <a:t>Third level</a:t>
            </a:r>
          </a:p>
          <a:p>
            <a:pPr marL="0" lvl="3" indent="0" algn="l" defTabSz="685800" rtl="0" eaLnBrk="1" latinLnBrk="0" hangingPunct="1">
              <a:lnSpc>
                <a:spcPct val="90000"/>
              </a:lnSpc>
              <a:spcBef>
                <a:spcPts val="750"/>
              </a:spcBef>
              <a:buFont typeface="Arial" panose="020B0604020202020204" pitchFamily="34" charset="0"/>
              <a:buNone/>
            </a:pPr>
            <a:r>
              <a:rPr lang="en-US"/>
              <a:t>Fourth level</a:t>
            </a:r>
          </a:p>
          <a:p>
            <a:pPr marL="0" lvl="4" indent="0" algn="l" defTabSz="685800" rtl="0" eaLnBrk="1" latinLnBrk="0" hangingPunct="1">
              <a:lnSpc>
                <a:spcPct val="90000"/>
              </a:lnSpc>
              <a:spcBef>
                <a:spcPts val="750"/>
              </a:spcBef>
              <a:buFont typeface="Arial" panose="020B0604020202020204" pitchFamily="34" charset="0"/>
              <a:buNone/>
            </a:pPr>
            <a:r>
              <a:rPr lang="en-US"/>
              <a:t>Fifth level</a:t>
            </a:r>
          </a:p>
        </p:txBody>
      </p:sp>
      <p:sp>
        <p:nvSpPr>
          <p:cNvPr id="20" name="Text Placeholder 13">
            <a:extLst>
              <a:ext uri="{FF2B5EF4-FFF2-40B4-BE49-F238E27FC236}">
                <a16:creationId xmlns:a16="http://schemas.microsoft.com/office/drawing/2014/main" id="{78651CBE-E342-762C-71AB-7A346C0BD173}"/>
              </a:ext>
            </a:extLst>
          </p:cNvPr>
          <p:cNvSpPr>
            <a:spLocks noGrp="1"/>
          </p:cNvSpPr>
          <p:nvPr>
            <p:ph type="body" sz="quarter" idx="13" hasCustomPrompt="1"/>
          </p:nvPr>
        </p:nvSpPr>
        <p:spPr>
          <a:xfrm>
            <a:off x="400049" y="352377"/>
            <a:ext cx="8343900" cy="326231"/>
          </a:xfrm>
        </p:spPr>
        <p:txBody>
          <a:bodyPr vert="horz" lIns="91440" tIns="45720" rIns="91440" bIns="45720" rtlCol="0">
            <a:noAutofit/>
          </a:bodyPr>
          <a:lstStyle>
            <a:lvl1pPr>
              <a:defRPr lang="en-US" sz="24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685800" rtl="0" eaLnBrk="1" latinLnBrk="0" hangingPunct="1">
              <a:lnSpc>
                <a:spcPct val="90000"/>
              </a:lnSpc>
              <a:spcBef>
                <a:spcPts val="750"/>
              </a:spcBef>
              <a:buFontTx/>
              <a:buNone/>
            </a:pPr>
            <a:r>
              <a:rPr lang="en-US"/>
              <a:t>Title Here</a:t>
            </a:r>
          </a:p>
        </p:txBody>
      </p:sp>
      <p:sp>
        <p:nvSpPr>
          <p:cNvPr id="11" name="Marcador de número de diapositiva 5">
            <a:extLst>
              <a:ext uri="{FF2B5EF4-FFF2-40B4-BE49-F238E27FC236}">
                <a16:creationId xmlns:a16="http://schemas.microsoft.com/office/drawing/2014/main" id="{CACE2F8E-F80A-F347-8E9C-243A79D7388E}"/>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70304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F55D43F-875F-4E2B-82B9-5EEDDAEA63F8}"/>
              </a:ext>
            </a:extLst>
          </p:cNvPr>
          <p:cNvSpPr>
            <a:spLocks noGrp="1"/>
          </p:cNvSpPr>
          <p:nvPr>
            <p:ph type="title"/>
          </p:nvPr>
        </p:nvSpPr>
        <p:spPr>
          <a:xfrm>
            <a:off x="468086" y="365125"/>
            <a:ext cx="1088571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title style</a:t>
            </a:r>
          </a:p>
        </p:txBody>
      </p:sp>
      <p:sp>
        <p:nvSpPr>
          <p:cNvPr id="20" name="Text Placeholder 2">
            <a:extLst>
              <a:ext uri="{FF2B5EF4-FFF2-40B4-BE49-F238E27FC236}">
                <a16:creationId xmlns:a16="http://schemas.microsoft.com/office/drawing/2014/main" id="{F18B4745-7445-43DB-B108-3CDCB28A7AE9}"/>
              </a:ext>
            </a:extLst>
          </p:cNvPr>
          <p:cNvSpPr>
            <a:spLocks noGrp="1"/>
          </p:cNvSpPr>
          <p:nvPr>
            <p:ph type="body" idx="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13">
            <a:extLst>
              <a:ext uri="{FF2B5EF4-FFF2-40B4-BE49-F238E27FC236}">
                <a16:creationId xmlns:a16="http://schemas.microsoft.com/office/drawing/2014/main" id="{5A424433-CA37-48A1-EF7E-E44DEC8944A4}"/>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Background pattern&#10;&#10;Description automatically generated">
            <a:extLst>
              <a:ext uri="{FF2B5EF4-FFF2-40B4-BE49-F238E27FC236}">
                <a16:creationId xmlns:a16="http://schemas.microsoft.com/office/drawing/2014/main" id="{7B593DD1-E696-84F5-997E-395CB4B340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18" name="Marcador de número de diapositiva 5">
            <a:extLst>
              <a:ext uri="{FF2B5EF4-FFF2-40B4-BE49-F238E27FC236}">
                <a16:creationId xmlns:a16="http://schemas.microsoft.com/office/drawing/2014/main" id="{179C2830-1743-9FEA-4F66-BCE7925B9DB5}"/>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13396075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704641-62E4-4217-A4FB-1461DCB34942}"/>
              </a:ext>
            </a:extLst>
          </p:cNvPr>
          <p:cNvSpPr>
            <a:spLocks noGrp="1"/>
          </p:cNvSpPr>
          <p:nvPr>
            <p:ph type="body" idx="1"/>
          </p:nvPr>
        </p:nvSpPr>
        <p:spPr>
          <a:xfrm>
            <a:off x="400050" y="1077686"/>
            <a:ext cx="4149839" cy="801121"/>
          </a:xfrm>
        </p:spPr>
        <p:txBody>
          <a:bodyPr anchor="b">
            <a:noAutofit/>
          </a:bodyPr>
          <a:lstStyle>
            <a:lvl1pPr marL="0" indent="0">
              <a:buNone/>
              <a:defRPr lang="en-US" sz="1800" b="1" kern="1200" dirty="0">
                <a:solidFill>
                  <a:srgbClr val="595959"/>
                </a:solidFill>
                <a:latin typeface="Frutiger LT Pro 55 Roman" panose="020B0602020204020204" pitchFamily="34" charset="77"/>
                <a:ea typeface="+mn-ea"/>
                <a:cs typeface="Calibri" panose="020F0502020204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text styles</a:t>
            </a:r>
          </a:p>
        </p:txBody>
      </p:sp>
      <p:sp>
        <p:nvSpPr>
          <p:cNvPr id="5" name="Text Placeholder 4">
            <a:extLst>
              <a:ext uri="{FF2B5EF4-FFF2-40B4-BE49-F238E27FC236}">
                <a16:creationId xmlns:a16="http://schemas.microsoft.com/office/drawing/2014/main" id="{31BF8DFE-7699-41E5-ACEB-81719A7EB98B}"/>
              </a:ext>
            </a:extLst>
          </p:cNvPr>
          <p:cNvSpPr>
            <a:spLocks noGrp="1"/>
          </p:cNvSpPr>
          <p:nvPr>
            <p:ph type="body" sz="quarter" idx="3"/>
          </p:nvPr>
        </p:nvSpPr>
        <p:spPr>
          <a:xfrm>
            <a:off x="4680856" y="1077686"/>
            <a:ext cx="4063094" cy="801121"/>
          </a:xfrm>
        </p:spPr>
        <p:txBody>
          <a:bodyPr anchor="b">
            <a:noAutofit/>
          </a:bodyPr>
          <a:lstStyle>
            <a:lvl1pPr marL="0" indent="0">
              <a:buNone/>
              <a:defRPr lang="en-US" sz="1800" b="1" kern="1200" dirty="0">
                <a:solidFill>
                  <a:srgbClr val="595959"/>
                </a:solidFill>
                <a:latin typeface="Frutiger LT Pro 55 Roman" panose="020B0602020204020204" pitchFamily="34" charset="77"/>
                <a:ea typeface="+mn-ea"/>
                <a:cs typeface="Calibri" panose="020F0502020204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text styles</a:t>
            </a:r>
          </a:p>
        </p:txBody>
      </p:sp>
      <p:sp>
        <p:nvSpPr>
          <p:cNvPr id="16" name="Content Placeholder 2">
            <a:extLst>
              <a:ext uri="{FF2B5EF4-FFF2-40B4-BE49-F238E27FC236}">
                <a16:creationId xmlns:a16="http://schemas.microsoft.com/office/drawing/2014/main" id="{F54FF91B-5FE4-409D-BA7F-37376CD5E4AB}"/>
              </a:ext>
            </a:extLst>
          </p:cNvPr>
          <p:cNvSpPr>
            <a:spLocks noGrp="1"/>
          </p:cNvSpPr>
          <p:nvPr>
            <p:ph idx="15"/>
          </p:nvPr>
        </p:nvSpPr>
        <p:spPr>
          <a:xfrm>
            <a:off x="400050" y="1988629"/>
            <a:ext cx="4149839" cy="2574227"/>
          </a:xfrm>
        </p:spPr>
        <p:txBody>
          <a:bodyPr/>
          <a:lstStyle>
            <a:lvl1pPr>
              <a:defRPr lang="en-US" sz="1800" b="1" dirty="0" smtClean="0">
                <a:solidFill>
                  <a:srgbClr val="595959"/>
                </a:solidFill>
                <a:latin typeface="Frutiger LT Pro 55 Roman" panose="020B0602020204020204" pitchFamily="34" charset="77"/>
              </a:defRPr>
            </a:lvl1pPr>
            <a:lvl2pPr>
              <a:defRPr sz="1500">
                <a:solidFill>
                  <a:srgbClr val="595959"/>
                </a:solidFill>
                <a:latin typeface="Frutiger LT Pro 55 Roman" panose="020B0602020204020204" pitchFamily="34" charset="77"/>
              </a:defRPr>
            </a:lvl2pPr>
            <a:lvl3pPr>
              <a:defRPr sz="1350">
                <a:solidFill>
                  <a:srgbClr val="595959"/>
                </a:solidFill>
                <a:latin typeface="Frutiger LT Pro 55 Roman" panose="020B0602020204020204" pitchFamily="34" charset="77"/>
              </a:defRPr>
            </a:lvl3pPr>
            <a:lvl4pPr>
              <a:defRPr sz="1050">
                <a:solidFill>
                  <a:srgbClr val="595959"/>
                </a:solidFill>
                <a:latin typeface="Frutiger LT Pro 55 Roman" panose="020B0602020204020204" pitchFamily="34" charset="77"/>
              </a:defRPr>
            </a:lvl4pPr>
            <a:lvl5pPr>
              <a:defRPr sz="1050">
                <a:solidFill>
                  <a:srgbClr val="595959"/>
                </a:solidFill>
                <a:latin typeface="Frutiger LT Pro 55 Roman" panose="020B0602020204020204" pitchFamily="34" charset="77"/>
              </a:defRPr>
            </a:lvl5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text styles</a:t>
            </a:r>
          </a:p>
          <a:p>
            <a:pPr marL="0" lvl="1" indent="0" algn="l" defTabSz="685800" rtl="0" eaLnBrk="1" latinLnBrk="0" hangingPunct="1">
              <a:lnSpc>
                <a:spcPct val="90000"/>
              </a:lnSpc>
              <a:spcBef>
                <a:spcPts val="750"/>
              </a:spcBef>
              <a:buFont typeface="Arial" panose="020B0604020202020204" pitchFamily="34" charset="0"/>
              <a:buNone/>
            </a:pPr>
            <a:r>
              <a:rPr lang="en-US"/>
              <a:t>Second level</a:t>
            </a:r>
          </a:p>
          <a:p>
            <a:pPr marL="0" lvl="2" indent="0" algn="l" defTabSz="685800" rtl="0" eaLnBrk="1" latinLnBrk="0" hangingPunct="1">
              <a:lnSpc>
                <a:spcPct val="90000"/>
              </a:lnSpc>
              <a:spcBef>
                <a:spcPts val="750"/>
              </a:spcBef>
              <a:buFont typeface="Arial" panose="020B0604020202020204" pitchFamily="34" charset="0"/>
              <a:buNone/>
            </a:pPr>
            <a:r>
              <a:rPr lang="en-US"/>
              <a:t>Third level</a:t>
            </a:r>
          </a:p>
          <a:p>
            <a:pPr marL="0" lvl="3" indent="0" algn="l" defTabSz="685800" rtl="0" eaLnBrk="1" latinLnBrk="0" hangingPunct="1">
              <a:lnSpc>
                <a:spcPct val="90000"/>
              </a:lnSpc>
              <a:spcBef>
                <a:spcPts val="750"/>
              </a:spcBef>
              <a:buFont typeface="Arial" panose="020B0604020202020204" pitchFamily="34" charset="0"/>
              <a:buNone/>
            </a:pPr>
            <a:r>
              <a:rPr lang="en-US"/>
              <a:t>Fourth level</a:t>
            </a:r>
          </a:p>
          <a:p>
            <a:pPr marL="0" lvl="4" indent="0" algn="l" defTabSz="685800" rtl="0" eaLnBrk="1" latinLnBrk="0" hangingPunct="1">
              <a:lnSpc>
                <a:spcPct val="90000"/>
              </a:lnSpc>
              <a:spcBef>
                <a:spcPts val="750"/>
              </a:spcBef>
              <a:buFont typeface="Arial" panose="020B0604020202020204" pitchFamily="34" charset="0"/>
              <a:buNone/>
            </a:pPr>
            <a:r>
              <a:rPr lang="en-US"/>
              <a:t>Fifth level</a:t>
            </a:r>
          </a:p>
        </p:txBody>
      </p:sp>
      <p:sp>
        <p:nvSpPr>
          <p:cNvPr id="18" name="Content Placeholder 2">
            <a:extLst>
              <a:ext uri="{FF2B5EF4-FFF2-40B4-BE49-F238E27FC236}">
                <a16:creationId xmlns:a16="http://schemas.microsoft.com/office/drawing/2014/main" id="{CFDB344D-832A-4E14-93A2-EF0879A2EDA0}"/>
              </a:ext>
            </a:extLst>
          </p:cNvPr>
          <p:cNvSpPr>
            <a:spLocks noGrp="1"/>
          </p:cNvSpPr>
          <p:nvPr>
            <p:ph idx="16"/>
          </p:nvPr>
        </p:nvSpPr>
        <p:spPr>
          <a:xfrm>
            <a:off x="4680856" y="1997593"/>
            <a:ext cx="4063094" cy="2574227"/>
          </a:xfrm>
        </p:spPr>
        <p:txBody>
          <a:bodyPr/>
          <a:lstStyle>
            <a:lvl1pPr>
              <a:defRPr lang="en-US" sz="1800" b="1" dirty="0" smtClean="0">
                <a:solidFill>
                  <a:srgbClr val="595959"/>
                </a:solidFill>
                <a:latin typeface="Frutiger LT Pro 55 Roman" panose="020B0602020204020204" pitchFamily="34" charset="77"/>
              </a:defRPr>
            </a:lvl1pPr>
            <a:lvl2pPr>
              <a:defRPr sz="1500">
                <a:solidFill>
                  <a:srgbClr val="595959"/>
                </a:solidFill>
                <a:latin typeface="Frutiger LT Pro 55 Roman" panose="020B0602020204020204" pitchFamily="34" charset="77"/>
              </a:defRPr>
            </a:lvl2pPr>
            <a:lvl3pPr>
              <a:defRPr sz="1350">
                <a:solidFill>
                  <a:srgbClr val="595959"/>
                </a:solidFill>
                <a:latin typeface="Frutiger LT Pro 55 Roman" panose="020B0602020204020204" pitchFamily="34" charset="77"/>
              </a:defRPr>
            </a:lvl3pPr>
            <a:lvl4pPr>
              <a:defRPr sz="1050">
                <a:solidFill>
                  <a:srgbClr val="595959"/>
                </a:solidFill>
                <a:latin typeface="Frutiger LT Pro 55 Roman" panose="020B0602020204020204" pitchFamily="34" charset="77"/>
              </a:defRPr>
            </a:lvl4pPr>
            <a:lvl5pPr>
              <a:defRPr sz="1050">
                <a:solidFill>
                  <a:srgbClr val="595959"/>
                </a:solidFill>
                <a:latin typeface="Frutiger LT Pro 55 Roman" panose="020B0602020204020204" pitchFamily="34" charset="77"/>
              </a:defRPr>
            </a:lvl5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text styles</a:t>
            </a:r>
          </a:p>
          <a:p>
            <a:pPr marL="0" lvl="1" indent="0" algn="l" defTabSz="685800" rtl="0" eaLnBrk="1" latinLnBrk="0" hangingPunct="1">
              <a:lnSpc>
                <a:spcPct val="90000"/>
              </a:lnSpc>
              <a:spcBef>
                <a:spcPts val="750"/>
              </a:spcBef>
              <a:buFont typeface="Arial" panose="020B0604020202020204" pitchFamily="34" charset="0"/>
              <a:buNone/>
            </a:pPr>
            <a:r>
              <a:rPr lang="en-US"/>
              <a:t>Second level</a:t>
            </a:r>
          </a:p>
          <a:p>
            <a:pPr marL="0" lvl="2" indent="0" algn="l" defTabSz="685800" rtl="0" eaLnBrk="1" latinLnBrk="0" hangingPunct="1">
              <a:lnSpc>
                <a:spcPct val="90000"/>
              </a:lnSpc>
              <a:spcBef>
                <a:spcPts val="750"/>
              </a:spcBef>
              <a:buFont typeface="Arial" panose="020B0604020202020204" pitchFamily="34" charset="0"/>
              <a:buNone/>
            </a:pPr>
            <a:r>
              <a:rPr lang="en-US"/>
              <a:t>Third level</a:t>
            </a:r>
          </a:p>
          <a:p>
            <a:pPr marL="0" lvl="3" indent="0" algn="l" defTabSz="685800" rtl="0" eaLnBrk="1" latinLnBrk="0" hangingPunct="1">
              <a:lnSpc>
                <a:spcPct val="90000"/>
              </a:lnSpc>
              <a:spcBef>
                <a:spcPts val="750"/>
              </a:spcBef>
              <a:buFont typeface="Arial" panose="020B0604020202020204" pitchFamily="34" charset="0"/>
              <a:buNone/>
            </a:pPr>
            <a:r>
              <a:rPr lang="en-US"/>
              <a:t>Fourth level</a:t>
            </a:r>
          </a:p>
          <a:p>
            <a:pPr marL="0" lvl="4" indent="0" algn="l" defTabSz="685800" rtl="0" eaLnBrk="1" latinLnBrk="0" hangingPunct="1">
              <a:lnSpc>
                <a:spcPct val="90000"/>
              </a:lnSpc>
              <a:spcBef>
                <a:spcPts val="750"/>
              </a:spcBef>
              <a:buFont typeface="Arial" panose="020B0604020202020204" pitchFamily="34" charset="0"/>
              <a:buNone/>
            </a:pPr>
            <a:r>
              <a:rPr lang="en-US"/>
              <a:t>Fifth level</a:t>
            </a:r>
          </a:p>
        </p:txBody>
      </p:sp>
      <p:sp>
        <p:nvSpPr>
          <p:cNvPr id="14" name="Marcador de número de diapositiva 5">
            <a:extLst>
              <a:ext uri="{FF2B5EF4-FFF2-40B4-BE49-F238E27FC236}">
                <a16:creationId xmlns:a16="http://schemas.microsoft.com/office/drawing/2014/main" id="{0A8FC8DD-D1CD-B223-1096-CE2AAC973F80}"/>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328159080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1FB881-30C1-45DC-F30C-3F1DFC4F17F8}"/>
              </a:ext>
            </a:extLst>
          </p:cNvPr>
          <p:cNvSpPr/>
          <p:nvPr userDrawn="1"/>
        </p:nvSpPr>
        <p:spPr>
          <a:xfrm>
            <a:off x="0" y="0"/>
            <a:ext cx="9144000" cy="4671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Marcador de número de diapositiva 5">
            <a:extLst>
              <a:ext uri="{FF2B5EF4-FFF2-40B4-BE49-F238E27FC236}">
                <a16:creationId xmlns:a16="http://schemas.microsoft.com/office/drawing/2014/main" id="{3CBCC0C3-A39C-312F-C0F0-B965E11FFDA0}"/>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
        <p:nvSpPr>
          <p:cNvPr id="21" name="Content Placeholder 2">
            <a:extLst>
              <a:ext uri="{FF2B5EF4-FFF2-40B4-BE49-F238E27FC236}">
                <a16:creationId xmlns:a16="http://schemas.microsoft.com/office/drawing/2014/main" id="{EB90635A-C270-48A0-A1B0-C1B896E998AA}"/>
              </a:ext>
            </a:extLst>
          </p:cNvPr>
          <p:cNvSpPr>
            <a:spLocks noGrp="1"/>
          </p:cNvSpPr>
          <p:nvPr>
            <p:ph idx="15"/>
          </p:nvPr>
        </p:nvSpPr>
        <p:spPr>
          <a:xfrm>
            <a:off x="1247845" y="1284637"/>
            <a:ext cx="6648311" cy="2574227"/>
          </a:xfrm>
        </p:spPr>
        <p:txBody>
          <a:bodyPr/>
          <a:lstStyle>
            <a:lvl1pPr>
              <a:defRPr lang="en-US" sz="1800" b="1" dirty="0" smtClean="0">
                <a:solidFill>
                  <a:schemeClr val="bg1"/>
                </a:solidFill>
                <a:latin typeface="Frutiger LT Pro 55 Roman" panose="020B0602020204020204" pitchFamily="34" charset="77"/>
              </a:defRPr>
            </a:lvl1pPr>
            <a:lvl2pPr marL="85725" indent="-257175">
              <a:buFont typeface="Wingdings" pitchFamily="2" charset="2"/>
              <a:buChar char="§"/>
              <a:defRPr sz="1500">
                <a:solidFill>
                  <a:srgbClr val="595959"/>
                </a:solidFill>
                <a:latin typeface="Frutiger 45 Light" pitchFamily="2" charset="0"/>
              </a:defRPr>
            </a:lvl2pPr>
            <a:lvl3pPr marL="814388" indent="-214313">
              <a:buFont typeface="Wingdings" pitchFamily="2" charset="2"/>
              <a:buChar char="§"/>
              <a:defRPr sz="1350">
                <a:solidFill>
                  <a:schemeClr val="bg1"/>
                </a:solidFill>
                <a:latin typeface="Frutiger LT Pro 55 Roman" panose="020B0602020204020204" pitchFamily="34" charset="77"/>
              </a:defRPr>
            </a:lvl3pPr>
            <a:lvl4pPr marL="1200150" indent="-214313">
              <a:buFont typeface="Wingdings" pitchFamily="2" charset="2"/>
              <a:buChar char="§"/>
              <a:defRPr sz="1050">
                <a:solidFill>
                  <a:schemeClr val="bg1"/>
                </a:solidFill>
                <a:latin typeface="Frutiger LT Pro 55 Roman" panose="020B0602020204020204" pitchFamily="34" charset="77"/>
              </a:defRPr>
            </a:lvl4pPr>
            <a:lvl5pPr>
              <a:buFont typeface="Wingdings" pitchFamily="2" charset="2"/>
              <a:buChar char="§"/>
              <a:defRPr sz="1050">
                <a:solidFill>
                  <a:schemeClr val="bg1"/>
                </a:solidFill>
                <a:latin typeface="Frutiger 45 Light" pitchFamily="2" charset="0"/>
              </a:defRPr>
            </a:lvl5pPr>
          </a:lstStyle>
          <a:p>
            <a:pPr marL="171450" lvl="0" indent="-171450" algn="l" defTabSz="685800" rtl="0" eaLnBrk="1" latinLnBrk="0" hangingPunct="1">
              <a:lnSpc>
                <a:spcPct val="90000"/>
              </a:lnSpc>
              <a:spcBef>
                <a:spcPts val="750"/>
              </a:spcBef>
            </a:pPr>
            <a:r>
              <a:rPr lang="en-US"/>
              <a:t>Click to edit Master text styles</a:t>
            </a:r>
          </a:p>
          <a:p>
            <a:pPr marL="771525" lvl="2" indent="-171450" algn="l" defTabSz="685800" rtl="0" eaLnBrk="1" latinLnBrk="0" hangingPunct="1">
              <a:lnSpc>
                <a:spcPct val="90000"/>
              </a:lnSpc>
              <a:spcBef>
                <a:spcPts val="750"/>
              </a:spcBef>
            </a:pPr>
            <a:r>
              <a:rPr lang="en-US"/>
              <a:t>Second level</a:t>
            </a:r>
          </a:p>
          <a:p>
            <a:pPr marL="1157288" lvl="3" indent="-171450" algn="l" defTabSz="685800" rtl="0" eaLnBrk="1" latinLnBrk="0" hangingPunct="1">
              <a:lnSpc>
                <a:spcPct val="90000"/>
              </a:lnSpc>
              <a:spcBef>
                <a:spcPts val="750"/>
              </a:spcBef>
            </a:pPr>
            <a:r>
              <a:rPr lang="en-US" err="1"/>
              <a:t>fsdfdasfdsafasdfsdfa</a:t>
            </a:r>
            <a:endParaRPr lang="en-US"/>
          </a:p>
          <a:p>
            <a:pPr marL="214313" lvl="2" indent="-214313" algn="l" defTabSz="685800" rtl="0" eaLnBrk="1" latinLnBrk="0" hangingPunct="1">
              <a:lnSpc>
                <a:spcPct val="90000"/>
              </a:lnSpc>
              <a:spcBef>
                <a:spcPts val="750"/>
              </a:spcBef>
            </a:pPr>
            <a:r>
              <a:rPr lang="en-US"/>
              <a:t>Third level</a:t>
            </a:r>
          </a:p>
          <a:p>
            <a:pPr marL="214313" lvl="3" indent="-214313" algn="l" defTabSz="685800" rtl="0" eaLnBrk="1" latinLnBrk="0" hangingPunct="1">
              <a:lnSpc>
                <a:spcPct val="90000"/>
              </a:lnSpc>
              <a:spcBef>
                <a:spcPts val="750"/>
              </a:spcBef>
            </a:pPr>
            <a:r>
              <a:rPr lang="en-US"/>
              <a:t>Fourth level</a:t>
            </a:r>
          </a:p>
          <a:p>
            <a:pPr marL="214313" lvl="4" indent="-214313" algn="l" defTabSz="685800" rtl="0" eaLnBrk="1" latinLnBrk="0" hangingPunct="1">
              <a:lnSpc>
                <a:spcPct val="90000"/>
              </a:lnSpc>
              <a:spcBef>
                <a:spcPts val="750"/>
              </a:spcBef>
            </a:pPr>
            <a:r>
              <a:rPr lang="en-US"/>
              <a:t>Fifth level</a:t>
            </a:r>
          </a:p>
        </p:txBody>
      </p:sp>
      <p:sp>
        <p:nvSpPr>
          <p:cNvPr id="2" name="Text Placeholder 13">
            <a:extLst>
              <a:ext uri="{FF2B5EF4-FFF2-40B4-BE49-F238E27FC236}">
                <a16:creationId xmlns:a16="http://schemas.microsoft.com/office/drawing/2014/main" id="{BBD03CE7-7A4A-98C2-6D96-49236346EF30}"/>
              </a:ext>
            </a:extLst>
          </p:cNvPr>
          <p:cNvSpPr>
            <a:spLocks noGrp="1"/>
          </p:cNvSpPr>
          <p:nvPr>
            <p:ph type="body" sz="quarter" idx="13" hasCustomPrompt="1"/>
          </p:nvPr>
        </p:nvSpPr>
        <p:spPr>
          <a:xfrm>
            <a:off x="400049" y="352377"/>
            <a:ext cx="8343900" cy="326231"/>
          </a:xfrm>
        </p:spPr>
        <p:txBody>
          <a:bodyPr vert="horz" lIns="91440" tIns="45720" rIns="91440" bIns="45720" rtlCol="0">
            <a:noAutofit/>
          </a:bodyPr>
          <a:lstStyle>
            <a:lvl1pPr>
              <a:defRPr lang="en-US" sz="2400" b="1" kern="1200" dirty="0">
                <a:solidFill>
                  <a:schemeClr val="bg1"/>
                </a:solidFill>
                <a:latin typeface="Frutiger LT Pro 55 Roman" panose="020B0602020204020204" pitchFamily="34" charset="77"/>
                <a:ea typeface="+mn-ea"/>
                <a:cs typeface="Calibri" panose="020F0502020204030204" pitchFamily="34" charset="0"/>
              </a:defRPr>
            </a:lvl1pPr>
          </a:lstStyle>
          <a:p>
            <a:pPr marL="0" lvl="0" indent="0" algn="l" defTabSz="685800" rtl="0" eaLnBrk="1" latinLnBrk="0" hangingPunct="1">
              <a:lnSpc>
                <a:spcPct val="90000"/>
              </a:lnSpc>
              <a:spcBef>
                <a:spcPts val="750"/>
              </a:spcBef>
              <a:buFontTx/>
              <a:buNone/>
            </a:pPr>
            <a:r>
              <a:rPr lang="en-US"/>
              <a:t>Title Here</a:t>
            </a:r>
          </a:p>
        </p:txBody>
      </p:sp>
    </p:spTree>
    <p:extLst>
      <p:ext uri="{BB962C8B-B14F-4D97-AF65-F5344CB8AC3E}">
        <p14:creationId xmlns:p14="http://schemas.microsoft.com/office/powerpoint/2010/main" val="221314129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5C7D-CC90-4232-9BFD-B2B1B29D3D23}"/>
              </a:ext>
            </a:extLst>
          </p:cNvPr>
          <p:cNvSpPr>
            <a:spLocks noGrp="1"/>
          </p:cNvSpPr>
          <p:nvPr>
            <p:ph type="title" hasCustomPrompt="1"/>
          </p:nvPr>
        </p:nvSpPr>
        <p:spPr>
          <a:xfrm>
            <a:off x="400050" y="872559"/>
            <a:ext cx="7886700" cy="994172"/>
          </a:xfrm>
        </p:spPr>
        <p:txBody>
          <a:bodyPr>
            <a:normAutofit/>
          </a:bodyPr>
          <a:lstStyle>
            <a:lvl1pPr>
              <a:defRPr lang="en-US" sz="21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685800" rtl="0" eaLnBrk="1" latinLnBrk="0" hangingPunct="1">
              <a:lnSpc>
                <a:spcPct val="90000"/>
              </a:lnSpc>
              <a:spcBef>
                <a:spcPts val="750"/>
              </a:spcBef>
              <a:buFont typeface="Arial" panose="020B0604020202020204" pitchFamily="34" charset="0"/>
              <a:buNone/>
            </a:pPr>
            <a:r>
              <a:rPr lang="en-US"/>
              <a:t>Headline goes here</a:t>
            </a:r>
            <a:br>
              <a:rPr lang="en-US"/>
            </a:br>
            <a:r>
              <a:rPr lang="en-US"/>
              <a:t>Headline goes here</a:t>
            </a:r>
          </a:p>
        </p:txBody>
      </p:sp>
      <p:sp>
        <p:nvSpPr>
          <p:cNvPr id="16" name="Text Placeholder 15">
            <a:extLst>
              <a:ext uri="{FF2B5EF4-FFF2-40B4-BE49-F238E27FC236}">
                <a16:creationId xmlns:a16="http://schemas.microsoft.com/office/drawing/2014/main" id="{06252767-4743-47D6-B4D1-07FC2385DD22}"/>
              </a:ext>
            </a:extLst>
          </p:cNvPr>
          <p:cNvSpPr>
            <a:spLocks noGrp="1"/>
          </p:cNvSpPr>
          <p:nvPr>
            <p:ph type="body" sz="quarter" idx="14"/>
          </p:nvPr>
        </p:nvSpPr>
        <p:spPr>
          <a:xfrm>
            <a:off x="400050" y="2111660"/>
            <a:ext cx="7886700" cy="2057400"/>
          </a:xfrm>
        </p:spPr>
        <p:txBody>
          <a:bodyPr>
            <a:normAutofit/>
          </a:bodyPr>
          <a:lstStyle>
            <a:lvl1pPr marL="0" indent="0">
              <a:buNone/>
              <a:defRPr sz="1200">
                <a:solidFill>
                  <a:srgbClr val="595959"/>
                </a:solidFill>
                <a:latin typeface="Frutiger LT Pro 55 Roman" panose="020B0602020204020204" pitchFamily="34" charset="77"/>
                <a:cs typeface="Calibri" panose="020F0502020204030204" pitchFamily="34" charset="0"/>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a:t>Click to edit Master text styles</a:t>
            </a:r>
          </a:p>
        </p:txBody>
      </p:sp>
      <p:sp>
        <p:nvSpPr>
          <p:cNvPr id="10" name="Text Placeholder 13">
            <a:extLst>
              <a:ext uri="{FF2B5EF4-FFF2-40B4-BE49-F238E27FC236}">
                <a16:creationId xmlns:a16="http://schemas.microsoft.com/office/drawing/2014/main" id="{11611A3D-47D0-3647-0CCE-0CB7D32E60C5}"/>
              </a:ext>
            </a:extLst>
          </p:cNvPr>
          <p:cNvSpPr>
            <a:spLocks noGrp="1"/>
          </p:cNvSpPr>
          <p:nvPr>
            <p:ph type="body" sz="quarter" idx="13" hasCustomPrompt="1"/>
          </p:nvPr>
        </p:nvSpPr>
        <p:spPr>
          <a:xfrm>
            <a:off x="400049" y="352377"/>
            <a:ext cx="8343900" cy="326231"/>
          </a:xfrm>
        </p:spPr>
        <p:txBody>
          <a:bodyPr vert="horz" lIns="91440" tIns="45720" rIns="91440" bIns="45720" rtlCol="0">
            <a:noAutofit/>
          </a:bodyPr>
          <a:lstStyle>
            <a:lvl1pPr>
              <a:defRPr lang="en-US" sz="24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685800" rtl="0" eaLnBrk="1" latinLnBrk="0" hangingPunct="1">
              <a:lnSpc>
                <a:spcPct val="90000"/>
              </a:lnSpc>
              <a:spcBef>
                <a:spcPts val="750"/>
              </a:spcBef>
              <a:buFontTx/>
              <a:buNone/>
            </a:pPr>
            <a:r>
              <a:rPr lang="en-US"/>
              <a:t>Title Here</a:t>
            </a:r>
          </a:p>
        </p:txBody>
      </p:sp>
      <p:sp>
        <p:nvSpPr>
          <p:cNvPr id="12" name="Marcador de número de diapositiva 5">
            <a:extLst>
              <a:ext uri="{FF2B5EF4-FFF2-40B4-BE49-F238E27FC236}">
                <a16:creationId xmlns:a16="http://schemas.microsoft.com/office/drawing/2014/main" id="{9314451A-6C5B-D5A1-9DD9-55A1359B67FC}"/>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1416180644"/>
      </p:ext>
    </p:extLst>
  </p:cSld>
  <p:clrMapOvr>
    <a:masterClrMapping/>
  </p:clrMapOvr>
  <p:extLst>
    <p:ext uri="{DCECCB84-F9BA-43D5-87BE-67443E8EF086}">
      <p15:sldGuideLst xmlns:p15="http://schemas.microsoft.com/office/powerpoint/2012/main">
        <p15:guide id="1" orient="horz" pos="2160">
          <p15:clr>
            <a:srgbClr val="FBAE40"/>
          </p15:clr>
        </p15:guide>
        <p15:guide id="2" pos="264">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5CDA55D2-453F-4E7D-AF30-1542DF26EE53}"/>
              </a:ext>
            </a:extLst>
          </p:cNvPr>
          <p:cNvSpPr>
            <a:spLocks noGrp="1"/>
          </p:cNvSpPr>
          <p:nvPr>
            <p:ph type="title"/>
          </p:nvPr>
        </p:nvSpPr>
        <p:spPr>
          <a:xfrm>
            <a:off x="359229" y="342900"/>
            <a:ext cx="3219791" cy="1200150"/>
          </a:xfrm>
        </p:spPr>
        <p:txBody>
          <a:bodyPr vert="horz" lIns="91440" tIns="45720" rIns="91440" bIns="45720" rtlCol="0">
            <a:noAutofit/>
          </a:bodyPr>
          <a:lstStyle>
            <a:lvl1pPr>
              <a:defRPr lang="en-US" sz="24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685800" rtl="0" eaLnBrk="1" latinLnBrk="0" hangingPunct="1">
              <a:lnSpc>
                <a:spcPct val="90000"/>
              </a:lnSpc>
              <a:spcBef>
                <a:spcPts val="750"/>
              </a:spcBef>
              <a:buFontTx/>
              <a:buNone/>
            </a:pPr>
            <a:r>
              <a:rPr lang="en-US"/>
              <a:t>Click to edit Master title style</a:t>
            </a:r>
          </a:p>
        </p:txBody>
      </p:sp>
      <p:sp>
        <p:nvSpPr>
          <p:cNvPr id="16" name="Text Placeholder 3">
            <a:extLst>
              <a:ext uri="{FF2B5EF4-FFF2-40B4-BE49-F238E27FC236}">
                <a16:creationId xmlns:a16="http://schemas.microsoft.com/office/drawing/2014/main" id="{81469E54-C50A-4DB5-B104-9B998831769B}"/>
              </a:ext>
            </a:extLst>
          </p:cNvPr>
          <p:cNvSpPr>
            <a:spLocks noGrp="1"/>
          </p:cNvSpPr>
          <p:nvPr>
            <p:ph type="body" sz="half" idx="2"/>
          </p:nvPr>
        </p:nvSpPr>
        <p:spPr>
          <a:xfrm>
            <a:off x="359229" y="1543050"/>
            <a:ext cx="3219791" cy="2858691"/>
          </a:xfrm>
        </p:spPr>
        <p:txBody>
          <a:bodyPr/>
          <a:lstStyle>
            <a:lvl1pPr marL="0" indent="0">
              <a:buNone/>
              <a:defRPr sz="1200">
                <a:solidFill>
                  <a:srgbClr val="595959"/>
                </a:solidFill>
                <a:latin typeface="Frutiger LT Pro 55 Roman" panose="020B0602020204020204" pitchFamily="34" charset="77"/>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7" name="Content Placeholder 2">
            <a:extLst>
              <a:ext uri="{FF2B5EF4-FFF2-40B4-BE49-F238E27FC236}">
                <a16:creationId xmlns:a16="http://schemas.microsoft.com/office/drawing/2014/main" id="{AE8A5CEA-5F4E-4109-ACB7-808AE0D5B170}"/>
              </a:ext>
            </a:extLst>
          </p:cNvPr>
          <p:cNvSpPr>
            <a:spLocks noGrp="1"/>
          </p:cNvSpPr>
          <p:nvPr>
            <p:ph idx="16"/>
          </p:nvPr>
        </p:nvSpPr>
        <p:spPr>
          <a:xfrm>
            <a:off x="3979927" y="1541657"/>
            <a:ext cx="3886199" cy="2860084"/>
          </a:xfrm>
        </p:spPr>
        <p:txBody>
          <a:bodyPr/>
          <a:lstStyle>
            <a:lvl1pPr>
              <a:defRPr lang="en-US" sz="1800" b="1" dirty="0" smtClean="0">
                <a:solidFill>
                  <a:srgbClr val="595959"/>
                </a:solidFill>
                <a:latin typeface="Frutiger LT Pro 55 Roman" panose="020B0602020204020204" pitchFamily="34" charset="77"/>
              </a:defRPr>
            </a:lvl1pPr>
            <a:lvl2pPr>
              <a:defRPr sz="1500">
                <a:solidFill>
                  <a:srgbClr val="595959"/>
                </a:solidFill>
                <a:latin typeface="Frutiger LT Pro 55 Roman" panose="020B0602020204020204" pitchFamily="34" charset="77"/>
              </a:defRPr>
            </a:lvl2pPr>
            <a:lvl3pPr>
              <a:defRPr sz="1350">
                <a:solidFill>
                  <a:srgbClr val="595959"/>
                </a:solidFill>
                <a:latin typeface="Frutiger LT Pro 55 Roman" panose="020B0602020204020204" pitchFamily="34" charset="77"/>
              </a:defRPr>
            </a:lvl3pPr>
            <a:lvl4pPr>
              <a:defRPr sz="1050">
                <a:solidFill>
                  <a:srgbClr val="595959"/>
                </a:solidFill>
                <a:latin typeface="Frutiger LT Pro 55 Roman" panose="020B0602020204020204" pitchFamily="34" charset="77"/>
              </a:defRPr>
            </a:lvl4pPr>
            <a:lvl5pPr>
              <a:defRPr sz="1050">
                <a:solidFill>
                  <a:srgbClr val="595959"/>
                </a:solidFill>
                <a:latin typeface="Frutiger LT Pro 55 Roman" panose="020B0602020204020204" pitchFamily="34" charset="77"/>
              </a:defRPr>
            </a:lvl5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text styles</a:t>
            </a:r>
          </a:p>
          <a:p>
            <a:pPr marL="0" lvl="1" indent="0" algn="l" defTabSz="685800" rtl="0" eaLnBrk="1" latinLnBrk="0" hangingPunct="1">
              <a:lnSpc>
                <a:spcPct val="90000"/>
              </a:lnSpc>
              <a:spcBef>
                <a:spcPts val="750"/>
              </a:spcBef>
              <a:buFont typeface="Arial" panose="020B0604020202020204" pitchFamily="34" charset="0"/>
              <a:buNone/>
            </a:pPr>
            <a:r>
              <a:rPr lang="en-US"/>
              <a:t>Second level</a:t>
            </a:r>
          </a:p>
          <a:p>
            <a:pPr marL="0" lvl="2" indent="0" algn="l" defTabSz="685800" rtl="0" eaLnBrk="1" latinLnBrk="0" hangingPunct="1">
              <a:lnSpc>
                <a:spcPct val="90000"/>
              </a:lnSpc>
              <a:spcBef>
                <a:spcPts val="750"/>
              </a:spcBef>
              <a:buFont typeface="Arial" panose="020B0604020202020204" pitchFamily="34" charset="0"/>
              <a:buNone/>
            </a:pPr>
            <a:r>
              <a:rPr lang="en-US"/>
              <a:t>Third level</a:t>
            </a:r>
          </a:p>
          <a:p>
            <a:pPr marL="0" lvl="3" indent="0" algn="l" defTabSz="685800" rtl="0" eaLnBrk="1" latinLnBrk="0" hangingPunct="1">
              <a:lnSpc>
                <a:spcPct val="90000"/>
              </a:lnSpc>
              <a:spcBef>
                <a:spcPts val="750"/>
              </a:spcBef>
              <a:buFont typeface="Arial" panose="020B0604020202020204" pitchFamily="34" charset="0"/>
              <a:buNone/>
            </a:pPr>
            <a:r>
              <a:rPr lang="en-US"/>
              <a:t>Fourth level</a:t>
            </a:r>
          </a:p>
          <a:p>
            <a:pPr marL="0" lvl="4" indent="0" algn="l" defTabSz="685800" rtl="0" eaLnBrk="1" latinLnBrk="0" hangingPunct="1">
              <a:lnSpc>
                <a:spcPct val="90000"/>
              </a:lnSpc>
              <a:spcBef>
                <a:spcPts val="750"/>
              </a:spcBef>
              <a:buFont typeface="Arial" panose="020B0604020202020204" pitchFamily="34" charset="0"/>
              <a:buNone/>
            </a:pPr>
            <a:r>
              <a:rPr lang="en-US"/>
              <a:t>Fifth level</a:t>
            </a:r>
          </a:p>
        </p:txBody>
      </p:sp>
      <p:sp>
        <p:nvSpPr>
          <p:cNvPr id="10" name="Marcador de número de diapositiva 5">
            <a:extLst>
              <a:ext uri="{FF2B5EF4-FFF2-40B4-BE49-F238E27FC236}">
                <a16:creationId xmlns:a16="http://schemas.microsoft.com/office/drawing/2014/main" id="{32BAEA48-FEC5-7F2A-1732-CFFB91C99D61}"/>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42701950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B7F8B00-12EF-4751-A034-D733BB7D51B2}"/>
              </a:ext>
            </a:extLst>
          </p:cNvPr>
          <p:cNvSpPr>
            <a:spLocks noGrp="1"/>
          </p:cNvSpPr>
          <p:nvPr>
            <p:ph type="title"/>
          </p:nvPr>
        </p:nvSpPr>
        <p:spPr>
          <a:xfrm>
            <a:off x="359229" y="342900"/>
            <a:ext cx="3219791" cy="1200150"/>
          </a:xfrm>
        </p:spPr>
        <p:txBody>
          <a:bodyPr vert="horz" lIns="91440" tIns="45720" rIns="91440" bIns="45720" rtlCol="0">
            <a:noAutofit/>
          </a:bodyPr>
          <a:lstStyle>
            <a:lvl1pPr>
              <a:defRPr lang="en-US" sz="24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685800" rtl="0" eaLnBrk="1" latinLnBrk="0" hangingPunct="1">
              <a:lnSpc>
                <a:spcPct val="90000"/>
              </a:lnSpc>
              <a:spcBef>
                <a:spcPts val="750"/>
              </a:spcBef>
              <a:buFontTx/>
              <a:buNone/>
            </a:pPr>
            <a:r>
              <a:rPr lang="en-US"/>
              <a:t>Click to edit Master title style</a:t>
            </a:r>
          </a:p>
        </p:txBody>
      </p:sp>
      <p:sp>
        <p:nvSpPr>
          <p:cNvPr id="12" name="Picture Placeholder 2">
            <a:extLst>
              <a:ext uri="{FF2B5EF4-FFF2-40B4-BE49-F238E27FC236}">
                <a16:creationId xmlns:a16="http://schemas.microsoft.com/office/drawing/2014/main" id="{A5B0E1B6-489C-4643-9FE5-9D4A936A7B8C}"/>
              </a:ext>
            </a:extLst>
          </p:cNvPr>
          <p:cNvSpPr>
            <a:spLocks noGrp="1"/>
          </p:cNvSpPr>
          <p:nvPr>
            <p:ph type="pic" idx="1"/>
          </p:nvPr>
        </p:nvSpPr>
        <p:spPr>
          <a:xfrm>
            <a:off x="3887391" y="1"/>
            <a:ext cx="5256609" cy="5143499"/>
          </a:xfrm>
        </p:spPr>
        <p:txBody>
          <a:bodyPr/>
          <a:lstStyle>
            <a:lvl1pPr marL="0" indent="0">
              <a:buNone/>
              <a:defRPr sz="2400">
                <a:solidFill>
                  <a:srgbClr val="595959"/>
                </a:solidFill>
                <a:latin typeface="Frutiger LT Pro 55 Roman" panose="020B0602020204020204" pitchFamily="34" charset="77"/>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3" name="Text Placeholder 3">
            <a:extLst>
              <a:ext uri="{FF2B5EF4-FFF2-40B4-BE49-F238E27FC236}">
                <a16:creationId xmlns:a16="http://schemas.microsoft.com/office/drawing/2014/main" id="{A70DA0CC-8337-43E8-B632-01AC9639E728}"/>
              </a:ext>
            </a:extLst>
          </p:cNvPr>
          <p:cNvSpPr>
            <a:spLocks noGrp="1"/>
          </p:cNvSpPr>
          <p:nvPr>
            <p:ph type="body" sz="half" idx="2"/>
          </p:nvPr>
        </p:nvSpPr>
        <p:spPr>
          <a:xfrm>
            <a:off x="359229" y="1543050"/>
            <a:ext cx="3219791" cy="2858691"/>
          </a:xfrm>
        </p:spPr>
        <p:txBody>
          <a:bodyPr/>
          <a:lstStyle>
            <a:lvl1pPr marL="0" indent="0">
              <a:buNone/>
              <a:defRPr sz="1200">
                <a:solidFill>
                  <a:srgbClr val="595959"/>
                </a:solidFill>
                <a:latin typeface="Frutiger LT Pro 55 Roman" panose="020B0602020204020204" pitchFamily="34" charset="77"/>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Marcador de número de diapositiva 5">
            <a:extLst>
              <a:ext uri="{FF2B5EF4-FFF2-40B4-BE49-F238E27FC236}">
                <a16:creationId xmlns:a16="http://schemas.microsoft.com/office/drawing/2014/main" id="{3D440A3F-6F49-A806-CA5F-776CACB1FDFB}"/>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1445992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129534A8-BD37-D57C-6B66-EAB67415C7A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20" y="4411980"/>
            <a:ext cx="1041385" cy="742480"/>
          </a:xfrm>
          <a:prstGeom prst="rect">
            <a:avLst/>
          </a:prstGeom>
        </p:spPr>
      </p:pic>
      <p:sp>
        <p:nvSpPr>
          <p:cNvPr id="3" name="Text Placeholder 13">
            <a:extLst>
              <a:ext uri="{FF2B5EF4-FFF2-40B4-BE49-F238E27FC236}">
                <a16:creationId xmlns:a16="http://schemas.microsoft.com/office/drawing/2014/main" id="{F7878D79-3823-9575-1C88-56C4110E1E35}"/>
              </a:ext>
            </a:extLst>
          </p:cNvPr>
          <p:cNvSpPr>
            <a:spLocks noGrp="1"/>
          </p:cNvSpPr>
          <p:nvPr>
            <p:ph type="body" sz="quarter" idx="13" hasCustomPrompt="1"/>
          </p:nvPr>
        </p:nvSpPr>
        <p:spPr>
          <a:xfrm>
            <a:off x="400049" y="352377"/>
            <a:ext cx="8343900" cy="326231"/>
          </a:xfrm>
        </p:spPr>
        <p:txBody>
          <a:bodyPr vert="horz" lIns="91440" tIns="45720" rIns="91440" bIns="45720" rtlCol="0">
            <a:noAutofit/>
          </a:bodyPr>
          <a:lstStyle>
            <a:lvl1pPr>
              <a:defRPr lang="en-US" sz="24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685800" rtl="0" eaLnBrk="1" latinLnBrk="0" hangingPunct="1">
              <a:lnSpc>
                <a:spcPct val="90000"/>
              </a:lnSpc>
              <a:spcBef>
                <a:spcPts val="750"/>
              </a:spcBef>
              <a:buFontTx/>
              <a:buNone/>
            </a:pPr>
            <a:r>
              <a:rPr lang="en-US"/>
              <a:t>Title Here</a:t>
            </a:r>
          </a:p>
        </p:txBody>
      </p:sp>
      <p:sp>
        <p:nvSpPr>
          <p:cNvPr id="4" name="Marcador de número de diapositiva 5">
            <a:extLst>
              <a:ext uri="{FF2B5EF4-FFF2-40B4-BE49-F238E27FC236}">
                <a16:creationId xmlns:a16="http://schemas.microsoft.com/office/drawing/2014/main" id="{BA5E112F-F5E3-1239-9356-9397EE4D0862}"/>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386417985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63948A3-32FA-5533-16DA-635E26595B61}"/>
              </a:ext>
            </a:extLst>
          </p:cNvPr>
          <p:cNvSpPr/>
          <p:nvPr userDrawn="1"/>
        </p:nvSpPr>
        <p:spPr>
          <a:xfrm flipV="1">
            <a:off x="2513762" y="1175266"/>
            <a:ext cx="1849957" cy="2880348"/>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003865"/>
              </a:solidFill>
              <a:effectLst/>
              <a:uLnTx/>
              <a:uFillTx/>
              <a:latin typeface="Frutiger LT Pro 55 Roman" panose="020B0602020204020204" pitchFamily="34" charset="77"/>
            </a:endParaRPr>
          </a:p>
        </p:txBody>
      </p:sp>
      <p:sp>
        <p:nvSpPr>
          <p:cNvPr id="11" name="Rectangle 10">
            <a:extLst>
              <a:ext uri="{FF2B5EF4-FFF2-40B4-BE49-F238E27FC236}">
                <a16:creationId xmlns:a16="http://schemas.microsoft.com/office/drawing/2014/main" id="{3447ABFF-7AC4-BAD1-41A4-E1FE5B8092EF}"/>
              </a:ext>
            </a:extLst>
          </p:cNvPr>
          <p:cNvSpPr/>
          <p:nvPr userDrawn="1"/>
        </p:nvSpPr>
        <p:spPr>
          <a:xfrm flipV="1">
            <a:off x="399954" y="1175266"/>
            <a:ext cx="1849957" cy="2880348"/>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003865"/>
              </a:solidFill>
              <a:effectLst/>
              <a:uLnTx/>
              <a:uFillTx/>
              <a:latin typeface="Frutiger LT Pro 55 Roman" panose="020B0602020204020204" pitchFamily="34" charset="77"/>
            </a:endParaRPr>
          </a:p>
        </p:txBody>
      </p:sp>
      <p:sp>
        <p:nvSpPr>
          <p:cNvPr id="20" name="Rectangle 19">
            <a:extLst>
              <a:ext uri="{FF2B5EF4-FFF2-40B4-BE49-F238E27FC236}">
                <a16:creationId xmlns:a16="http://schemas.microsoft.com/office/drawing/2014/main" id="{DB963FEE-DF85-5D77-1E01-49124A2CEAF5}"/>
              </a:ext>
            </a:extLst>
          </p:cNvPr>
          <p:cNvSpPr/>
          <p:nvPr userDrawn="1"/>
        </p:nvSpPr>
        <p:spPr>
          <a:xfrm flipV="1">
            <a:off x="4627569" y="1175266"/>
            <a:ext cx="1849957" cy="2880348"/>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003865"/>
              </a:solidFill>
              <a:effectLst/>
              <a:uLnTx/>
              <a:uFillTx/>
              <a:latin typeface="Frutiger LT Pro 55 Roman" panose="020B0602020204020204" pitchFamily="34" charset="77"/>
            </a:endParaRPr>
          </a:p>
        </p:txBody>
      </p:sp>
      <p:sp>
        <p:nvSpPr>
          <p:cNvPr id="21" name="Rectangle 20">
            <a:extLst>
              <a:ext uri="{FF2B5EF4-FFF2-40B4-BE49-F238E27FC236}">
                <a16:creationId xmlns:a16="http://schemas.microsoft.com/office/drawing/2014/main" id="{D5653896-D7CD-93EE-8417-E2C2E847A910}"/>
              </a:ext>
            </a:extLst>
          </p:cNvPr>
          <p:cNvSpPr/>
          <p:nvPr userDrawn="1"/>
        </p:nvSpPr>
        <p:spPr>
          <a:xfrm flipV="1">
            <a:off x="6741378" y="1175266"/>
            <a:ext cx="1849957" cy="2880348"/>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003865"/>
              </a:solidFill>
              <a:effectLst/>
              <a:uLnTx/>
              <a:uFillTx/>
              <a:latin typeface="Frutiger LT Pro 55 Roman" panose="020B0602020204020204" pitchFamily="34" charset="77"/>
            </a:endParaRPr>
          </a:p>
        </p:txBody>
      </p:sp>
      <p:sp>
        <p:nvSpPr>
          <p:cNvPr id="26" name="Picture Placeholder 25">
            <a:extLst>
              <a:ext uri="{FF2B5EF4-FFF2-40B4-BE49-F238E27FC236}">
                <a16:creationId xmlns:a16="http://schemas.microsoft.com/office/drawing/2014/main" id="{12ACBE6E-5DAE-5B6C-1E92-11C9C6623391}"/>
              </a:ext>
            </a:extLst>
          </p:cNvPr>
          <p:cNvSpPr>
            <a:spLocks noGrp="1"/>
          </p:cNvSpPr>
          <p:nvPr>
            <p:ph type="pic" sz="quarter" idx="14" hasCustomPrompt="1"/>
          </p:nvPr>
        </p:nvSpPr>
        <p:spPr>
          <a:xfrm>
            <a:off x="1021372" y="1473030"/>
            <a:ext cx="607121" cy="607121"/>
          </a:xfrm>
          <a:prstGeom prst="ellipse">
            <a:avLst/>
          </a:prstGeom>
          <a:ln>
            <a:noFill/>
          </a:ln>
        </p:spPr>
        <p:txBody>
          <a:bodyPr anchor="ctr">
            <a:noAutofit/>
          </a:bodyPr>
          <a:lstStyle>
            <a:lvl1pPr marL="0" indent="0" algn="ctr">
              <a:buFontTx/>
              <a:buNone/>
              <a:defRPr sz="1125">
                <a:latin typeface="Frutiger LT Pro 55 Roman" panose="020B0602020204020204" pitchFamily="34" charset="77"/>
              </a:defRPr>
            </a:lvl1pPr>
          </a:lstStyle>
          <a:p>
            <a:r>
              <a:rPr lang="en-US"/>
              <a:t>icon</a:t>
            </a:r>
          </a:p>
        </p:txBody>
      </p:sp>
      <p:sp>
        <p:nvSpPr>
          <p:cNvPr id="27" name="Picture Placeholder 25">
            <a:extLst>
              <a:ext uri="{FF2B5EF4-FFF2-40B4-BE49-F238E27FC236}">
                <a16:creationId xmlns:a16="http://schemas.microsoft.com/office/drawing/2014/main" id="{15DCB66B-4DA5-68F3-EAAE-A7B0A4F3B1D1}"/>
              </a:ext>
            </a:extLst>
          </p:cNvPr>
          <p:cNvSpPr>
            <a:spLocks noGrp="1"/>
          </p:cNvSpPr>
          <p:nvPr>
            <p:ph type="pic" sz="quarter" idx="15" hasCustomPrompt="1"/>
          </p:nvPr>
        </p:nvSpPr>
        <p:spPr>
          <a:xfrm>
            <a:off x="3135179" y="1473030"/>
            <a:ext cx="607121" cy="607121"/>
          </a:xfrm>
          <a:prstGeom prst="ellipse">
            <a:avLst/>
          </a:prstGeom>
          <a:ln>
            <a:noFill/>
          </a:ln>
        </p:spPr>
        <p:txBody>
          <a:bodyPr anchor="ctr">
            <a:noAutofit/>
          </a:bodyPr>
          <a:lstStyle>
            <a:lvl1pPr marL="0" indent="0" algn="ctr">
              <a:buFontTx/>
              <a:buNone/>
              <a:defRPr sz="1125">
                <a:latin typeface="Frutiger LT Pro 55 Roman" panose="020B0602020204020204" pitchFamily="34" charset="77"/>
              </a:defRPr>
            </a:lvl1pPr>
          </a:lstStyle>
          <a:p>
            <a:r>
              <a:rPr lang="en-US"/>
              <a:t>icon</a:t>
            </a:r>
          </a:p>
        </p:txBody>
      </p:sp>
      <p:sp>
        <p:nvSpPr>
          <p:cNvPr id="28" name="Picture Placeholder 25">
            <a:extLst>
              <a:ext uri="{FF2B5EF4-FFF2-40B4-BE49-F238E27FC236}">
                <a16:creationId xmlns:a16="http://schemas.microsoft.com/office/drawing/2014/main" id="{416EDE06-9533-67FB-BF24-DF6C76E3E628}"/>
              </a:ext>
            </a:extLst>
          </p:cNvPr>
          <p:cNvSpPr>
            <a:spLocks noGrp="1"/>
          </p:cNvSpPr>
          <p:nvPr>
            <p:ph type="pic" sz="quarter" idx="16" hasCustomPrompt="1"/>
          </p:nvPr>
        </p:nvSpPr>
        <p:spPr>
          <a:xfrm>
            <a:off x="5248987" y="1473030"/>
            <a:ext cx="607121" cy="607121"/>
          </a:xfrm>
          <a:prstGeom prst="ellipse">
            <a:avLst/>
          </a:prstGeom>
          <a:ln>
            <a:noFill/>
          </a:ln>
        </p:spPr>
        <p:txBody>
          <a:bodyPr anchor="ctr">
            <a:noAutofit/>
          </a:bodyPr>
          <a:lstStyle>
            <a:lvl1pPr marL="0" indent="0" algn="ctr">
              <a:buFontTx/>
              <a:buNone/>
              <a:defRPr sz="1125">
                <a:latin typeface="Frutiger LT Pro 55 Roman" panose="020B0602020204020204" pitchFamily="34" charset="77"/>
              </a:defRPr>
            </a:lvl1pPr>
          </a:lstStyle>
          <a:p>
            <a:r>
              <a:rPr lang="en-US"/>
              <a:t>icon</a:t>
            </a:r>
          </a:p>
        </p:txBody>
      </p:sp>
      <p:sp>
        <p:nvSpPr>
          <p:cNvPr id="29" name="Picture Placeholder 25">
            <a:extLst>
              <a:ext uri="{FF2B5EF4-FFF2-40B4-BE49-F238E27FC236}">
                <a16:creationId xmlns:a16="http://schemas.microsoft.com/office/drawing/2014/main" id="{690D0B6E-A10C-4C7A-3858-68AF26206F27}"/>
              </a:ext>
            </a:extLst>
          </p:cNvPr>
          <p:cNvSpPr>
            <a:spLocks noGrp="1"/>
          </p:cNvSpPr>
          <p:nvPr>
            <p:ph type="pic" sz="quarter" idx="17" hasCustomPrompt="1"/>
          </p:nvPr>
        </p:nvSpPr>
        <p:spPr>
          <a:xfrm>
            <a:off x="7362795" y="1473030"/>
            <a:ext cx="607121" cy="607121"/>
          </a:xfrm>
          <a:prstGeom prst="ellipse">
            <a:avLst/>
          </a:prstGeom>
          <a:ln>
            <a:noFill/>
          </a:ln>
        </p:spPr>
        <p:txBody>
          <a:bodyPr anchor="ctr">
            <a:noAutofit/>
          </a:bodyPr>
          <a:lstStyle>
            <a:lvl1pPr marL="0" indent="0" algn="ctr">
              <a:buFontTx/>
              <a:buNone/>
              <a:defRPr sz="1125">
                <a:latin typeface="Frutiger LT Pro 55 Roman" panose="020B0602020204020204" pitchFamily="34" charset="77"/>
              </a:defRPr>
            </a:lvl1pPr>
          </a:lstStyle>
          <a:p>
            <a:r>
              <a:rPr lang="en-US"/>
              <a:t>icon</a:t>
            </a:r>
          </a:p>
        </p:txBody>
      </p:sp>
      <p:sp>
        <p:nvSpPr>
          <p:cNvPr id="30" name="Text Placeholder 15">
            <a:extLst>
              <a:ext uri="{FF2B5EF4-FFF2-40B4-BE49-F238E27FC236}">
                <a16:creationId xmlns:a16="http://schemas.microsoft.com/office/drawing/2014/main" id="{7A05C422-6C2D-D524-06F6-FEBC6355E171}"/>
              </a:ext>
            </a:extLst>
          </p:cNvPr>
          <p:cNvSpPr>
            <a:spLocks noGrp="1"/>
          </p:cNvSpPr>
          <p:nvPr>
            <p:ph type="body" sz="quarter" idx="18"/>
          </p:nvPr>
        </p:nvSpPr>
        <p:spPr>
          <a:xfrm>
            <a:off x="475676" y="2976166"/>
            <a:ext cx="1698514" cy="879896"/>
          </a:xfrm>
        </p:spPr>
        <p:txBody>
          <a:bodyPr>
            <a:normAutofit/>
          </a:bodyPr>
          <a:lstStyle>
            <a:lvl1pPr marL="0" indent="0" algn="ctr">
              <a:buNone/>
              <a:defRPr sz="1050">
                <a:solidFill>
                  <a:schemeClr val="tx1"/>
                </a:solidFill>
                <a:latin typeface="Frutiger LT Pro 55 Roman" panose="020B0602020204020204" pitchFamily="34" charset="77"/>
                <a:cs typeface="Calibri" panose="020F0502020204030204" pitchFamily="34" charset="0"/>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a:t>Click to edit Master text styles</a:t>
            </a:r>
          </a:p>
        </p:txBody>
      </p:sp>
      <p:sp>
        <p:nvSpPr>
          <p:cNvPr id="31" name="Text Placeholder 15">
            <a:extLst>
              <a:ext uri="{FF2B5EF4-FFF2-40B4-BE49-F238E27FC236}">
                <a16:creationId xmlns:a16="http://schemas.microsoft.com/office/drawing/2014/main" id="{3B1E9743-4863-A723-9C60-5FC5D3DBEA72}"/>
              </a:ext>
            </a:extLst>
          </p:cNvPr>
          <p:cNvSpPr>
            <a:spLocks noGrp="1"/>
          </p:cNvSpPr>
          <p:nvPr>
            <p:ph type="body" sz="quarter" idx="19"/>
          </p:nvPr>
        </p:nvSpPr>
        <p:spPr>
          <a:xfrm>
            <a:off x="2589483" y="2976166"/>
            <a:ext cx="1698514" cy="879896"/>
          </a:xfrm>
        </p:spPr>
        <p:txBody>
          <a:bodyPr>
            <a:normAutofit/>
          </a:bodyPr>
          <a:lstStyle>
            <a:lvl1pPr marL="0" indent="0" algn="ctr">
              <a:buNone/>
              <a:defRPr sz="1050">
                <a:solidFill>
                  <a:schemeClr val="tx1"/>
                </a:solidFill>
                <a:latin typeface="Frutiger LT Pro 55 Roman" panose="020B0602020204020204" pitchFamily="34" charset="77"/>
                <a:cs typeface="Calibri" panose="020F0502020204030204" pitchFamily="34" charset="0"/>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a:t>Click to edit Master text styles</a:t>
            </a:r>
          </a:p>
        </p:txBody>
      </p:sp>
      <p:sp>
        <p:nvSpPr>
          <p:cNvPr id="32" name="Text Placeholder 15">
            <a:extLst>
              <a:ext uri="{FF2B5EF4-FFF2-40B4-BE49-F238E27FC236}">
                <a16:creationId xmlns:a16="http://schemas.microsoft.com/office/drawing/2014/main" id="{CD805F55-EF87-C927-683C-402E3B434938}"/>
              </a:ext>
            </a:extLst>
          </p:cNvPr>
          <p:cNvSpPr>
            <a:spLocks noGrp="1"/>
          </p:cNvSpPr>
          <p:nvPr>
            <p:ph type="body" sz="quarter" idx="20"/>
          </p:nvPr>
        </p:nvSpPr>
        <p:spPr>
          <a:xfrm>
            <a:off x="4703291" y="2976166"/>
            <a:ext cx="1698514" cy="879896"/>
          </a:xfrm>
        </p:spPr>
        <p:txBody>
          <a:bodyPr>
            <a:normAutofit/>
          </a:bodyPr>
          <a:lstStyle>
            <a:lvl1pPr marL="0" indent="0" algn="ctr">
              <a:buNone/>
              <a:defRPr sz="1050">
                <a:solidFill>
                  <a:schemeClr val="tx1"/>
                </a:solidFill>
                <a:latin typeface="Frutiger LT Pro 55 Roman" panose="020B0602020204020204" pitchFamily="34" charset="77"/>
                <a:cs typeface="Calibri" panose="020F0502020204030204" pitchFamily="34" charset="0"/>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a:t>Click to edit Master text styles</a:t>
            </a:r>
          </a:p>
        </p:txBody>
      </p:sp>
      <p:sp>
        <p:nvSpPr>
          <p:cNvPr id="33" name="Text Placeholder 15">
            <a:extLst>
              <a:ext uri="{FF2B5EF4-FFF2-40B4-BE49-F238E27FC236}">
                <a16:creationId xmlns:a16="http://schemas.microsoft.com/office/drawing/2014/main" id="{9318E5AB-5357-32EC-1C6F-7497D78CAEE5}"/>
              </a:ext>
            </a:extLst>
          </p:cNvPr>
          <p:cNvSpPr>
            <a:spLocks noGrp="1"/>
          </p:cNvSpPr>
          <p:nvPr>
            <p:ph type="body" sz="quarter" idx="21"/>
          </p:nvPr>
        </p:nvSpPr>
        <p:spPr>
          <a:xfrm>
            <a:off x="6817099" y="2976166"/>
            <a:ext cx="1698514" cy="879896"/>
          </a:xfrm>
        </p:spPr>
        <p:txBody>
          <a:bodyPr>
            <a:normAutofit/>
          </a:bodyPr>
          <a:lstStyle>
            <a:lvl1pPr marL="0" indent="0" algn="ctr">
              <a:buNone/>
              <a:defRPr sz="1050">
                <a:solidFill>
                  <a:schemeClr val="tx1"/>
                </a:solidFill>
                <a:latin typeface="Frutiger LT Pro 55 Roman" panose="020B0602020204020204" pitchFamily="34" charset="77"/>
                <a:cs typeface="Calibri" panose="020F0502020204030204" pitchFamily="34" charset="0"/>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a:t>Click to edit Master text styles</a:t>
            </a:r>
          </a:p>
        </p:txBody>
      </p:sp>
      <p:sp>
        <p:nvSpPr>
          <p:cNvPr id="34" name="Rectangle 33">
            <a:extLst>
              <a:ext uri="{FF2B5EF4-FFF2-40B4-BE49-F238E27FC236}">
                <a16:creationId xmlns:a16="http://schemas.microsoft.com/office/drawing/2014/main" id="{9A48394A-EAF3-AA74-A443-B84109539DEE}"/>
              </a:ext>
            </a:extLst>
          </p:cNvPr>
          <p:cNvSpPr/>
          <p:nvPr userDrawn="1"/>
        </p:nvSpPr>
        <p:spPr>
          <a:xfrm>
            <a:off x="924590" y="2238290"/>
            <a:ext cx="800685" cy="28338"/>
          </a:xfrm>
          <a:prstGeom prst="rect">
            <a:avLst/>
          </a:prstGeom>
          <a:solidFill>
            <a:srgbClr val="0070C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Frutiger LT Pro 55 Roman" panose="020B0602020204020204" pitchFamily="34" charset="77"/>
              <a:ea typeface="+mn-ea"/>
              <a:cs typeface="+mn-cs"/>
            </a:endParaRPr>
          </a:p>
        </p:txBody>
      </p:sp>
      <p:sp>
        <p:nvSpPr>
          <p:cNvPr id="35" name="Rectangle 34">
            <a:extLst>
              <a:ext uri="{FF2B5EF4-FFF2-40B4-BE49-F238E27FC236}">
                <a16:creationId xmlns:a16="http://schemas.microsoft.com/office/drawing/2014/main" id="{51215128-DC01-82B5-FF95-CD17B9ACB12C}"/>
              </a:ext>
            </a:extLst>
          </p:cNvPr>
          <p:cNvSpPr/>
          <p:nvPr userDrawn="1"/>
        </p:nvSpPr>
        <p:spPr>
          <a:xfrm>
            <a:off x="3038397" y="2238290"/>
            <a:ext cx="800685" cy="28338"/>
          </a:xfrm>
          <a:prstGeom prst="rect">
            <a:avLst/>
          </a:prstGeom>
          <a:solidFill>
            <a:srgbClr val="0070C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Frutiger LT Pro 55 Roman" panose="020B0602020204020204" pitchFamily="34" charset="77"/>
              <a:ea typeface="+mn-ea"/>
              <a:cs typeface="+mn-cs"/>
            </a:endParaRPr>
          </a:p>
        </p:txBody>
      </p:sp>
      <p:sp>
        <p:nvSpPr>
          <p:cNvPr id="36" name="Rectangle 35">
            <a:extLst>
              <a:ext uri="{FF2B5EF4-FFF2-40B4-BE49-F238E27FC236}">
                <a16:creationId xmlns:a16="http://schemas.microsoft.com/office/drawing/2014/main" id="{80E91DFC-E616-7C47-DF0B-7E06270BF99C}"/>
              </a:ext>
            </a:extLst>
          </p:cNvPr>
          <p:cNvSpPr/>
          <p:nvPr userDrawn="1"/>
        </p:nvSpPr>
        <p:spPr>
          <a:xfrm>
            <a:off x="5152205" y="2238290"/>
            <a:ext cx="800685" cy="28338"/>
          </a:xfrm>
          <a:prstGeom prst="rect">
            <a:avLst/>
          </a:prstGeom>
          <a:solidFill>
            <a:srgbClr val="0070C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Frutiger LT Pro 55 Roman" panose="020B0602020204020204" pitchFamily="34" charset="77"/>
              <a:ea typeface="+mn-ea"/>
              <a:cs typeface="+mn-cs"/>
            </a:endParaRPr>
          </a:p>
        </p:txBody>
      </p:sp>
      <p:sp>
        <p:nvSpPr>
          <p:cNvPr id="37" name="Rectangle 36">
            <a:extLst>
              <a:ext uri="{FF2B5EF4-FFF2-40B4-BE49-F238E27FC236}">
                <a16:creationId xmlns:a16="http://schemas.microsoft.com/office/drawing/2014/main" id="{99A168DF-9E56-0C0D-7485-F28F78F2D2C0}"/>
              </a:ext>
            </a:extLst>
          </p:cNvPr>
          <p:cNvSpPr/>
          <p:nvPr userDrawn="1"/>
        </p:nvSpPr>
        <p:spPr>
          <a:xfrm>
            <a:off x="7266013" y="2238290"/>
            <a:ext cx="800685" cy="28338"/>
          </a:xfrm>
          <a:prstGeom prst="rect">
            <a:avLst/>
          </a:prstGeom>
          <a:solidFill>
            <a:srgbClr val="0070C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Frutiger LT Pro 55 Roman" panose="020B0602020204020204" pitchFamily="34" charset="77"/>
              <a:ea typeface="+mn-ea"/>
              <a:cs typeface="+mn-cs"/>
            </a:endParaRPr>
          </a:p>
        </p:txBody>
      </p:sp>
      <p:sp>
        <p:nvSpPr>
          <p:cNvPr id="38" name="Text Placeholder 15">
            <a:extLst>
              <a:ext uri="{FF2B5EF4-FFF2-40B4-BE49-F238E27FC236}">
                <a16:creationId xmlns:a16="http://schemas.microsoft.com/office/drawing/2014/main" id="{FB3665BC-C3D4-CE79-80F3-7F34FA3ECDE8}"/>
              </a:ext>
            </a:extLst>
          </p:cNvPr>
          <p:cNvSpPr>
            <a:spLocks noGrp="1"/>
          </p:cNvSpPr>
          <p:nvPr>
            <p:ph type="body" sz="quarter" idx="22" hasCustomPrompt="1"/>
          </p:nvPr>
        </p:nvSpPr>
        <p:spPr>
          <a:xfrm>
            <a:off x="475676" y="2473655"/>
            <a:ext cx="1698514" cy="319176"/>
          </a:xfrm>
        </p:spPr>
        <p:txBody>
          <a:bodyPr>
            <a:normAutofit/>
          </a:bodyPr>
          <a:lstStyle>
            <a:lvl1pPr marL="0" indent="0" algn="ctr">
              <a:buNone/>
              <a:defRPr sz="1350">
                <a:solidFill>
                  <a:schemeClr val="tx1"/>
                </a:solidFill>
                <a:latin typeface="Frutiger LT Pro 55 Roman" panose="020B0602020204020204" pitchFamily="34" charset="77"/>
                <a:cs typeface="Calibri" panose="020F0502020204030204" pitchFamily="34" charset="0"/>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a:t>Heading</a:t>
            </a:r>
          </a:p>
        </p:txBody>
      </p:sp>
      <p:sp>
        <p:nvSpPr>
          <p:cNvPr id="39" name="Text Placeholder 15">
            <a:extLst>
              <a:ext uri="{FF2B5EF4-FFF2-40B4-BE49-F238E27FC236}">
                <a16:creationId xmlns:a16="http://schemas.microsoft.com/office/drawing/2014/main" id="{E06ACF8C-308D-25A7-590F-09AAE35138E8}"/>
              </a:ext>
            </a:extLst>
          </p:cNvPr>
          <p:cNvSpPr>
            <a:spLocks noGrp="1"/>
          </p:cNvSpPr>
          <p:nvPr>
            <p:ph type="body" sz="quarter" idx="23" hasCustomPrompt="1"/>
          </p:nvPr>
        </p:nvSpPr>
        <p:spPr>
          <a:xfrm>
            <a:off x="2589483" y="2473655"/>
            <a:ext cx="1698514" cy="248952"/>
          </a:xfrm>
        </p:spPr>
        <p:txBody>
          <a:bodyPr>
            <a:normAutofit/>
          </a:bodyPr>
          <a:lstStyle>
            <a:lvl1pPr marL="0" indent="0" algn="ctr">
              <a:buNone/>
              <a:defRPr sz="1350">
                <a:solidFill>
                  <a:schemeClr val="tx1"/>
                </a:solidFill>
                <a:latin typeface="Frutiger LT Pro 55 Roman" panose="020B0602020204020204" pitchFamily="34" charset="77"/>
                <a:cs typeface="Calibri" panose="020F0502020204030204" pitchFamily="34" charset="0"/>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a:t>Heading</a:t>
            </a:r>
          </a:p>
        </p:txBody>
      </p:sp>
      <p:sp>
        <p:nvSpPr>
          <p:cNvPr id="40" name="Text Placeholder 15">
            <a:extLst>
              <a:ext uri="{FF2B5EF4-FFF2-40B4-BE49-F238E27FC236}">
                <a16:creationId xmlns:a16="http://schemas.microsoft.com/office/drawing/2014/main" id="{403A7C49-0A7D-6B23-80B7-E91B87827A94}"/>
              </a:ext>
            </a:extLst>
          </p:cNvPr>
          <p:cNvSpPr>
            <a:spLocks noGrp="1"/>
          </p:cNvSpPr>
          <p:nvPr>
            <p:ph type="body" sz="quarter" idx="24" hasCustomPrompt="1"/>
          </p:nvPr>
        </p:nvSpPr>
        <p:spPr>
          <a:xfrm>
            <a:off x="4703291" y="2473655"/>
            <a:ext cx="1698514" cy="247704"/>
          </a:xfrm>
        </p:spPr>
        <p:txBody>
          <a:bodyPr>
            <a:normAutofit/>
          </a:bodyPr>
          <a:lstStyle>
            <a:lvl1pPr marL="0" indent="0" algn="ctr">
              <a:buNone/>
              <a:defRPr sz="1350">
                <a:solidFill>
                  <a:schemeClr val="tx1"/>
                </a:solidFill>
                <a:latin typeface="Frutiger LT Pro 55 Roman" panose="020B0602020204020204" pitchFamily="34" charset="77"/>
                <a:cs typeface="Calibri" panose="020F0502020204030204" pitchFamily="34" charset="0"/>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a:t>Heading</a:t>
            </a:r>
          </a:p>
        </p:txBody>
      </p:sp>
      <p:sp>
        <p:nvSpPr>
          <p:cNvPr id="41" name="Text Placeholder 15">
            <a:extLst>
              <a:ext uri="{FF2B5EF4-FFF2-40B4-BE49-F238E27FC236}">
                <a16:creationId xmlns:a16="http://schemas.microsoft.com/office/drawing/2014/main" id="{9F247137-B811-1C0C-3ECF-8920F2723A09}"/>
              </a:ext>
            </a:extLst>
          </p:cNvPr>
          <p:cNvSpPr>
            <a:spLocks noGrp="1"/>
          </p:cNvSpPr>
          <p:nvPr>
            <p:ph type="body" sz="quarter" idx="25" hasCustomPrompt="1"/>
          </p:nvPr>
        </p:nvSpPr>
        <p:spPr>
          <a:xfrm>
            <a:off x="6817099" y="2473655"/>
            <a:ext cx="1698514" cy="247704"/>
          </a:xfrm>
        </p:spPr>
        <p:txBody>
          <a:bodyPr>
            <a:normAutofit/>
          </a:bodyPr>
          <a:lstStyle>
            <a:lvl1pPr marL="0" indent="0" algn="ctr">
              <a:buNone/>
              <a:defRPr sz="1350">
                <a:solidFill>
                  <a:schemeClr val="tx1"/>
                </a:solidFill>
                <a:latin typeface="Frutiger LT Pro 55 Roman" panose="020B0602020204020204" pitchFamily="34" charset="77"/>
                <a:cs typeface="Calibri" panose="020F0502020204030204" pitchFamily="34" charset="0"/>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a:t>Heading</a:t>
            </a:r>
          </a:p>
        </p:txBody>
      </p:sp>
      <p:sp>
        <p:nvSpPr>
          <p:cNvPr id="16" name="Text Placeholder 13">
            <a:extLst>
              <a:ext uri="{FF2B5EF4-FFF2-40B4-BE49-F238E27FC236}">
                <a16:creationId xmlns:a16="http://schemas.microsoft.com/office/drawing/2014/main" id="{EE57E6F6-95E1-BB44-5A8A-95D03F02DCEF}"/>
              </a:ext>
            </a:extLst>
          </p:cNvPr>
          <p:cNvSpPr>
            <a:spLocks noGrp="1"/>
          </p:cNvSpPr>
          <p:nvPr>
            <p:ph type="body" sz="quarter" idx="13" hasCustomPrompt="1"/>
          </p:nvPr>
        </p:nvSpPr>
        <p:spPr>
          <a:xfrm>
            <a:off x="400049" y="352377"/>
            <a:ext cx="8343900" cy="326231"/>
          </a:xfrm>
        </p:spPr>
        <p:txBody>
          <a:bodyPr vert="horz" lIns="91440" tIns="45720" rIns="91440" bIns="45720" rtlCol="0">
            <a:noAutofit/>
          </a:bodyPr>
          <a:lstStyle>
            <a:lvl1pPr>
              <a:defRPr lang="en-US" sz="24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685800" rtl="0" eaLnBrk="1" latinLnBrk="0" hangingPunct="1">
              <a:lnSpc>
                <a:spcPct val="90000"/>
              </a:lnSpc>
              <a:spcBef>
                <a:spcPts val="750"/>
              </a:spcBef>
              <a:buFontTx/>
              <a:buNone/>
            </a:pPr>
            <a:r>
              <a:rPr lang="en-US"/>
              <a:t>Title Here</a:t>
            </a:r>
          </a:p>
        </p:txBody>
      </p:sp>
      <p:sp>
        <p:nvSpPr>
          <p:cNvPr id="12" name="Marcador de número de diapositiva 5">
            <a:extLst>
              <a:ext uri="{FF2B5EF4-FFF2-40B4-BE49-F238E27FC236}">
                <a16:creationId xmlns:a16="http://schemas.microsoft.com/office/drawing/2014/main" id="{3BA9357F-11E9-B623-DB32-AA16F0336D11}"/>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488440419"/>
      </p:ext>
    </p:extLst>
  </p:cSld>
  <p:clrMapOvr>
    <a:masterClrMapping/>
  </p:clrMapOvr>
  <p:extLst>
    <p:ext uri="{DCECCB84-F9BA-43D5-87BE-67443E8EF086}">
      <p15:sldGuideLst xmlns:p15="http://schemas.microsoft.com/office/powerpoint/2012/main">
        <p15:guide id="1" orient="horz" pos="2160">
          <p15:clr>
            <a:srgbClr val="FBAE40"/>
          </p15:clr>
        </p15:guide>
        <p15:guide id="2" pos="264">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pic>
        <p:nvPicPr>
          <p:cNvPr id="5" name="Picture 4" descr="A picture containing rainbow&#10;&#10;Description automatically generated">
            <a:extLst>
              <a:ext uri="{FF2B5EF4-FFF2-40B4-BE49-F238E27FC236}">
                <a16:creationId xmlns:a16="http://schemas.microsoft.com/office/drawing/2014/main" id="{834822A9-DF3C-76DA-0F7D-428C9644565A}"/>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1" y="-50427"/>
            <a:ext cx="9144001" cy="5193926"/>
          </a:xfrm>
          <a:prstGeom prst="rect">
            <a:avLst/>
          </a:prstGeom>
        </p:spPr>
      </p:pic>
      <p:sp>
        <p:nvSpPr>
          <p:cNvPr id="4" name="Title 1">
            <a:extLst>
              <a:ext uri="{FF2B5EF4-FFF2-40B4-BE49-F238E27FC236}">
                <a16:creationId xmlns:a16="http://schemas.microsoft.com/office/drawing/2014/main" id="{E6EEB829-6CD0-4395-A39D-7E253A77EA0C}"/>
              </a:ext>
            </a:extLst>
          </p:cNvPr>
          <p:cNvSpPr>
            <a:spLocks noGrp="1"/>
          </p:cNvSpPr>
          <p:nvPr>
            <p:ph type="ctrTitle" hasCustomPrompt="1"/>
          </p:nvPr>
        </p:nvSpPr>
        <p:spPr>
          <a:xfrm>
            <a:off x="1411827" y="2074435"/>
            <a:ext cx="2700892" cy="994631"/>
          </a:xfrm>
        </p:spPr>
        <p:txBody>
          <a:bodyPr vert="horz" lIns="91440" tIns="45720" rIns="91440" bIns="45720" rtlCol="0" anchor="b">
            <a:noAutofit/>
          </a:bodyPr>
          <a:lstStyle>
            <a:lvl1pPr>
              <a:defRPr lang="en-US" sz="3300" b="1" kern="1200" dirty="0">
                <a:solidFill>
                  <a:schemeClr val="bg1"/>
                </a:solidFill>
                <a:latin typeface="Frutiger LT Pro 55 Roman" panose="020B0602020204020204" pitchFamily="34" charset="77"/>
                <a:ea typeface="+mn-ea"/>
                <a:cs typeface="Calibri" panose="020F0502020204030204" pitchFamily="34" charset="0"/>
              </a:defRPr>
            </a:lvl1pPr>
          </a:lstStyle>
          <a:p>
            <a:pPr marL="0" lvl="0" indent="0" algn="l" defTabSz="685800" rtl="0" eaLnBrk="1" latinLnBrk="0" hangingPunct="1">
              <a:lnSpc>
                <a:spcPct val="90000"/>
              </a:lnSpc>
              <a:spcBef>
                <a:spcPts val="750"/>
              </a:spcBef>
              <a:buFontTx/>
              <a:buNone/>
            </a:pPr>
            <a:r>
              <a:rPr lang="en-US"/>
              <a:t>Thank you</a:t>
            </a:r>
          </a:p>
        </p:txBody>
      </p:sp>
      <p:sp>
        <p:nvSpPr>
          <p:cNvPr id="8" name="Text Placeholder 3">
            <a:extLst>
              <a:ext uri="{FF2B5EF4-FFF2-40B4-BE49-F238E27FC236}">
                <a16:creationId xmlns:a16="http://schemas.microsoft.com/office/drawing/2014/main" id="{5A4C7068-0752-FBFE-5D91-4C5EF463A731}"/>
              </a:ext>
            </a:extLst>
          </p:cNvPr>
          <p:cNvSpPr>
            <a:spLocks noGrp="1"/>
          </p:cNvSpPr>
          <p:nvPr>
            <p:ph type="body" sz="half" idx="2"/>
          </p:nvPr>
        </p:nvSpPr>
        <p:spPr>
          <a:xfrm>
            <a:off x="1411826" y="3175000"/>
            <a:ext cx="3219791" cy="498608"/>
          </a:xfrm>
        </p:spPr>
        <p:txBody>
          <a:bodyPr/>
          <a:lstStyle>
            <a:lvl1pPr marL="0" indent="0">
              <a:buNone/>
              <a:defRPr sz="1200">
                <a:solidFill>
                  <a:schemeClr val="bg1"/>
                </a:solidFill>
                <a:latin typeface="Frutiger LT Pro 55 Roman" panose="020B0602020204020204" pitchFamily="34" charset="77"/>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234207820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23" name="Marcador de número de diapositiva 5">
            <a:extLst>
              <a:ext uri="{FF2B5EF4-FFF2-40B4-BE49-F238E27FC236}">
                <a16:creationId xmlns:a16="http://schemas.microsoft.com/office/drawing/2014/main" id="{B982187F-CBBE-F09C-0F6F-730E0F0B1244}"/>
              </a:ext>
            </a:extLst>
          </p:cNvPr>
          <p:cNvSpPr txBox="1">
            <a:spLocks/>
          </p:cNvSpPr>
          <p:nvPr userDrawn="1"/>
        </p:nvSpPr>
        <p:spPr>
          <a:xfrm>
            <a:off x="8415820" y="4828404"/>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
        <p:nvSpPr>
          <p:cNvPr id="2" name="Title 1">
            <a:extLst>
              <a:ext uri="{FF2B5EF4-FFF2-40B4-BE49-F238E27FC236}">
                <a16:creationId xmlns:a16="http://schemas.microsoft.com/office/drawing/2014/main" id="{BCA9E94C-7B02-AF96-1F7F-54B7102D5CD2}"/>
              </a:ext>
            </a:extLst>
          </p:cNvPr>
          <p:cNvSpPr>
            <a:spLocks noGrp="1"/>
          </p:cNvSpPr>
          <p:nvPr>
            <p:ph type="title"/>
          </p:nvPr>
        </p:nvSpPr>
        <p:spPr>
          <a:xfrm>
            <a:off x="248402" y="273845"/>
            <a:ext cx="8647198" cy="307777"/>
          </a:xfrm>
        </p:spPr>
        <p:txBody>
          <a:bodyPr wrap="square" lIns="0" tIns="0" rIns="0" bIns="0" anchor="t">
            <a:spAutoFit/>
          </a:bodyPr>
          <a:lstStyle>
            <a:lvl1pPr>
              <a:lnSpc>
                <a:spcPct val="100000"/>
              </a:lnSpc>
              <a:defRPr sz="2000" b="1"/>
            </a:lvl1pPr>
          </a:lstStyle>
          <a:p>
            <a:r>
              <a:rPr lang="en-US"/>
              <a:t>Click to edit Master title style</a:t>
            </a:r>
          </a:p>
        </p:txBody>
      </p:sp>
    </p:spTree>
    <p:extLst>
      <p:ext uri="{BB962C8B-B14F-4D97-AF65-F5344CB8AC3E}">
        <p14:creationId xmlns:p14="http://schemas.microsoft.com/office/powerpoint/2010/main" val="3886460485"/>
      </p:ext>
    </p:extLst>
  </p:cSld>
  <p:clrMapOvr>
    <a:masterClrMapping/>
  </p:clrMapOvr>
  <p:extLst>
    <p:ext uri="{DCECCB84-F9BA-43D5-87BE-67443E8EF086}">
      <p15:sldGuideLst xmlns:p15="http://schemas.microsoft.com/office/powerpoint/2012/main">
        <p15:guide id="1" orient="horz" pos="4032">
          <p15:clr>
            <a:srgbClr val="FBAE40"/>
          </p15:clr>
        </p15:guide>
        <p15:guide id="2" pos="336">
          <p15:clr>
            <a:srgbClr val="FBAE40"/>
          </p15:clr>
        </p15:guide>
        <p15:guide id="3" orient="horz" pos="288">
          <p15:clr>
            <a:srgbClr val="FBAE40"/>
          </p15:clr>
        </p15:guide>
        <p15:guide id="4" pos="7344">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8702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81628252-EFFE-45BA-BB6B-80B43271D7B9}"/>
              </a:ext>
            </a:extLst>
          </p:cNvPr>
          <p:cNvSpPr>
            <a:spLocks noGrp="1"/>
          </p:cNvSpPr>
          <p:nvPr>
            <p:ph type="title" hasCustomPrompt="1"/>
          </p:nvPr>
        </p:nvSpPr>
        <p:spPr>
          <a:xfrm>
            <a:off x="468086" y="365125"/>
            <a:ext cx="1088571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title style</a:t>
            </a:r>
          </a:p>
        </p:txBody>
      </p:sp>
      <p:sp>
        <p:nvSpPr>
          <p:cNvPr id="18" name="Text Placeholder 2">
            <a:extLst>
              <a:ext uri="{FF2B5EF4-FFF2-40B4-BE49-F238E27FC236}">
                <a16:creationId xmlns:a16="http://schemas.microsoft.com/office/drawing/2014/main" id="{4994D909-A7BC-465C-8A9B-65471E73FB39}"/>
              </a:ext>
            </a:extLst>
          </p:cNvPr>
          <p:cNvSpPr>
            <a:spLocks noGrp="1"/>
          </p:cNvSpPr>
          <p:nvPr>
            <p:ph type="body" idx="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extBox 1">
            <a:extLst>
              <a:ext uri="{FF2B5EF4-FFF2-40B4-BE49-F238E27FC236}">
                <a16:creationId xmlns:a16="http://schemas.microsoft.com/office/drawing/2014/main" id="{17921F3B-DFDD-3880-4A59-92315D909E94}"/>
              </a:ext>
            </a:extLst>
          </p:cNvPr>
          <p:cNvSpPr txBox="1"/>
          <p:nvPr userDrawn="1"/>
        </p:nvSpPr>
        <p:spPr>
          <a:xfrm>
            <a:off x="2286000" y="4818889"/>
            <a:ext cx="4572000" cy="210379"/>
          </a:xfrm>
          <a:prstGeom prst="rect">
            <a:avLst/>
          </a:prstGeom>
          <a:noFill/>
        </p:spPr>
        <p:txBody>
          <a:bodyPr wrap="square">
            <a:spAutoFit/>
          </a:bodyPr>
          <a:lstStyle/>
          <a:p>
            <a:pPr algn="ctr">
              <a:lnSpc>
                <a:spcPct val="107000"/>
              </a:lnSpc>
              <a:spcAft>
                <a:spcPts val="600"/>
              </a:spcAft>
            </a:pPr>
            <a:r>
              <a:rPr lang="en-US" sz="750" dirty="0">
                <a:solidFill>
                  <a:schemeClr val="bg2"/>
                </a:solidFill>
                <a:effectLst/>
                <a:latin typeface="Frutiger LT Pro 45 Light" panose="020B0403030504020204" pitchFamily="34" charset="77"/>
                <a:ea typeface="Frutiger LT Pro 45 Light" panose="020B0403030504020204" pitchFamily="34" charset="77"/>
                <a:cs typeface="Calibri" panose="020F0502020204030204" pitchFamily="34" charset="0"/>
              </a:rPr>
              <a:t>©LTIMindtree | Privileged and Confidential 2022</a:t>
            </a:r>
            <a:endParaRPr lang="en-IN" sz="750" dirty="0">
              <a:solidFill>
                <a:schemeClr val="bg2"/>
              </a:solidFill>
              <a:effectLst/>
              <a:latin typeface="Frutiger LT Pro 45 Light" panose="020B0403030504020204" pitchFamily="34" charset="77"/>
              <a:ea typeface="Frutiger LT Pro 45 Light" panose="020B0403030504020204" pitchFamily="34" charset="77"/>
              <a:cs typeface="Calibri" panose="020F0502020204030204" pitchFamily="34" charset="0"/>
            </a:endParaRPr>
          </a:p>
        </p:txBody>
      </p:sp>
      <p:pic>
        <p:nvPicPr>
          <p:cNvPr id="9" name="Picture 8">
            <a:extLst>
              <a:ext uri="{FF2B5EF4-FFF2-40B4-BE49-F238E27FC236}">
                <a16:creationId xmlns:a16="http://schemas.microsoft.com/office/drawing/2014/main" id="{8227DD45-CE2E-85E8-642D-93DED37DD35E}"/>
              </a:ext>
            </a:extLst>
          </p:cNvPr>
          <p:cNvPicPr>
            <a:picLocks noChangeAspect="1"/>
          </p:cNvPicPr>
          <p:nvPr userDrawn="1"/>
        </p:nvPicPr>
        <p:blipFill>
          <a:blip r:embed="rId2">
            <a:lum bright="100000" contrast="100000"/>
            <a:extLst>
              <a:ext uri="{28A0092B-C50C-407E-A947-70E740481C1C}">
                <a14:useLocalDpi xmlns:a14="http://schemas.microsoft.com/office/drawing/2010/main" val="0"/>
              </a:ext>
            </a:extLst>
          </a:blip>
          <a:stretch>
            <a:fillRect/>
          </a:stretch>
        </p:blipFill>
        <p:spPr>
          <a:xfrm>
            <a:off x="332506" y="4779833"/>
            <a:ext cx="1026851" cy="291674"/>
          </a:xfrm>
          <a:prstGeom prst="rect">
            <a:avLst/>
          </a:prstGeom>
        </p:spPr>
      </p:pic>
      <p:pic>
        <p:nvPicPr>
          <p:cNvPr id="6" name="Picture 5" descr="Background pattern&#10;&#10;Description automatically generated">
            <a:extLst>
              <a:ext uri="{FF2B5EF4-FFF2-40B4-BE49-F238E27FC236}">
                <a16:creationId xmlns:a16="http://schemas.microsoft.com/office/drawing/2014/main" id="{0F2E516F-36CF-C010-042E-8EA087E1984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8102615" y="4401020"/>
            <a:ext cx="1041385" cy="742480"/>
          </a:xfrm>
          <a:prstGeom prst="rect">
            <a:avLst/>
          </a:prstGeom>
        </p:spPr>
      </p:pic>
      <p:sp>
        <p:nvSpPr>
          <p:cNvPr id="7" name="Marcador de número de diapositiva 5">
            <a:extLst>
              <a:ext uri="{FF2B5EF4-FFF2-40B4-BE49-F238E27FC236}">
                <a16:creationId xmlns:a16="http://schemas.microsoft.com/office/drawing/2014/main" id="{8BA249B4-FE7F-CD49-6023-01BA1F3CB620}"/>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3581447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BDD9C106-CE49-4F1B-A6DE-3C9818CAFB5C}"/>
              </a:ext>
            </a:extLst>
          </p:cNvPr>
          <p:cNvSpPr>
            <a:spLocks noGrp="1"/>
          </p:cNvSpPr>
          <p:nvPr>
            <p:ph idx="15"/>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0E8BB916-CDFC-439C-B0EF-513AE7B06ACB}"/>
              </a:ext>
            </a:extLst>
          </p:cNvPr>
          <p:cNvSpPr>
            <a:spLocks noGrp="1"/>
          </p:cNvSpPr>
          <p:nvPr>
            <p:ph idx="16"/>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3">
            <a:extLst>
              <a:ext uri="{FF2B5EF4-FFF2-40B4-BE49-F238E27FC236}">
                <a16:creationId xmlns:a16="http://schemas.microsoft.com/office/drawing/2014/main" id="{78651CBE-E342-762C-71AB-7A346C0BD173}"/>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descr="Background pattern&#10;&#10;Description automatically generated">
            <a:extLst>
              <a:ext uri="{FF2B5EF4-FFF2-40B4-BE49-F238E27FC236}">
                <a16:creationId xmlns:a16="http://schemas.microsoft.com/office/drawing/2014/main" id="{0D37EA21-4965-A1A5-EFE5-F1DB9D9A98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11" name="Marcador de número de diapositiva 5">
            <a:extLst>
              <a:ext uri="{FF2B5EF4-FFF2-40B4-BE49-F238E27FC236}">
                <a16:creationId xmlns:a16="http://schemas.microsoft.com/office/drawing/2014/main" id="{CACE2F8E-F80A-F347-8E9C-243A79D7388E}"/>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500375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704641-62E4-4217-A4FB-1461DCB34942}"/>
              </a:ext>
            </a:extLst>
          </p:cNvPr>
          <p:cNvSpPr>
            <a:spLocks noGrp="1"/>
          </p:cNvSpPr>
          <p:nvPr>
            <p:ph type="body" idx="1"/>
          </p:nvPr>
        </p:nvSpPr>
        <p:spPr>
          <a:xfrm>
            <a:off x="468086" y="1825625"/>
            <a:ext cx="10885714" cy="4351338"/>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BF8DFE-7699-41E5-ACEB-81719A7EB98B}"/>
              </a:ext>
            </a:extLst>
          </p:cNvPr>
          <p:cNvSpPr>
            <a:spLocks noGrp="1"/>
          </p:cNvSpPr>
          <p:nvPr>
            <p:ph type="body" sz="quarter" idx="3"/>
          </p:nvPr>
        </p:nvSpPr>
        <p:spPr>
          <a:xfrm>
            <a:off x="468086" y="1825625"/>
            <a:ext cx="10885714" cy="4351338"/>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F54FF91B-5FE4-409D-BA7F-37376CD5E4AB}"/>
              </a:ext>
            </a:extLst>
          </p:cNvPr>
          <p:cNvSpPr>
            <a:spLocks noGrp="1"/>
          </p:cNvSpPr>
          <p:nvPr>
            <p:ph idx="15"/>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2">
            <a:extLst>
              <a:ext uri="{FF2B5EF4-FFF2-40B4-BE49-F238E27FC236}">
                <a16:creationId xmlns:a16="http://schemas.microsoft.com/office/drawing/2014/main" id="{CFDB344D-832A-4E14-93A2-EF0879A2EDA0}"/>
              </a:ext>
            </a:extLst>
          </p:cNvPr>
          <p:cNvSpPr>
            <a:spLocks noGrp="1"/>
          </p:cNvSpPr>
          <p:nvPr>
            <p:ph idx="16"/>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3">
            <a:extLst>
              <a:ext uri="{FF2B5EF4-FFF2-40B4-BE49-F238E27FC236}">
                <a16:creationId xmlns:a16="http://schemas.microsoft.com/office/drawing/2014/main" id="{EF8A07F5-F0F3-56A0-B462-8A048CE69422}"/>
              </a:ext>
            </a:extLst>
          </p:cNvPr>
          <p:cNvSpPr>
            <a:spLocks noGrp="1"/>
          </p:cNvSpPr>
          <p:nvPr>
            <p:ph type="body" sz="quarter" idx="13" hasCustomPrompt="1"/>
          </p:nvPr>
        </p:nvSpPr>
        <p:spPr>
          <a:xfrm>
            <a:off x="468086" y="1825625"/>
            <a:ext cx="1088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Background pattern&#10;&#10;Description automatically generated">
            <a:extLst>
              <a:ext uri="{FF2B5EF4-FFF2-40B4-BE49-F238E27FC236}">
                <a16:creationId xmlns:a16="http://schemas.microsoft.com/office/drawing/2014/main" id="{4DD8A8A8-2642-F3FA-DCC7-296A6B23D3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109819" y="4411980"/>
            <a:ext cx="1041385" cy="742480"/>
          </a:xfrm>
          <a:prstGeom prst="rect">
            <a:avLst/>
          </a:prstGeom>
        </p:spPr>
      </p:pic>
      <p:sp>
        <p:nvSpPr>
          <p:cNvPr id="14" name="Marcador de número de diapositiva 5">
            <a:extLst>
              <a:ext uri="{FF2B5EF4-FFF2-40B4-BE49-F238E27FC236}">
                <a16:creationId xmlns:a16="http://schemas.microsoft.com/office/drawing/2014/main" id="{0A8FC8DD-D1CD-B223-1096-CE2AAC973F80}"/>
              </a:ext>
            </a:extLst>
          </p:cNvPr>
          <p:cNvSpPr txBox="1">
            <a:spLocks/>
          </p:cNvSpPr>
          <p:nvPr userDrawn="1"/>
        </p:nvSpPr>
        <p:spPr>
          <a:xfrm>
            <a:off x="8415819" y="4828403"/>
            <a:ext cx="621071" cy="243104"/>
          </a:xfrm>
          <a:prstGeom prst="rect">
            <a:avLst/>
          </a:prstGeom>
        </p:spPr>
        <p:txBody>
          <a:bodyPr lIns="78668" tIns="39334" rIns="78668" bIns="39334"/>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900" b="0" smtClean="0">
                <a:solidFill>
                  <a:srgbClr val="00001E"/>
                </a:solidFill>
                <a:latin typeface="Frutiger 45 Light" pitchFamily="2" charset="0"/>
                <a:cs typeface="Calibri" panose="020F0502020204030204" pitchFamily="34" charset="0"/>
              </a:rPr>
              <a:pPr algn="r"/>
              <a:t>‹#›</a:t>
            </a:fld>
            <a:endParaRPr lang="en-US" sz="9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143107284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3" Type="http://schemas.openxmlformats.org/officeDocument/2006/relationships/slideLayout" Target="../slideLayouts/slideLayout53.xml"/><Relationship Id="rId21" Type="http://schemas.openxmlformats.org/officeDocument/2006/relationships/image" Target="../media/image3.emf"/><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theme" Target="../theme/theme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ED650386-3AF4-8FD9-A39C-40E5953E1563}"/>
              </a:ext>
            </a:extLst>
          </p:cNvPr>
          <p:cNvPicPr>
            <a:picLocks noChangeAspect="1"/>
          </p:cNvPicPr>
          <p:nvPr userDrawn="1"/>
        </p:nvPicPr>
        <p:blipFill>
          <a:blip r:embed="rId52">
            <a:extLst>
              <a:ext uri="{28A0092B-C50C-407E-A947-70E740481C1C}">
                <a14:useLocalDpi xmlns:a14="http://schemas.microsoft.com/office/drawing/2010/main" val="0"/>
              </a:ext>
            </a:extLst>
          </a:blip>
          <a:stretch>
            <a:fillRect/>
          </a:stretch>
        </p:blipFill>
        <p:spPr>
          <a:xfrm rot="10800000">
            <a:off x="8102615" y="4401020"/>
            <a:ext cx="1041385" cy="742480"/>
          </a:xfrm>
          <a:prstGeom prst="rect">
            <a:avLst/>
          </a:prstGeom>
        </p:spPr>
      </p:pic>
      <p:pic>
        <p:nvPicPr>
          <p:cNvPr id="6" name="Picture 5" descr="Background pattern&#10;&#10;Description automatically generated">
            <a:extLst>
              <a:ext uri="{FF2B5EF4-FFF2-40B4-BE49-F238E27FC236}">
                <a16:creationId xmlns:a16="http://schemas.microsoft.com/office/drawing/2014/main" id="{4B79CC21-DD18-1BAD-BCEF-7A66A78FDD96}"/>
              </a:ext>
            </a:extLst>
          </p:cNvPr>
          <p:cNvPicPr>
            <a:picLocks noChangeAspect="1"/>
          </p:cNvPicPr>
          <p:nvPr userDrawn="1"/>
        </p:nvPicPr>
        <p:blipFill rotWithShape="1">
          <a:blip r:embed="rId53">
            <a:extLst>
              <a:ext uri="{28A0092B-C50C-407E-A947-70E740481C1C}">
                <a14:useLocalDpi xmlns:a14="http://schemas.microsoft.com/office/drawing/2010/main" val="0"/>
              </a:ext>
            </a:extLst>
          </a:blip>
          <a:srcRect l="2382" t="1147" b="4270"/>
          <a:stretch/>
        </p:blipFill>
        <p:spPr>
          <a:xfrm>
            <a:off x="0" y="0"/>
            <a:ext cx="9165092" cy="5143500"/>
          </a:xfrm>
          <a:prstGeom prst="rect">
            <a:avLst/>
          </a:prstGeom>
        </p:spPr>
      </p:pic>
      <p:pic>
        <p:nvPicPr>
          <p:cNvPr id="7" name="Picture 6">
            <a:extLst>
              <a:ext uri="{FF2B5EF4-FFF2-40B4-BE49-F238E27FC236}">
                <a16:creationId xmlns:a16="http://schemas.microsoft.com/office/drawing/2014/main" id="{78759FCB-BA69-C48E-2957-5790D8F4D966}"/>
              </a:ext>
            </a:extLst>
          </p:cNvPr>
          <p:cNvPicPr>
            <a:picLocks noChangeAspect="1"/>
          </p:cNvPicPr>
          <p:nvPr userDrawn="1"/>
        </p:nvPicPr>
        <p:blipFill>
          <a:blip r:embed="rId54">
            <a:extLst>
              <a:ext uri="{28A0092B-C50C-407E-A947-70E740481C1C}">
                <a14:useLocalDpi xmlns:a14="http://schemas.microsoft.com/office/drawing/2010/main" val="0"/>
              </a:ext>
            </a:extLst>
          </a:blip>
          <a:stretch>
            <a:fillRect/>
          </a:stretch>
        </p:blipFill>
        <p:spPr>
          <a:xfrm>
            <a:off x="7098701" y="242991"/>
            <a:ext cx="1742703" cy="495009"/>
          </a:xfrm>
          <a:prstGeom prst="rect">
            <a:avLst/>
          </a:prstGeom>
        </p:spPr>
      </p:pic>
    </p:spTree>
    <p:extLst>
      <p:ext uri="{BB962C8B-B14F-4D97-AF65-F5344CB8AC3E}">
        <p14:creationId xmlns:p14="http://schemas.microsoft.com/office/powerpoint/2010/main" val="220273154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685" r:id="rId16"/>
    <p:sldLayoutId id="2147483803" r:id="rId17"/>
    <p:sldLayoutId id="2147483785" r:id="rId18"/>
    <p:sldLayoutId id="2147483802" r:id="rId19"/>
    <p:sldLayoutId id="2147483786" r:id="rId20"/>
    <p:sldLayoutId id="2147483787" r:id="rId21"/>
    <p:sldLayoutId id="2147483788" r:id="rId22"/>
    <p:sldLayoutId id="2147483789" r:id="rId23"/>
    <p:sldLayoutId id="2147483790" r:id="rId24"/>
    <p:sldLayoutId id="2147483791" r:id="rId25"/>
    <p:sldLayoutId id="2147483792" r:id="rId26"/>
    <p:sldLayoutId id="2147483793" r:id="rId27"/>
    <p:sldLayoutId id="2147483794" r:id="rId28"/>
    <p:sldLayoutId id="2147483795" r:id="rId29"/>
    <p:sldLayoutId id="2147483796" r:id="rId30"/>
    <p:sldLayoutId id="2147483797" r:id="rId31"/>
    <p:sldLayoutId id="2147483798" r:id="rId32"/>
    <p:sldLayoutId id="2147483799" r:id="rId33"/>
    <p:sldLayoutId id="2147483800" r:id="rId34"/>
    <p:sldLayoutId id="2147483801" r:id="rId35"/>
    <p:sldLayoutId id="2147483755" r:id="rId36"/>
    <p:sldLayoutId id="2147483756" r:id="rId37"/>
    <p:sldLayoutId id="2147483757" r:id="rId38"/>
    <p:sldLayoutId id="2147483758" r:id="rId39"/>
    <p:sldLayoutId id="2147483759" r:id="rId40"/>
    <p:sldLayoutId id="2147483760" r:id="rId41"/>
    <p:sldLayoutId id="2147483761" r:id="rId42"/>
    <p:sldLayoutId id="2147483762" r:id="rId43"/>
    <p:sldLayoutId id="2147483763" r:id="rId44"/>
    <p:sldLayoutId id="2147483764" r:id="rId45"/>
    <p:sldLayoutId id="2147483765" r:id="rId46"/>
    <p:sldLayoutId id="2147483766" r:id="rId47"/>
    <p:sldLayoutId id="2147483767" r:id="rId48"/>
    <p:sldLayoutId id="2147483768" r:id="rId49"/>
    <p:sldLayoutId id="2147483769" r:id="rId5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03685D-D505-42E6-B2A3-1B26BC793250}"/>
              </a:ext>
            </a:extLst>
          </p:cNvPr>
          <p:cNvSpPr>
            <a:spLocks noGrp="1"/>
          </p:cNvSpPr>
          <p:nvPr>
            <p:ph type="title"/>
          </p:nvPr>
        </p:nvSpPr>
        <p:spPr>
          <a:xfrm>
            <a:off x="351064" y="273844"/>
            <a:ext cx="8164286"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20300D-8B9D-444F-97B8-8F7D7E3A37FB}"/>
              </a:ext>
            </a:extLst>
          </p:cNvPr>
          <p:cNvSpPr>
            <a:spLocks noGrp="1"/>
          </p:cNvSpPr>
          <p:nvPr>
            <p:ph type="body" idx="1"/>
          </p:nvPr>
        </p:nvSpPr>
        <p:spPr>
          <a:xfrm>
            <a:off x="351064" y="1369219"/>
            <a:ext cx="8164286"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9DEDB723-1905-4E83-9D47-D0B5CFAA7945}"/>
              </a:ext>
            </a:extLst>
          </p:cNvPr>
          <p:cNvSpPr txBox="1"/>
          <p:nvPr userDrawn="1"/>
        </p:nvSpPr>
        <p:spPr>
          <a:xfrm>
            <a:off x="2286000" y="4876039"/>
            <a:ext cx="4572000" cy="209801"/>
          </a:xfrm>
          <a:prstGeom prst="rect">
            <a:avLst/>
          </a:prstGeom>
          <a:noFill/>
        </p:spPr>
        <p:txBody>
          <a:bodyPr wrap="square">
            <a:spAutoFit/>
          </a:bodyPr>
          <a:lstStyle/>
          <a:p>
            <a:pPr algn="ctr">
              <a:lnSpc>
                <a:spcPct val="107000"/>
              </a:lnSpc>
              <a:spcAft>
                <a:spcPts val="600"/>
              </a:spcAft>
            </a:pPr>
            <a:r>
              <a:rPr lang="en-US" sz="750" dirty="0">
                <a:solidFill>
                  <a:srgbClr val="97A0A4"/>
                </a:solidFill>
                <a:effectLst/>
                <a:latin typeface="Frutiger LT Pro 45 Light" panose="020B0403030504020204" pitchFamily="34" charset="77"/>
                <a:ea typeface="Frutiger LT Pro 45 Light" panose="020B0403030504020204" pitchFamily="34" charset="77"/>
                <a:cs typeface="Calibri" panose="020F0502020204030204" pitchFamily="34" charset="0"/>
              </a:rPr>
              <a:t>©LTIMindtree | Privileged and Confidential 2022</a:t>
            </a:r>
            <a:endParaRPr lang="en-IN" sz="750" dirty="0">
              <a:solidFill>
                <a:srgbClr val="595959"/>
              </a:solidFill>
              <a:effectLst/>
              <a:latin typeface="Frutiger LT Pro 45 Light" panose="020B0403030504020204" pitchFamily="34" charset="77"/>
              <a:ea typeface="Frutiger LT Pro 45 Light" panose="020B0403030504020204" pitchFamily="34" charset="77"/>
              <a:cs typeface="Calibri" panose="020F0502020204030204" pitchFamily="34" charset="0"/>
            </a:endParaRPr>
          </a:p>
        </p:txBody>
      </p:sp>
      <p:sp>
        <p:nvSpPr>
          <p:cNvPr id="4" name="Rectangle 2">
            <a:extLst>
              <a:ext uri="{FF2B5EF4-FFF2-40B4-BE49-F238E27FC236}">
                <a16:creationId xmlns:a16="http://schemas.microsoft.com/office/drawing/2014/main" id="{604E6E1E-7055-8D1B-4C37-9DCF88F2180C}"/>
              </a:ext>
            </a:extLst>
          </p:cNvPr>
          <p:cNvSpPr>
            <a:spLocks noChangeArrowheads="1"/>
          </p:cNvSpPr>
          <p:nvPr userDrawn="1"/>
        </p:nvSpPr>
        <p:spPr bwMode="auto">
          <a:xfrm>
            <a:off x="4502718" y="67576"/>
            <a:ext cx="138564"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900"/>
          </a:p>
        </p:txBody>
      </p:sp>
      <p:sp>
        <p:nvSpPr>
          <p:cNvPr id="7" name="Text Box 1073742684">
            <a:extLst>
              <a:ext uri="{FF2B5EF4-FFF2-40B4-BE49-F238E27FC236}">
                <a16:creationId xmlns:a16="http://schemas.microsoft.com/office/drawing/2014/main" id="{CB09C83E-2E41-0B4B-7535-36A14EDE4624}"/>
              </a:ext>
            </a:extLst>
          </p:cNvPr>
          <p:cNvSpPr txBox="1"/>
          <p:nvPr userDrawn="1"/>
        </p:nvSpPr>
        <p:spPr>
          <a:xfrm>
            <a:off x="3465195" y="2458641"/>
            <a:ext cx="2213610" cy="226219"/>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a:lnSpc>
                <a:spcPct val="107000"/>
              </a:lnSpc>
              <a:spcAft>
                <a:spcPts val="600"/>
              </a:spcAft>
            </a:pPr>
            <a:endParaRPr lang="en-IN" sz="750">
              <a:solidFill>
                <a:srgbClr val="595959"/>
              </a:solidFill>
              <a:effectLst/>
              <a:latin typeface="Frutiger LT Pro 45 Light" panose="020B0403030504020204" pitchFamily="34" charset="77"/>
              <a:ea typeface="Frutiger LT Pro 45 Light" panose="020B0403030504020204" pitchFamily="34" charset="77"/>
              <a:cs typeface="Calibri" panose="020F0502020204030204" pitchFamily="34" charset="0"/>
            </a:endParaRPr>
          </a:p>
        </p:txBody>
      </p:sp>
      <p:pic>
        <p:nvPicPr>
          <p:cNvPr id="5" name="Picture 4">
            <a:extLst>
              <a:ext uri="{FF2B5EF4-FFF2-40B4-BE49-F238E27FC236}">
                <a16:creationId xmlns:a16="http://schemas.microsoft.com/office/drawing/2014/main" id="{F90561BA-C7F5-9336-C8B6-9C52C6E480B1}"/>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39624" y="4779833"/>
            <a:ext cx="1026851" cy="291674"/>
          </a:xfrm>
          <a:prstGeom prst="rect">
            <a:avLst/>
          </a:prstGeom>
        </p:spPr>
      </p:pic>
    </p:spTree>
    <p:extLst>
      <p:ext uri="{BB962C8B-B14F-4D97-AF65-F5344CB8AC3E}">
        <p14:creationId xmlns:p14="http://schemas.microsoft.com/office/powerpoint/2010/main" val="700352937"/>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 id="2147483822" r:id="rId18"/>
    <p:sldLayoutId id="2147483823" r:id="rId19"/>
  </p:sldLayoutIdLst>
  <p:txStyles>
    <p:titleStyle>
      <a:lvl1pPr algn="l" defTabSz="685800" rtl="0" eaLnBrk="1" latinLnBrk="0" hangingPunct="1">
        <a:lnSpc>
          <a:spcPct val="90000"/>
        </a:lnSpc>
        <a:spcBef>
          <a:spcPct val="0"/>
        </a:spcBef>
        <a:buNone/>
        <a:defRPr sz="3300" kern="1200">
          <a:solidFill>
            <a:schemeClr val="tx1"/>
          </a:solidFill>
          <a:latin typeface="Frutiger LT Pro 55 Roman" panose="020B0602020204020204" pitchFamily="34" charset="77"/>
          <a:ea typeface="+mj-ea"/>
          <a:cs typeface="Calibri" panose="020F050202020403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Frutiger LT Pro 55 Roman" panose="020B0602020204020204" pitchFamily="34" charset="77"/>
          <a:ea typeface="+mn-ea"/>
          <a:cs typeface="Calibri" panose="020F050202020403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Frutiger LT Pro 55 Roman" panose="020B0602020204020204" pitchFamily="34" charset="77"/>
          <a:ea typeface="+mn-ea"/>
          <a:cs typeface="Calibri" panose="020F050202020403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Frutiger LT Pro 55 Roman" panose="020B0602020204020204" pitchFamily="34" charset="77"/>
          <a:ea typeface="+mn-ea"/>
          <a:cs typeface="Calibri" panose="020F05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Frutiger LT Pro 55 Roman" panose="020B0602020204020204" pitchFamily="34" charset="77"/>
          <a:ea typeface="+mn-ea"/>
          <a:cs typeface="Calibri" panose="020F050202020403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Frutiger LT Pro 55 Roman" panose="020B0602020204020204" pitchFamily="34" charset="77"/>
          <a:ea typeface="+mn-ea"/>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C87AB3-5A97-EA01-E114-DCABEF374492}"/>
              </a:ext>
            </a:extLst>
          </p:cNvPr>
          <p:cNvSpPr>
            <a:spLocks noGrp="1"/>
          </p:cNvSpPr>
          <p:nvPr>
            <p:ph type="title"/>
          </p:nvPr>
        </p:nvSpPr>
        <p:spPr>
          <a:xfrm>
            <a:off x="5437306" y="2479312"/>
            <a:ext cx="3590093" cy="840777"/>
          </a:xfrm>
        </p:spPr>
        <p:txBody>
          <a:bodyPr/>
          <a:lstStyle/>
          <a:p>
            <a:r>
              <a:rPr lang="en-US" dirty="0"/>
              <a:t>GenAI Presenter</a:t>
            </a:r>
          </a:p>
        </p:txBody>
      </p:sp>
    </p:spTree>
    <p:extLst>
      <p:ext uri="{BB962C8B-B14F-4D97-AF65-F5344CB8AC3E}">
        <p14:creationId xmlns:p14="http://schemas.microsoft.com/office/powerpoint/2010/main" val="654730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F8D54-43CC-A07C-1264-FB3D06432C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9B1D01A-A429-940F-58DF-E16FDB0DFBC8}"/>
              </a:ext>
            </a:extLst>
          </p:cNvPr>
          <p:cNvSpPr>
            <a:spLocks noGrp="1"/>
          </p:cNvSpPr>
          <p:nvPr>
            <p:ph type="title"/>
          </p:nvPr>
        </p:nvSpPr>
        <p:spPr>
          <a:xfrm>
            <a:off x="146972" y="127794"/>
            <a:ext cx="6597495" cy="323165"/>
          </a:xfrm>
        </p:spPr>
        <p:txBody>
          <a:bodyPr/>
          <a:lstStyle/>
          <a:p>
            <a:r>
              <a:rPr lang="en-US"/>
              <a:t>Overview</a:t>
            </a:r>
            <a:endParaRPr lang="en-US" dirty="0"/>
          </a:p>
        </p:txBody>
      </p:sp>
      <p:sp>
        <p:nvSpPr>
          <p:cNvPr id="3" name="TextBox 2">
            <a:extLst>
              <a:ext uri="{FF2B5EF4-FFF2-40B4-BE49-F238E27FC236}">
                <a16:creationId xmlns:a16="http://schemas.microsoft.com/office/drawing/2014/main" id="{3F2F3643-95C5-A0AE-1B56-73972D811DCE}"/>
              </a:ext>
            </a:extLst>
          </p:cNvPr>
          <p:cNvSpPr txBox="1"/>
          <p:nvPr/>
        </p:nvSpPr>
        <p:spPr>
          <a:xfrm>
            <a:off x="220930" y="633075"/>
            <a:ext cx="7750920" cy="2970044"/>
          </a:xfrm>
          <a:prstGeom prst="rect">
            <a:avLst/>
          </a:prstGeom>
          <a:noFill/>
        </p:spPr>
        <p:txBody>
          <a:bodyPr wrap="square" rtlCol="0">
            <a:spAutoFit/>
          </a:bodyPr>
          <a:lstStyle/>
          <a:p>
            <a:pPr marL="285750" indent="-285750" algn="l">
              <a:spcBef>
                <a:spcPts val="600"/>
              </a:spcBef>
              <a:buFont typeface="Arial" panose="020B0604020202020204" pitchFamily="34" charset="0"/>
              <a:buChar char="•"/>
            </a:pPr>
            <a:r>
              <a:rPr lang="en-US" sz="1600" b="0" i="0" dirty="0">
                <a:solidFill>
                  <a:srgbClr val="1F2328"/>
                </a:solidFill>
                <a:effectLst/>
                <a:latin typeface="-apple-system"/>
              </a:rPr>
              <a:t>Use Multimodal Vision Model (GPT-4 Turbo Vision Preview) to interpret slides and create narrative content using visual prompting. Since slides often contain infographics, visual cues, etc., this helps to generate more relevant content compared to only text-based prompting.</a:t>
            </a:r>
          </a:p>
          <a:p>
            <a:pPr marL="285750" indent="-285750" algn="l">
              <a:spcBef>
                <a:spcPts val="600"/>
              </a:spcBef>
              <a:buFont typeface="Arial" panose="020B0604020202020204" pitchFamily="34" charset="0"/>
              <a:buChar char="•"/>
            </a:pPr>
            <a:r>
              <a:rPr lang="en-US" sz="1600" b="0" i="0" dirty="0">
                <a:solidFill>
                  <a:srgbClr val="1F2328"/>
                </a:solidFill>
                <a:effectLst/>
                <a:latin typeface="-apple-system"/>
              </a:rPr>
              <a:t>Uses the latest OpenAI text-to-speech(TTS) model to convert content text into voice, making it more human-like.</a:t>
            </a:r>
          </a:p>
          <a:p>
            <a:pPr marL="285750" indent="-285750" algn="l">
              <a:spcBef>
                <a:spcPts val="600"/>
              </a:spcBef>
              <a:buFont typeface="Arial" panose="020B0604020202020204" pitchFamily="34" charset="0"/>
              <a:buChar char="•"/>
            </a:pPr>
            <a:r>
              <a:rPr lang="en-US" sz="1600" b="0" i="0" dirty="0">
                <a:solidFill>
                  <a:srgbClr val="1F2328"/>
                </a:solidFill>
                <a:effectLst/>
                <a:latin typeface="-apple-system"/>
              </a:rPr>
              <a:t>Content is generated based solely on the slides; no additional Speaker notes, or input are required.</a:t>
            </a:r>
          </a:p>
          <a:p>
            <a:pPr marL="285750" indent="-285750" algn="l">
              <a:spcBef>
                <a:spcPts val="600"/>
              </a:spcBef>
              <a:buFont typeface="Arial" panose="020B0604020202020204" pitchFamily="34" charset="0"/>
              <a:buChar char="•"/>
            </a:pPr>
            <a:r>
              <a:rPr lang="en-US" sz="1600" b="0" i="0" dirty="0">
                <a:solidFill>
                  <a:srgbClr val="1F2328"/>
                </a:solidFill>
                <a:effectLst/>
                <a:latin typeface="-apple-system"/>
              </a:rPr>
              <a:t>Can generate an engaging and accurate narrative for presentation with heavy infographics.</a:t>
            </a:r>
          </a:p>
          <a:p>
            <a:endParaRPr lang="en-US" dirty="0"/>
          </a:p>
        </p:txBody>
      </p:sp>
    </p:spTree>
    <p:extLst>
      <p:ext uri="{BB962C8B-B14F-4D97-AF65-F5344CB8AC3E}">
        <p14:creationId xmlns:p14="http://schemas.microsoft.com/office/powerpoint/2010/main" val="1308902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Flowchart: Process 70">
            <a:extLst>
              <a:ext uri="{FF2B5EF4-FFF2-40B4-BE49-F238E27FC236}">
                <a16:creationId xmlns:a16="http://schemas.microsoft.com/office/drawing/2014/main" id="{76B9CB8B-0BD8-889B-6EC0-2E57EAB001FA}"/>
              </a:ext>
            </a:extLst>
          </p:cNvPr>
          <p:cNvSpPr/>
          <p:nvPr/>
        </p:nvSpPr>
        <p:spPr>
          <a:xfrm>
            <a:off x="1184424" y="380490"/>
            <a:ext cx="6038724" cy="3912990"/>
          </a:xfrm>
          <a:prstGeom prst="flowChartProcess">
            <a:avLst/>
          </a:prstGeom>
          <a:noFill/>
          <a:ln>
            <a:solidFill>
              <a:schemeClr val="tx1">
                <a:lumMod val="60000"/>
                <a:lumOff val="4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 name="Title 3">
            <a:extLst>
              <a:ext uri="{FF2B5EF4-FFF2-40B4-BE49-F238E27FC236}">
                <a16:creationId xmlns:a16="http://schemas.microsoft.com/office/drawing/2014/main" id="{B1C87AB3-5A97-EA01-E114-DCABEF374492}"/>
              </a:ext>
            </a:extLst>
          </p:cNvPr>
          <p:cNvSpPr>
            <a:spLocks noGrp="1"/>
          </p:cNvSpPr>
          <p:nvPr>
            <p:ph type="title"/>
          </p:nvPr>
        </p:nvSpPr>
        <p:spPr>
          <a:xfrm>
            <a:off x="116288" y="41877"/>
            <a:ext cx="8642094" cy="246221"/>
          </a:xfrm>
        </p:spPr>
        <p:txBody>
          <a:bodyPr/>
          <a:lstStyle/>
          <a:p>
            <a:r>
              <a:rPr lang="en-US" sz="1600" dirty="0"/>
              <a:t>Solution Architecture</a:t>
            </a:r>
          </a:p>
        </p:txBody>
      </p:sp>
      <p:sp>
        <p:nvSpPr>
          <p:cNvPr id="5" name="Flowchart: Process 4">
            <a:extLst>
              <a:ext uri="{FF2B5EF4-FFF2-40B4-BE49-F238E27FC236}">
                <a16:creationId xmlns:a16="http://schemas.microsoft.com/office/drawing/2014/main" id="{66F1E78B-EBE1-7751-74AF-1FB756DE0817}"/>
              </a:ext>
            </a:extLst>
          </p:cNvPr>
          <p:cNvSpPr/>
          <p:nvPr/>
        </p:nvSpPr>
        <p:spPr>
          <a:xfrm>
            <a:off x="5283883" y="2076610"/>
            <a:ext cx="1620144" cy="742566"/>
          </a:xfrm>
          <a:prstGeom prst="flowChartProcess">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Speech Synthesizer</a:t>
            </a:r>
          </a:p>
          <a:p>
            <a:pPr algn="ctr"/>
            <a:r>
              <a:rPr lang="en-US" sz="800" dirty="0"/>
              <a:t>Generate voice narration using Text-To-Speech model</a:t>
            </a:r>
          </a:p>
          <a:p>
            <a:pPr algn="ctr"/>
            <a:endParaRPr lang="en-US" sz="675" dirty="0"/>
          </a:p>
        </p:txBody>
      </p:sp>
      <p:grpSp>
        <p:nvGrpSpPr>
          <p:cNvPr id="9" name="Group 8">
            <a:extLst>
              <a:ext uri="{FF2B5EF4-FFF2-40B4-BE49-F238E27FC236}">
                <a16:creationId xmlns:a16="http://schemas.microsoft.com/office/drawing/2014/main" id="{89808971-89A8-EA8E-574B-71F8B6417629}"/>
              </a:ext>
            </a:extLst>
          </p:cNvPr>
          <p:cNvGrpSpPr/>
          <p:nvPr/>
        </p:nvGrpSpPr>
        <p:grpSpPr>
          <a:xfrm>
            <a:off x="216849" y="1953553"/>
            <a:ext cx="789434" cy="730283"/>
            <a:chOff x="1807481" y="1196460"/>
            <a:chExt cx="1052578" cy="991759"/>
          </a:xfrm>
          <a:solidFill>
            <a:schemeClr val="accent1">
              <a:lumMod val="75000"/>
            </a:schemeClr>
          </a:solidFill>
        </p:grpSpPr>
        <p:sp>
          <p:nvSpPr>
            <p:cNvPr id="10" name="Rectangle: Rounded Corners 9">
              <a:extLst>
                <a:ext uri="{FF2B5EF4-FFF2-40B4-BE49-F238E27FC236}">
                  <a16:creationId xmlns:a16="http://schemas.microsoft.com/office/drawing/2014/main" id="{21EE1EAB-BEE8-2C69-7D7A-6E980D15D337}"/>
                </a:ext>
              </a:extLst>
            </p:cNvPr>
            <p:cNvSpPr/>
            <p:nvPr/>
          </p:nvSpPr>
          <p:spPr>
            <a:xfrm>
              <a:off x="1807481" y="1564765"/>
              <a:ext cx="1052578" cy="623454"/>
            </a:xfrm>
            <a:prstGeom prst="roundRect">
              <a:avLst/>
            </a:prstGeom>
            <a:grp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User</a:t>
              </a:r>
              <a:endParaRPr lang="en-US" sz="600" dirty="0"/>
            </a:p>
          </p:txBody>
        </p:sp>
        <p:sp>
          <p:nvSpPr>
            <p:cNvPr id="11" name="Oval 10">
              <a:extLst>
                <a:ext uri="{FF2B5EF4-FFF2-40B4-BE49-F238E27FC236}">
                  <a16:creationId xmlns:a16="http://schemas.microsoft.com/office/drawing/2014/main" id="{8FB6A92E-F494-3DEC-CEEE-3263E89FF2A3}"/>
                </a:ext>
              </a:extLst>
            </p:cNvPr>
            <p:cNvSpPr/>
            <p:nvPr/>
          </p:nvSpPr>
          <p:spPr>
            <a:xfrm>
              <a:off x="2079870" y="1196460"/>
              <a:ext cx="507799" cy="434976"/>
            </a:xfrm>
            <a:prstGeom prst="ellipse">
              <a:avLst/>
            </a:prstGeom>
            <a:grp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900"/>
            </a:p>
          </p:txBody>
        </p:sp>
      </p:grpSp>
      <p:sp>
        <p:nvSpPr>
          <p:cNvPr id="28" name="Flowchart: Process 27">
            <a:extLst>
              <a:ext uri="{FF2B5EF4-FFF2-40B4-BE49-F238E27FC236}">
                <a16:creationId xmlns:a16="http://schemas.microsoft.com/office/drawing/2014/main" id="{54BCD026-3DC7-DC34-418F-4FD8C0358F16}"/>
              </a:ext>
            </a:extLst>
          </p:cNvPr>
          <p:cNvSpPr/>
          <p:nvPr/>
        </p:nvSpPr>
        <p:spPr>
          <a:xfrm>
            <a:off x="5259334" y="791015"/>
            <a:ext cx="1675377" cy="761623"/>
          </a:xfrm>
          <a:prstGeom prst="flowChartProcess">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Content Text Generator</a:t>
            </a:r>
          </a:p>
          <a:p>
            <a:pPr algn="ctr"/>
            <a:r>
              <a:rPr lang="en-US" sz="800" dirty="0"/>
              <a:t>Generates narrative text for the slides using a Multimodal Vision Model through visual prompting</a:t>
            </a:r>
          </a:p>
          <a:p>
            <a:pPr algn="ctr"/>
            <a:endParaRPr lang="en-US" sz="675" dirty="0"/>
          </a:p>
        </p:txBody>
      </p:sp>
      <p:cxnSp>
        <p:nvCxnSpPr>
          <p:cNvPr id="81" name="Straight Arrow Connector 80">
            <a:extLst>
              <a:ext uri="{FF2B5EF4-FFF2-40B4-BE49-F238E27FC236}">
                <a16:creationId xmlns:a16="http://schemas.microsoft.com/office/drawing/2014/main" id="{98D3967D-7E36-A9D3-7276-0D221910A217}"/>
              </a:ext>
            </a:extLst>
          </p:cNvPr>
          <p:cNvCxnSpPr>
            <a:cxnSpLocks/>
            <a:stCxn id="17" idx="3"/>
            <a:endCxn id="55" idx="2"/>
          </p:cNvCxnSpPr>
          <p:nvPr/>
        </p:nvCxnSpPr>
        <p:spPr>
          <a:xfrm>
            <a:off x="4234471" y="2447893"/>
            <a:ext cx="1194830" cy="1326699"/>
          </a:xfrm>
          <a:prstGeom prst="straightConnector1">
            <a:avLst/>
          </a:prstGeom>
          <a:ln w="12700">
            <a:solidFill>
              <a:schemeClr val="tx1">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FB6D8A7C-044E-CE25-DE8D-959382F9A5B6}"/>
              </a:ext>
            </a:extLst>
          </p:cNvPr>
          <p:cNvCxnSpPr>
            <a:cxnSpLocks/>
            <a:stCxn id="28" idx="3"/>
            <a:endCxn id="7" idx="1"/>
          </p:cNvCxnSpPr>
          <p:nvPr/>
        </p:nvCxnSpPr>
        <p:spPr>
          <a:xfrm>
            <a:off x="6934711" y="1171827"/>
            <a:ext cx="544149" cy="611"/>
          </a:xfrm>
          <a:prstGeom prst="straightConnector1">
            <a:avLst/>
          </a:prstGeom>
          <a:ln w="12700">
            <a:solidFill>
              <a:schemeClr val="tx1">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7" name="Flowchart: Process 6">
            <a:extLst>
              <a:ext uri="{FF2B5EF4-FFF2-40B4-BE49-F238E27FC236}">
                <a16:creationId xmlns:a16="http://schemas.microsoft.com/office/drawing/2014/main" id="{7CF81EDD-5774-7F76-2B42-9AF0E3654255}"/>
              </a:ext>
            </a:extLst>
          </p:cNvPr>
          <p:cNvSpPr/>
          <p:nvPr/>
        </p:nvSpPr>
        <p:spPr>
          <a:xfrm>
            <a:off x="7478860" y="790623"/>
            <a:ext cx="1451110" cy="763630"/>
          </a:xfrm>
          <a:prstGeom prst="flowChartProcess">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Multimodal Vision Model</a:t>
            </a:r>
          </a:p>
          <a:p>
            <a:pPr algn="ctr"/>
            <a:r>
              <a:rPr lang="en-US" sz="800" dirty="0"/>
              <a:t>Convert the slide image to textual narrative</a:t>
            </a:r>
          </a:p>
          <a:p>
            <a:pPr algn="ctr"/>
            <a:endParaRPr lang="en-US" sz="675" dirty="0"/>
          </a:p>
        </p:txBody>
      </p:sp>
      <p:sp>
        <p:nvSpPr>
          <p:cNvPr id="15" name="Flowchart: Process 14">
            <a:extLst>
              <a:ext uri="{FF2B5EF4-FFF2-40B4-BE49-F238E27FC236}">
                <a16:creationId xmlns:a16="http://schemas.microsoft.com/office/drawing/2014/main" id="{45043A42-C519-5245-E13D-4F2D0ABA2D8D}"/>
              </a:ext>
            </a:extLst>
          </p:cNvPr>
          <p:cNvSpPr/>
          <p:nvPr/>
        </p:nvSpPr>
        <p:spPr>
          <a:xfrm>
            <a:off x="2608187" y="797799"/>
            <a:ext cx="1632419" cy="705874"/>
          </a:xfrm>
          <a:prstGeom prst="flowChartProcess">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Converter</a:t>
            </a:r>
          </a:p>
          <a:p>
            <a:pPr algn="ctr"/>
            <a:r>
              <a:rPr lang="en-US" sz="800" dirty="0"/>
              <a:t>Convert the slides to image format(JPEG) using PowerPoint/ASPOS or another tool</a:t>
            </a:r>
          </a:p>
        </p:txBody>
      </p:sp>
      <p:cxnSp>
        <p:nvCxnSpPr>
          <p:cNvPr id="16" name="Straight Arrow Connector 15">
            <a:extLst>
              <a:ext uri="{FF2B5EF4-FFF2-40B4-BE49-F238E27FC236}">
                <a16:creationId xmlns:a16="http://schemas.microsoft.com/office/drawing/2014/main" id="{881C9FD8-C6C8-05B0-F602-B8BC5F5273C2}"/>
              </a:ext>
            </a:extLst>
          </p:cNvPr>
          <p:cNvCxnSpPr>
            <a:cxnSpLocks/>
            <a:stCxn id="10" idx="3"/>
            <a:endCxn id="17" idx="1"/>
          </p:cNvCxnSpPr>
          <p:nvPr/>
        </p:nvCxnSpPr>
        <p:spPr>
          <a:xfrm flipV="1">
            <a:off x="1006283" y="2447893"/>
            <a:ext cx="1614180" cy="6403"/>
          </a:xfrm>
          <a:prstGeom prst="straightConnector1">
            <a:avLst/>
          </a:prstGeom>
          <a:ln w="12700">
            <a:solidFill>
              <a:schemeClr val="tx1">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16928DE-9D45-D134-17B4-6EC1C3604BDF}"/>
              </a:ext>
            </a:extLst>
          </p:cNvPr>
          <p:cNvCxnSpPr>
            <a:cxnSpLocks/>
            <a:stCxn id="17" idx="0"/>
            <a:endCxn id="15" idx="2"/>
          </p:cNvCxnSpPr>
          <p:nvPr/>
        </p:nvCxnSpPr>
        <p:spPr>
          <a:xfrm flipH="1" flipV="1">
            <a:off x="3424397" y="1503673"/>
            <a:ext cx="3070" cy="584923"/>
          </a:xfrm>
          <a:prstGeom prst="straightConnector1">
            <a:avLst/>
          </a:prstGeom>
          <a:ln w="12700">
            <a:solidFill>
              <a:schemeClr val="tx1">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0009652-ED46-EFC5-2F72-E118394624B8}"/>
              </a:ext>
            </a:extLst>
          </p:cNvPr>
          <p:cNvSpPr txBox="1"/>
          <p:nvPr/>
        </p:nvSpPr>
        <p:spPr>
          <a:xfrm>
            <a:off x="2951377" y="1691150"/>
            <a:ext cx="1046904" cy="300082"/>
          </a:xfrm>
          <a:prstGeom prst="rect">
            <a:avLst/>
          </a:prstGeom>
          <a:solidFill>
            <a:schemeClr val="bg1"/>
          </a:solidFill>
        </p:spPr>
        <p:txBody>
          <a:bodyPr wrap="square" rtlCol="0">
            <a:spAutoFit/>
          </a:bodyPr>
          <a:lstStyle/>
          <a:p>
            <a:r>
              <a:rPr lang="en-US" sz="675" dirty="0"/>
              <a:t>Get slides converted to JPEG format</a:t>
            </a:r>
          </a:p>
        </p:txBody>
      </p:sp>
      <p:sp>
        <p:nvSpPr>
          <p:cNvPr id="66" name="TextBox 65">
            <a:extLst>
              <a:ext uri="{FF2B5EF4-FFF2-40B4-BE49-F238E27FC236}">
                <a16:creationId xmlns:a16="http://schemas.microsoft.com/office/drawing/2014/main" id="{7FFD0861-0BBD-A5FF-7A51-6C4AD89D52FC}"/>
              </a:ext>
            </a:extLst>
          </p:cNvPr>
          <p:cNvSpPr txBox="1"/>
          <p:nvPr/>
        </p:nvSpPr>
        <p:spPr>
          <a:xfrm>
            <a:off x="1196699" y="2237894"/>
            <a:ext cx="1270341" cy="403957"/>
          </a:xfrm>
          <a:prstGeom prst="rect">
            <a:avLst/>
          </a:prstGeom>
          <a:solidFill>
            <a:schemeClr val="bg1"/>
          </a:solidFill>
        </p:spPr>
        <p:txBody>
          <a:bodyPr wrap="square" rtlCol="0">
            <a:spAutoFit/>
          </a:bodyPr>
          <a:lstStyle/>
          <a:p>
            <a:pPr indent="-91440" algn="l">
              <a:buFont typeface="+mj-lt"/>
              <a:buAutoNum type="arabicPeriod"/>
            </a:pPr>
            <a:r>
              <a:rPr lang="en-US" sz="675" dirty="0"/>
              <a:t>Upload the slide deck</a:t>
            </a:r>
          </a:p>
          <a:p>
            <a:pPr indent="-91440" algn="l">
              <a:buFont typeface="+mj-lt"/>
              <a:buAutoNum type="arabicPeriod"/>
            </a:pPr>
            <a:r>
              <a:rPr lang="en-US" sz="675" dirty="0"/>
              <a:t>Review and correct the content</a:t>
            </a:r>
          </a:p>
        </p:txBody>
      </p:sp>
      <p:sp>
        <p:nvSpPr>
          <p:cNvPr id="17" name="Flowchart: Process 16">
            <a:extLst>
              <a:ext uri="{FF2B5EF4-FFF2-40B4-BE49-F238E27FC236}">
                <a16:creationId xmlns:a16="http://schemas.microsoft.com/office/drawing/2014/main" id="{4A0053EF-A288-E87C-EA0B-0EE568C15369}"/>
              </a:ext>
            </a:extLst>
          </p:cNvPr>
          <p:cNvSpPr/>
          <p:nvPr/>
        </p:nvSpPr>
        <p:spPr>
          <a:xfrm>
            <a:off x="2620463" y="2088596"/>
            <a:ext cx="1614008" cy="718594"/>
          </a:xfrm>
          <a:prstGeom prst="flowChartProcess">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UI/Orchestrator</a:t>
            </a:r>
          </a:p>
          <a:p>
            <a:pPr algn="ctr"/>
            <a:r>
              <a:rPr lang="en-US" sz="800" dirty="0"/>
              <a:t>Enables content upload, displays the generated content, allows to edit it, and regenerate it</a:t>
            </a:r>
          </a:p>
        </p:txBody>
      </p:sp>
      <p:sp>
        <p:nvSpPr>
          <p:cNvPr id="37" name="Flowchart: Process 36">
            <a:extLst>
              <a:ext uri="{FF2B5EF4-FFF2-40B4-BE49-F238E27FC236}">
                <a16:creationId xmlns:a16="http://schemas.microsoft.com/office/drawing/2014/main" id="{E5023656-8BD2-F0D0-2C60-48D85CE611CD}"/>
              </a:ext>
            </a:extLst>
          </p:cNvPr>
          <p:cNvSpPr/>
          <p:nvPr/>
        </p:nvSpPr>
        <p:spPr>
          <a:xfrm>
            <a:off x="7458027" y="2066078"/>
            <a:ext cx="1451110" cy="763630"/>
          </a:xfrm>
          <a:prstGeom prst="flowChartProcess">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Text-To-Speech model</a:t>
            </a:r>
          </a:p>
          <a:p>
            <a:pPr algn="ctr"/>
            <a:r>
              <a:rPr lang="en-US" sz="800" dirty="0"/>
              <a:t>Convert the text content to speech</a:t>
            </a:r>
          </a:p>
        </p:txBody>
      </p:sp>
      <p:cxnSp>
        <p:nvCxnSpPr>
          <p:cNvPr id="45" name="Straight Arrow Connector 44">
            <a:extLst>
              <a:ext uri="{FF2B5EF4-FFF2-40B4-BE49-F238E27FC236}">
                <a16:creationId xmlns:a16="http://schemas.microsoft.com/office/drawing/2014/main" id="{1586FDDD-ACC1-594D-AA7F-1D3A721426E3}"/>
              </a:ext>
            </a:extLst>
          </p:cNvPr>
          <p:cNvCxnSpPr>
            <a:cxnSpLocks/>
            <a:stCxn id="5" idx="3"/>
            <a:endCxn id="37" idx="1"/>
          </p:cNvCxnSpPr>
          <p:nvPr/>
        </p:nvCxnSpPr>
        <p:spPr>
          <a:xfrm>
            <a:off x="6904027" y="2447893"/>
            <a:ext cx="554000" cy="0"/>
          </a:xfrm>
          <a:prstGeom prst="straightConnector1">
            <a:avLst/>
          </a:prstGeom>
          <a:ln w="12700">
            <a:solidFill>
              <a:schemeClr val="tx1">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D9F1CB0-AD7B-F618-1092-4A3435CDF60A}"/>
              </a:ext>
            </a:extLst>
          </p:cNvPr>
          <p:cNvCxnSpPr>
            <a:cxnSpLocks/>
            <a:stCxn id="17" idx="3"/>
            <a:endCxn id="28" idx="1"/>
          </p:cNvCxnSpPr>
          <p:nvPr/>
        </p:nvCxnSpPr>
        <p:spPr>
          <a:xfrm flipV="1">
            <a:off x="4234471" y="1171827"/>
            <a:ext cx="1024863" cy="1276066"/>
          </a:xfrm>
          <a:prstGeom prst="straightConnector1">
            <a:avLst/>
          </a:prstGeom>
          <a:ln w="12700">
            <a:solidFill>
              <a:schemeClr val="tx1">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55" name="Flowchart: Magnetic Disk 54">
            <a:extLst>
              <a:ext uri="{FF2B5EF4-FFF2-40B4-BE49-F238E27FC236}">
                <a16:creationId xmlns:a16="http://schemas.microsoft.com/office/drawing/2014/main" id="{67D93E2F-BBA6-4B64-D588-249FF7868DE4}"/>
              </a:ext>
            </a:extLst>
          </p:cNvPr>
          <p:cNvSpPr/>
          <p:nvPr/>
        </p:nvSpPr>
        <p:spPr>
          <a:xfrm>
            <a:off x="5429301" y="3387577"/>
            <a:ext cx="1382672" cy="774030"/>
          </a:xfrm>
          <a:prstGeom prst="flowChartMagneticDisk">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Content Storage</a:t>
            </a:r>
          </a:p>
          <a:p>
            <a:pPr algn="ctr"/>
            <a:r>
              <a:rPr lang="en-US" sz="800" dirty="0"/>
              <a:t>Stores the generated content text and speech</a:t>
            </a:r>
          </a:p>
        </p:txBody>
      </p:sp>
      <p:cxnSp>
        <p:nvCxnSpPr>
          <p:cNvPr id="57" name="Straight Arrow Connector 56">
            <a:extLst>
              <a:ext uri="{FF2B5EF4-FFF2-40B4-BE49-F238E27FC236}">
                <a16:creationId xmlns:a16="http://schemas.microsoft.com/office/drawing/2014/main" id="{AAD16AFB-E584-EC73-E7E5-92972F9986AD}"/>
              </a:ext>
            </a:extLst>
          </p:cNvPr>
          <p:cNvCxnSpPr>
            <a:cxnSpLocks/>
            <a:stCxn id="17" idx="3"/>
            <a:endCxn id="5" idx="1"/>
          </p:cNvCxnSpPr>
          <p:nvPr/>
        </p:nvCxnSpPr>
        <p:spPr>
          <a:xfrm>
            <a:off x="4234471" y="2447893"/>
            <a:ext cx="1049412" cy="0"/>
          </a:xfrm>
          <a:prstGeom prst="straightConnector1">
            <a:avLst/>
          </a:prstGeom>
          <a:ln w="12700">
            <a:solidFill>
              <a:schemeClr val="tx1">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61" name="Flowchart: Process 60">
            <a:extLst>
              <a:ext uri="{FF2B5EF4-FFF2-40B4-BE49-F238E27FC236}">
                <a16:creationId xmlns:a16="http://schemas.microsoft.com/office/drawing/2014/main" id="{F30AC9A9-478E-F73E-6F30-DBD1E899BC54}"/>
              </a:ext>
            </a:extLst>
          </p:cNvPr>
          <p:cNvSpPr/>
          <p:nvPr/>
        </p:nvSpPr>
        <p:spPr>
          <a:xfrm>
            <a:off x="2620463" y="3355292"/>
            <a:ext cx="1614008" cy="744165"/>
          </a:xfrm>
          <a:prstGeom prst="flowChartProcess">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Content Editor</a:t>
            </a:r>
          </a:p>
          <a:p>
            <a:pPr algn="ctr"/>
            <a:r>
              <a:rPr lang="en-US" sz="800" dirty="0"/>
              <a:t>Provides ability to upload a corrected slide image and edit content text.</a:t>
            </a:r>
          </a:p>
        </p:txBody>
      </p:sp>
      <p:cxnSp>
        <p:nvCxnSpPr>
          <p:cNvPr id="77" name="Straight Arrow Connector 76">
            <a:extLst>
              <a:ext uri="{FF2B5EF4-FFF2-40B4-BE49-F238E27FC236}">
                <a16:creationId xmlns:a16="http://schemas.microsoft.com/office/drawing/2014/main" id="{8BF689A3-DF36-44C3-77E0-544C3E3532BD}"/>
              </a:ext>
            </a:extLst>
          </p:cNvPr>
          <p:cNvCxnSpPr>
            <a:cxnSpLocks/>
            <a:stCxn id="17" idx="2"/>
            <a:endCxn id="61" idx="0"/>
          </p:cNvCxnSpPr>
          <p:nvPr/>
        </p:nvCxnSpPr>
        <p:spPr>
          <a:xfrm>
            <a:off x="3427467" y="2807190"/>
            <a:ext cx="0" cy="548102"/>
          </a:xfrm>
          <a:prstGeom prst="straightConnector1">
            <a:avLst/>
          </a:prstGeom>
          <a:ln w="12700">
            <a:solidFill>
              <a:schemeClr val="tx1">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0EED44AA-30E7-1D92-1556-D887F0FE4CC0}"/>
              </a:ext>
            </a:extLst>
          </p:cNvPr>
          <p:cNvSpPr txBox="1"/>
          <p:nvPr/>
        </p:nvSpPr>
        <p:spPr>
          <a:xfrm>
            <a:off x="2895122" y="2935921"/>
            <a:ext cx="1046904" cy="196208"/>
          </a:xfrm>
          <a:prstGeom prst="rect">
            <a:avLst/>
          </a:prstGeom>
          <a:solidFill>
            <a:schemeClr val="bg1"/>
          </a:solidFill>
        </p:spPr>
        <p:txBody>
          <a:bodyPr wrap="square" rtlCol="0">
            <a:spAutoFit/>
          </a:bodyPr>
          <a:lstStyle/>
          <a:p>
            <a:r>
              <a:rPr lang="en-US" sz="675" dirty="0"/>
              <a:t>Edit the content</a:t>
            </a:r>
          </a:p>
        </p:txBody>
      </p:sp>
      <p:sp>
        <p:nvSpPr>
          <p:cNvPr id="154" name="TextBox 153">
            <a:extLst>
              <a:ext uri="{FF2B5EF4-FFF2-40B4-BE49-F238E27FC236}">
                <a16:creationId xmlns:a16="http://schemas.microsoft.com/office/drawing/2014/main" id="{DD312A56-69AD-0F51-6544-0E3B0CB04C1B}"/>
              </a:ext>
            </a:extLst>
          </p:cNvPr>
          <p:cNvSpPr txBox="1"/>
          <p:nvPr/>
        </p:nvSpPr>
        <p:spPr>
          <a:xfrm>
            <a:off x="4330137" y="1609324"/>
            <a:ext cx="812596" cy="300082"/>
          </a:xfrm>
          <a:prstGeom prst="rect">
            <a:avLst/>
          </a:prstGeom>
          <a:solidFill>
            <a:schemeClr val="bg1"/>
          </a:solidFill>
        </p:spPr>
        <p:txBody>
          <a:bodyPr wrap="square" rtlCol="0">
            <a:spAutoFit/>
          </a:bodyPr>
          <a:lstStyle/>
          <a:p>
            <a:r>
              <a:rPr lang="en-US" sz="675" dirty="0"/>
              <a:t>Generate content text</a:t>
            </a:r>
          </a:p>
        </p:txBody>
      </p:sp>
      <p:sp>
        <p:nvSpPr>
          <p:cNvPr id="155" name="TextBox 154">
            <a:extLst>
              <a:ext uri="{FF2B5EF4-FFF2-40B4-BE49-F238E27FC236}">
                <a16:creationId xmlns:a16="http://schemas.microsoft.com/office/drawing/2014/main" id="{D0EA799F-DF75-EBFE-9545-CDE0C5FF69CC}"/>
              </a:ext>
            </a:extLst>
          </p:cNvPr>
          <p:cNvSpPr txBox="1"/>
          <p:nvPr/>
        </p:nvSpPr>
        <p:spPr>
          <a:xfrm>
            <a:off x="4445715" y="2301774"/>
            <a:ext cx="629512" cy="300082"/>
          </a:xfrm>
          <a:prstGeom prst="rect">
            <a:avLst/>
          </a:prstGeom>
          <a:solidFill>
            <a:schemeClr val="bg1"/>
          </a:solidFill>
        </p:spPr>
        <p:txBody>
          <a:bodyPr wrap="square" rtlCol="0">
            <a:spAutoFit/>
          </a:bodyPr>
          <a:lstStyle/>
          <a:p>
            <a:r>
              <a:rPr lang="en-US" sz="675" dirty="0"/>
              <a:t>Get content speech</a:t>
            </a:r>
          </a:p>
        </p:txBody>
      </p:sp>
      <p:sp>
        <p:nvSpPr>
          <p:cNvPr id="156" name="TextBox 155">
            <a:extLst>
              <a:ext uri="{FF2B5EF4-FFF2-40B4-BE49-F238E27FC236}">
                <a16:creationId xmlns:a16="http://schemas.microsoft.com/office/drawing/2014/main" id="{7AF9EE91-E645-6C4C-A836-F75DF8BF046F}"/>
              </a:ext>
            </a:extLst>
          </p:cNvPr>
          <p:cNvSpPr txBox="1"/>
          <p:nvPr/>
        </p:nvSpPr>
        <p:spPr>
          <a:xfrm>
            <a:off x="4414008" y="2951264"/>
            <a:ext cx="710314" cy="403957"/>
          </a:xfrm>
          <a:prstGeom prst="rect">
            <a:avLst/>
          </a:prstGeom>
          <a:solidFill>
            <a:schemeClr val="bg1"/>
          </a:solidFill>
        </p:spPr>
        <p:txBody>
          <a:bodyPr wrap="square" rtlCol="0">
            <a:spAutoFit/>
          </a:bodyPr>
          <a:lstStyle/>
          <a:p>
            <a:r>
              <a:rPr lang="en-US" sz="675" dirty="0"/>
              <a:t>Store content text and speech</a:t>
            </a:r>
          </a:p>
        </p:txBody>
      </p:sp>
    </p:spTree>
    <p:extLst>
      <p:ext uri="{BB962C8B-B14F-4D97-AF65-F5344CB8AC3E}">
        <p14:creationId xmlns:p14="http://schemas.microsoft.com/office/powerpoint/2010/main" val="23701300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YBAQEBAQEBAQEBAQEBAQIAAAAAAAAAAwAAAAMAAAAA/////wQAJwwAAAAAAAAAAAAAIAD///////////////8AAAD///////////////8DAAAAAgD///////8DAAAAAwD///////8DAAAAAwD///////8DAAAAAwD///////////////////////////////////////////////////////////////////////////////////////////////////////////////////////////////////////////////////////////////////////////////////////////////////////////////////////////////////////////////////////////////////////////////////////////////////////////////////////////////////////////////////////////////////////////////////////////////////////////////////////////////////////////////////////////////8BACAA////////////////AAAO////////AwAAAAMA////////////////////////////////////////////////////////////////////////////////////////////////////////////////////////////////////////////////////////////////////////////////////////////////////////////////////////////////////////////////////////////////////////////////////////////////////////////////////////////////////////////////////////////////////////////////////////////////////////////////////////////////////////////////////////////////////////////////////////////////////////////////////////AgABAP///////wQAAAACABAAC6fz+dCV+MxFnW+kHzbhP+EFAAAAAAADAAAAAAADAAAAAwADAAQA////////BAAAAAMAEAALF081+BoN0EeeqKxe06FwpgUAAAABAAMAAAACAAMAAAABAAMAAAAAAP///////wMAAAAAAP///////wMAAAAAAP///////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PALAAAAAAAAAAAAACAB////////////////AAAA////////////////BAAAAAMA////////BAAAAAIA////////BAAAAAIA////////BAAAAAIA////////BAAAAAIA////////BAAAAAIA////////////////////////////////////////////////////////////////////////////////////////////////////////////////////////////////////////////////////////////////////////////////////////////////////////////////////////////////////////////////////////////////////////////////////////////////////////////////////////////////////////////////////////////////////////////////////////////////////////////////////////////////AQAgAf///////////////wAADv///////wQAAAACAP///////////////////////////////////////////////////////////////////////////////////////////////////////////////////////////////////////////////////////////////////////////////////////////////////////////////////////////////////////////////////////////////////////////////////////////////////////////////////////////////////////////////////////////////////////////////////////////////////////////////////////////////////////////////////////////////////////////////////////////////////////////////////////wIABgEDAAAAAgD///////8aAAZMaW5rZWRTaGFwZXNEYXRhUHJvcGVydHlfMAUAAAAAAAQAAAADAAQAAAABAAQAAAAAAP///////wQAAAAAAP///////wQAAAAAAP///////wQAAAAAAP///////wQAAAAAAP///////wMAAQEDAAAAAwD///////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ODgAAAAAAAAAAAAD/////gwCDAAAABV9pZAAQAAAABKfz+dCV+MxFnW+kHzbhP+EDRGF0YQAbAAAABExpbmtlZFNoYXBlRGF0YQAFAAAAAAACTmFtZQAZAAAATGlua2VkU2hhcGVzRGF0YVByb3BlcnR5ABBWZXJzaW9uAAAAAAAJTGFzdFdyaXRlAMr8Y3eGAQAAAAEA/////8YAxgAAAAVfaWQAEAAAAAQXTzX4Gg3QR56orF7ToXCmA0RhdGEAUwAAAAhQcmVzZW50YXRpb25TY2FubmVkRm9yTGlua2VkU2hhcGVzAAECTnVtYmVyRm9ybWF0U2VwYXJhdG9yTW9kZQAKAAAAQXV0b21hdGljAAACTmFtZQAkAAAATGlua2VkU2hhcGVQcmVzZW50YXRpb25TZXR0aW5nc0RhdGEAEFZlcnNpb24AAAAAAAlMYXN0V3JpdGUALv1jd4Y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LTIMindtree">
      <a:dk1>
        <a:srgbClr val="595959"/>
      </a:dk1>
      <a:lt1>
        <a:srgbClr val="FFFFFF"/>
      </a:lt1>
      <a:dk2>
        <a:srgbClr val="585958"/>
      </a:dk2>
      <a:lt2>
        <a:srgbClr val="FFFFFF"/>
      </a:lt2>
      <a:accent1>
        <a:srgbClr val="014B86"/>
      </a:accent1>
      <a:accent2>
        <a:srgbClr val="1976AE"/>
      </a:accent2>
      <a:accent3>
        <a:srgbClr val="FFCB28"/>
      </a:accent3>
      <a:accent4>
        <a:srgbClr val="888988"/>
      </a:accent4>
      <a:accent5>
        <a:srgbClr val="575857"/>
      </a:accent5>
      <a:accent6>
        <a:srgbClr val="585958"/>
      </a:accent6>
      <a:hlink>
        <a:srgbClr val="585958"/>
      </a:hlink>
      <a:folHlink>
        <a:srgbClr val="024A85"/>
      </a:folHlink>
    </a:clrScheme>
    <a:fontScheme name="Frutiger">
      <a:majorFont>
        <a:latin typeface="Frutiger 45 bold"/>
        <a:ea typeface=""/>
        <a:cs typeface=""/>
      </a:majorFont>
      <a:minorFont>
        <a:latin typeface="Frutiger 45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sFor_Spectra.potx" id="{D243AE31-2911-4724-A6B0-9DF4D975FB8C}" vid="{DF7EB32A-31C2-4AB8-91DF-BF0AD935DC35}"/>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TaxCatchAll xmlns="c8c6219e-cd12-4c55-8d02-3cebf62df25d" xsi:nil="true"/>
    <lcf76f155ced4ddcb4097134ff3c332f xmlns="1c1a64df-43d8-4b01-8e18-5f5076a91979">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7CF565B5C68FD4CBBA4D98311D7DBA6" ma:contentTypeVersion="13" ma:contentTypeDescription="Create a new document." ma:contentTypeScope="" ma:versionID="1c0c33bd26eddee8bd77db7d8cbb81cb">
  <xsd:schema xmlns:xsd="http://www.w3.org/2001/XMLSchema" xmlns:xs="http://www.w3.org/2001/XMLSchema" xmlns:p="http://schemas.microsoft.com/office/2006/metadata/properties" xmlns:ns2="1c1a64df-43d8-4b01-8e18-5f5076a91979" xmlns:ns3="c8c6219e-cd12-4c55-8d02-3cebf62df25d" targetNamespace="http://schemas.microsoft.com/office/2006/metadata/properties" ma:root="true" ma:fieldsID="92b92f6ead5ba0813d487d385ca1f8ad" ns2:_="" ns3:_="">
    <xsd:import namespace="1c1a64df-43d8-4b01-8e18-5f5076a91979"/>
    <xsd:import namespace="c8c6219e-cd12-4c55-8d02-3cebf62df25d"/>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1a64df-43d8-4b01-8e18-5f5076a919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c554113-5c1c-4c88-a5a0-ba7e0db08809"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8c6219e-cd12-4c55-8d02-3cebf62df25d"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f450249a-e676-4c9c-9432-21cd22e6f86e}" ma:internalName="TaxCatchAll" ma:showField="CatchAllData" ma:web="c8c6219e-cd12-4c55-8d02-3cebf62df25d">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2.xml><?xml version="1.0" encoding="utf-8"?>
<ds:datastoreItem xmlns:ds="http://schemas.openxmlformats.org/officeDocument/2006/customXml" ds:itemID="{24559248-63FA-4C6E-A37D-96FF4426E5C5}">
  <ds:schemaRefs>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purl.org/dc/dcmitype/"/>
    <ds:schemaRef ds:uri="http://www.w3.org/XML/1998/namespace"/>
    <ds:schemaRef ds:uri="http://purl.org/dc/terms/"/>
    <ds:schemaRef ds:uri="http://schemas.microsoft.com/office/infopath/2007/PartnerControls"/>
    <ds:schemaRef ds:uri="c8c6219e-cd12-4c55-8d02-3cebf62df25d"/>
    <ds:schemaRef ds:uri="1c1a64df-43d8-4b01-8e18-5f5076a91979"/>
  </ds:schemaRefs>
</ds:datastoreItem>
</file>

<file path=customXml/itemProps3.xml><?xml version="1.0" encoding="utf-8"?>
<ds:datastoreItem xmlns:ds="http://schemas.openxmlformats.org/officeDocument/2006/customXml" ds:itemID="{A2350AE2-806B-49BF-AF11-2396D1B19A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1a64df-43d8-4b01-8e18-5f5076a91979"/>
    <ds:schemaRef ds:uri="c8c6219e-cd12-4c55-8d02-3cebf62df2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3598</TotalTime>
  <Words>240</Words>
  <Application>Microsoft Office PowerPoint</Application>
  <PresentationFormat>On-screen Show (16:9)</PresentationFormat>
  <Paragraphs>34</Paragraphs>
  <Slides>3</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vt:i4>
      </vt:variant>
    </vt:vector>
  </HeadingPairs>
  <TitlesOfParts>
    <vt:vector size="14" baseType="lpstr">
      <vt:lpstr>-apple-system</vt:lpstr>
      <vt:lpstr>Arial</vt:lpstr>
      <vt:lpstr>Calibri</vt:lpstr>
      <vt:lpstr>Frutiger 45 Light</vt:lpstr>
      <vt:lpstr>Frutiger LT Pro 45 Light</vt:lpstr>
      <vt:lpstr>Frutiger LT Pro 55 Roman</vt:lpstr>
      <vt:lpstr>Source Sans Pro</vt:lpstr>
      <vt:lpstr>Symbol</vt:lpstr>
      <vt:lpstr>Wingdings</vt:lpstr>
      <vt:lpstr>Office Theme</vt:lpstr>
      <vt:lpstr>1_Office Theme</vt:lpstr>
      <vt:lpstr>GenAI Presenter</vt:lpstr>
      <vt:lpstr>Overview</vt:lpstr>
      <vt:lpstr>Solution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CAST</dc:title>
  <dc:creator>Nayonika Kulkarni</dc:creator>
  <cp:lastModifiedBy>Bablu Lawrence</cp:lastModifiedBy>
  <cp:revision>5</cp:revision>
  <cp:lastPrinted>2015-11-28T12:28:20Z</cp:lastPrinted>
  <dcterms:created xsi:type="dcterms:W3CDTF">2022-10-18T08:23:53Z</dcterms:created>
  <dcterms:modified xsi:type="dcterms:W3CDTF">2024-02-15T14:18:26Z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0x01010067CF565B5C68FD4CBBA4D98311D7DBA6</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y fmtid="{D5CDD505-2E9C-101B-9397-08002B2CF9AE}" pid="6" name="Order">
    <vt:r8>3400</vt:r8>
  </property>
  <property fmtid="{D5CDD505-2E9C-101B-9397-08002B2CF9AE}" pid="7" name="xd_Signature">
    <vt:bool>false</vt:bool>
  </property>
  <property fmtid="{D5CDD505-2E9C-101B-9397-08002B2CF9AE}" pid="8" name="xd_ProgID">
    <vt:lpwstr/>
  </property>
  <property fmtid="{D5CDD505-2E9C-101B-9397-08002B2CF9AE}" pid="9" name="_ExtendedDescription">
    <vt:lpwstr/>
  </property>
  <property fmtid="{D5CDD505-2E9C-101B-9397-08002B2CF9AE}" pid="10" name="TriggerFlowInfo">
    <vt:lpwstr/>
  </property>
  <property fmtid="{D5CDD505-2E9C-101B-9397-08002B2CF9AE}" pid="11" name="ComplianceAssetId">
    <vt:lpwstr/>
  </property>
  <property fmtid="{D5CDD505-2E9C-101B-9397-08002B2CF9AE}" pid="12" name="TemplateUrl">
    <vt:lpwstr/>
  </property>
  <property fmtid="{D5CDD505-2E9C-101B-9397-08002B2CF9AE}" pid="13" name="MediaServiceImageTags">
    <vt:lpwstr/>
  </property>
</Properties>
</file>