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reepster"/>
      <p:regular r:id="rId8"/>
    </p:embeddedFont>
    <p:embeddedFont>
      <p:font typeface="Shadows Into Light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hadowsIn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reep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8f24a5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8f24a5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7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reepster"/>
                <a:ea typeface="Creepster"/>
                <a:cs typeface="Creepster"/>
                <a:sym typeface="Creepster"/>
              </a:rPr>
              <a:t>Map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9914" r="0" t="0"/>
          <a:stretch/>
        </p:blipFill>
        <p:spPr>
          <a:xfrm>
            <a:off x="311700" y="902925"/>
            <a:ext cx="8454026" cy="38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Creepster"/>
                <a:ea typeface="Creepster"/>
                <a:cs typeface="Creepster"/>
                <a:sym typeface="Creepster"/>
              </a:rPr>
              <a:t>Legend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50" y="1657350"/>
            <a:ext cx="1180700" cy="1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47000" y="2849325"/>
            <a:ext cx="1390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Monsters with Questions</a:t>
            </a:r>
            <a:endParaRPr b="1" sz="20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550" y="1657350"/>
            <a:ext cx="2676298" cy="13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64650" y="3191775"/>
            <a:ext cx="2348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The ride to your success</a:t>
            </a:r>
            <a:endParaRPr b="1" sz="20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0050" y="920550"/>
            <a:ext cx="1520224" cy="7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215325" y="1032750"/>
            <a:ext cx="15201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Key</a:t>
            </a:r>
            <a:endParaRPr sz="18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250" y="1798600"/>
            <a:ext cx="1703839" cy="7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498800" y="1832800"/>
            <a:ext cx="1390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Graham Crackers</a:t>
            </a:r>
            <a:endParaRPr sz="18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9825" y="2828952"/>
            <a:ext cx="1089025" cy="13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958850" y="3191775"/>
            <a:ext cx="1520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Torch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7150" y="4165225"/>
            <a:ext cx="714375" cy="87699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023500" y="4317375"/>
            <a:ext cx="13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Shovel</a:t>
            </a:r>
            <a:endParaRPr sz="18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724275" y="141725"/>
            <a:ext cx="25431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Treasures to pick up on the way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