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F70E7E7-B294-4D2B-8474-2621DF99D56C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395B46F-1B22-4C18-B657-BC113BC870FD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8062912" cy="25202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Мобильная игра с элементами обучения финансовой грамотности для детей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3429000"/>
            <a:ext cx="8062912" cy="17526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Выполнил студент гр. 09-151 Иванов Е.А.</a:t>
            </a:r>
          </a:p>
          <a:p>
            <a:r>
              <a:rPr lang="ru-RU" dirty="0">
                <a:solidFill>
                  <a:schemeClr val="tx1"/>
                </a:solidFill>
              </a:rPr>
              <a:t>Научный руководитель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ru-RU" dirty="0" smtClean="0">
                <a:solidFill>
                  <a:schemeClr val="tx1"/>
                </a:solidFill>
              </a:rPr>
              <a:t>Ахмедова А. М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82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ru-RU" dirty="0" smtClean="0"/>
              <a:t>Разработка мобильной игры, в которой на простых и понятных примерах будут показаны основы работы с базовыми инструментами для инвестиций и заработка.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0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72000"/>
          </a:xfrm>
        </p:spPr>
        <p:txBody>
          <a:bodyPr/>
          <a:lstStyle/>
          <a:p>
            <a:r>
              <a:rPr lang="ru-RU" dirty="0" smtClean="0"/>
              <a:t>Изучить предмет разработки и проанализировать существующие решения</a:t>
            </a:r>
          </a:p>
          <a:p>
            <a:r>
              <a:rPr lang="ru-RU" dirty="0" smtClean="0"/>
              <a:t>Выбрать инструменты разработки для реализации игровых механик</a:t>
            </a:r>
          </a:p>
          <a:p>
            <a:r>
              <a:rPr lang="ru-RU" dirty="0" smtClean="0"/>
              <a:t>Разработать прототип игры, содержащий все необходимые функции</a:t>
            </a:r>
          </a:p>
          <a:p>
            <a:r>
              <a:rPr lang="ru-RU" dirty="0" smtClean="0"/>
              <a:t>Протестировать игру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69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2452675" cy="233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2452675" cy="2333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55975" y="2195633"/>
            <a:ext cx="396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Три кота</a:t>
            </a:r>
            <a:r>
              <a:rPr lang="en-US" dirty="0" smtClean="0"/>
              <a:t>: </a:t>
            </a:r>
            <a:r>
              <a:rPr lang="ru-RU" dirty="0" smtClean="0"/>
              <a:t>Финансы для детей</a:t>
            </a:r>
          </a:p>
          <a:p>
            <a:r>
              <a:rPr lang="ru-RU" dirty="0" smtClean="0"/>
              <a:t>Цель игры</a:t>
            </a:r>
            <a:r>
              <a:rPr lang="en-US" dirty="0" smtClean="0"/>
              <a:t>: </a:t>
            </a:r>
            <a:r>
              <a:rPr lang="ru-RU" dirty="0" smtClean="0"/>
              <a:t>обучение сбережению и планированию бюджета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355976" y="4859929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Барбоскины</a:t>
            </a:r>
            <a:r>
              <a:rPr lang="en-US" dirty="0" smtClean="0"/>
              <a:t>: </a:t>
            </a:r>
            <a:r>
              <a:rPr lang="ru-RU" dirty="0" smtClean="0"/>
              <a:t>Супермаркет</a:t>
            </a:r>
          </a:p>
          <a:p>
            <a:r>
              <a:rPr lang="ru-RU" dirty="0" smtClean="0"/>
              <a:t>Цель игры</a:t>
            </a:r>
            <a:r>
              <a:rPr lang="en-US" dirty="0" smtClean="0"/>
              <a:t>: </a:t>
            </a:r>
            <a:r>
              <a:rPr lang="ru-RU" dirty="0" smtClean="0"/>
              <a:t>собрать товары из списка покупок, избегая лишних покупок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54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Инструменты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IDE: Visual Studio</a:t>
            </a:r>
          </a:p>
          <a:p>
            <a:r>
              <a:rPr lang="ru-RU" dirty="0" smtClean="0"/>
              <a:t>Язык программирования</a:t>
            </a:r>
            <a:r>
              <a:rPr lang="en-US" dirty="0" smtClean="0"/>
              <a:t>: C#</a:t>
            </a:r>
          </a:p>
          <a:p>
            <a:r>
              <a:rPr lang="ru-RU" dirty="0" smtClean="0"/>
              <a:t>Игровой движок</a:t>
            </a:r>
            <a:r>
              <a:rPr lang="en-US" dirty="0" smtClean="0"/>
              <a:t>: Unity</a:t>
            </a:r>
          </a:p>
          <a:p>
            <a:r>
              <a:rPr lang="ru-RU" dirty="0" smtClean="0"/>
              <a:t>База данных</a:t>
            </a:r>
            <a:r>
              <a:rPr lang="en-US" dirty="0" smtClean="0"/>
              <a:t>: SQLite</a:t>
            </a:r>
          </a:p>
          <a:p>
            <a:r>
              <a:rPr lang="ru-RU" dirty="0" smtClean="0"/>
              <a:t>Использованные библиотеки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Sqlite</a:t>
            </a:r>
            <a:r>
              <a:rPr lang="en-US" dirty="0" smtClean="0"/>
              <a:t>-net – </a:t>
            </a:r>
            <a:r>
              <a:rPr lang="ru-RU" dirty="0" smtClean="0"/>
              <a:t>для работы с базой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68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068960"/>
            <a:ext cx="8229600" cy="139903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919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</TotalTime>
  <Words>136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Яркая</vt:lpstr>
      <vt:lpstr>Мобильная игра с элементами обучения финансовой грамотности для детей</vt:lpstr>
      <vt:lpstr>Цель проекта</vt:lpstr>
      <vt:lpstr>Задачи</vt:lpstr>
      <vt:lpstr>Аналоги</vt:lpstr>
      <vt:lpstr>Инструменты разработки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Мобильная игра с элементами обучения финансовой грамотности для детей</dc:title>
  <dc:creator>evgeh</dc:creator>
  <cp:lastModifiedBy>evgeh</cp:lastModifiedBy>
  <cp:revision>8</cp:revision>
  <dcterms:created xsi:type="dcterms:W3CDTF">2025-04-10T15:19:47Z</dcterms:created>
  <dcterms:modified xsi:type="dcterms:W3CDTF">2025-04-10T16:14:16Z</dcterms:modified>
</cp:coreProperties>
</file>