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1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70" r:id="rId1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79429" autoAdjust="0"/>
  </p:normalViewPr>
  <p:slideViewPr>
    <p:cSldViewPr>
      <p:cViewPr>
        <p:scale>
          <a:sx n="125" d="100"/>
          <a:sy n="125" d="100"/>
        </p:scale>
        <p:origin x="-1224" y="-6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6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5526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07392" y="1923678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ru-RU" sz="2800" dirty="0" smtClean="0">
                <a:solidFill>
                  <a:schemeClr val="lt1"/>
                </a:solidFill>
                <a:latin typeface="Times New Roman" panose="02020603050405020304" charset="0"/>
                <a:cs typeface="Times New Roman" panose="02020603050405020304" charset="0"/>
              </a:rPr>
              <a:t>РАЗРАБОТКА ИГРЫ С ЭЛЕМЕНТАМИ ОБУЧЕНИЯ ФИНАНСОВОЙ ГРАМОТНОСТИ ДЛЯ ДЕТЕЙ</a:t>
            </a:r>
            <a:endParaRPr lang="en-US" sz="2800" dirty="0">
              <a:solidFill>
                <a:schemeClr val="l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2" y="1923678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070566"/>
              </p:ext>
            </p:extLst>
          </p:nvPr>
        </p:nvGraphicFramePr>
        <p:xfrm>
          <a:off x="5532255" y="3526465"/>
          <a:ext cx="3597621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76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37461">
                <a:tc>
                  <a:txBody>
                    <a:bodyPr/>
                    <a:lstStyle/>
                    <a:p>
                      <a:r>
                        <a:rPr lang="ru-RU" altLang="ru-RU" sz="16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Студент группы </a:t>
                      </a:r>
                      <a:r>
                        <a:rPr lang="ru-RU" altLang="ru-RU" sz="1600" dirty="0" smtClean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09-151</a:t>
                      </a:r>
                    </a:p>
                    <a:p>
                      <a:r>
                        <a:rPr lang="ru-RU" altLang="ru-RU" sz="1600" dirty="0" smtClean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Иванов Евгений</a:t>
                      </a:r>
                      <a:r>
                        <a:rPr lang="ru-RU" altLang="ru-RU" sz="1600" baseline="0" dirty="0" smtClean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Александрович</a:t>
                      </a:r>
                      <a:endParaRPr lang="" altLang="ru-RU" sz="160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7461">
                <a:tc>
                  <a:txBody>
                    <a:bodyPr/>
                    <a:lstStyle/>
                    <a:p>
                      <a:r>
                        <a:rPr lang="tt-RU" sz="160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Научный</a:t>
                      </a:r>
                      <a:r>
                        <a:rPr lang="tt-RU" sz="1600" baseline="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руководител</a:t>
                      </a:r>
                      <a:r>
                        <a:rPr lang="ru-RU" sz="1600" baseline="0" dirty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ь</a:t>
                      </a:r>
                      <a:r>
                        <a:rPr lang="tt-RU" sz="1600" baseline="0" dirty="0" smtClean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:</a:t>
                      </a:r>
                    </a:p>
                    <a:p>
                      <a:r>
                        <a:rPr lang="tt-RU" sz="1600" baseline="0" dirty="0" smtClean="0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Ахмедова Альфира Мазитовна</a:t>
                      </a:r>
                      <a:endParaRPr lang="ru-RU" sz="1600" dirty="0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40967" y="4666811"/>
            <a:ext cx="17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t-RU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2025 г. Казань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1" y="18571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Цель работы</a:t>
            </a:r>
            <a:r>
              <a:rPr lang="en-US" b="1" dirty="0" smtClean="0"/>
              <a:t>: </a:t>
            </a:r>
            <a:r>
              <a:rPr lang="ru-RU" dirty="0" smtClean="0"/>
              <a:t>Разработать прототип мобильной игры, содержащей элементы обучения финансовой грамотности для детей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71601" y="834721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/>
              <a:t>Задачи</a:t>
            </a:r>
            <a:r>
              <a:rPr lang="en-US" b="1" dirty="0" smtClean="0"/>
              <a:t>:</a:t>
            </a:r>
            <a:endParaRPr lang="ru-RU" b="1" dirty="0" smtClean="0"/>
          </a:p>
          <a:p>
            <a:pPr indent="342900" algn="just">
              <a:buFont typeface="+mj-lt"/>
              <a:buAutoNum type="arabicPeriod"/>
            </a:pPr>
            <a:r>
              <a:rPr lang="ru-RU" dirty="0" smtClean="0"/>
              <a:t>Исследовать </a:t>
            </a:r>
            <a:r>
              <a:rPr lang="ru-RU" dirty="0"/>
              <a:t>современные подходы к созданию игр с элементами обучения финансовой грамотности, изучить аналоги, определить оптимальные средства разработки.</a:t>
            </a:r>
          </a:p>
          <a:p>
            <a:pPr indent="342900" algn="just">
              <a:buFont typeface="+mj-lt"/>
              <a:buAutoNum type="arabicPeriod"/>
            </a:pPr>
            <a:r>
              <a:rPr lang="ru-RU" dirty="0" smtClean="0"/>
              <a:t>Разработать </a:t>
            </a:r>
            <a:r>
              <a:rPr lang="ru-RU" dirty="0"/>
              <a:t>концепцию игры, включая сюжет, механики, систему обучения финансовой грамотности, а также спроектировать пользовательские сценарии, интерфейсы и логику взаимодействия игрока с контентом.</a:t>
            </a:r>
          </a:p>
          <a:p>
            <a:pPr indent="342900" algn="just">
              <a:buFont typeface="+mj-lt"/>
              <a:buAutoNum type="arabicPeriod"/>
            </a:pPr>
            <a:r>
              <a:rPr lang="ru-RU" dirty="0" smtClean="0"/>
              <a:t>Разработать </a:t>
            </a:r>
            <a:r>
              <a:rPr lang="ru-RU" dirty="0"/>
              <a:t>функциональный прототип мобильной игры, реализовав основные игровые механики, систему прогресса, интерактивные задания по финансовой грамотности и адаптивный интерфейс, подходящий для детского восприятия.</a:t>
            </a:r>
          </a:p>
          <a:p>
            <a:pPr indent="342900" algn="just">
              <a:buFont typeface="+mj-lt"/>
              <a:buAutoNum type="arabicPeriod"/>
            </a:pPr>
            <a:r>
              <a:rPr lang="ru-RU" dirty="0" smtClean="0"/>
              <a:t>Провести </a:t>
            </a:r>
            <a:r>
              <a:rPr lang="ru-RU" dirty="0"/>
              <a:t>проверку корректности работы всех игровых систем, протестировать интерактивные элементы на удобство взаимодействия и соответствие задуманному UX/UI-дизайну.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675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0311" y="114186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Инструменты разработки</a:t>
            </a:r>
            <a:endParaRPr lang="ru-RU" b="1" dirty="0"/>
          </a:p>
        </p:txBody>
      </p:sp>
      <p:pic>
        <p:nvPicPr>
          <p:cNvPr id="1027" name="Picture 3" descr="C:\Users\evgeh\Downloads\cshar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3" y="1256469"/>
            <a:ext cx="811225" cy="8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evgeh\Downloads\v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099308"/>
            <a:ext cx="1800872" cy="112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evgeh\Downloads\unity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204275"/>
            <a:ext cx="5572333" cy="313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evgeh\Downloads\ыфдшеу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987574"/>
            <a:ext cx="2615456" cy="145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7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7" y="87534"/>
            <a:ext cx="55305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87746"/>
            <a:ext cx="1471757" cy="140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075806"/>
            <a:ext cx="1471757" cy="1400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75856" y="108774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Три кота</a:t>
            </a:r>
            <a:r>
              <a:rPr lang="en-US" dirty="0" smtClean="0"/>
              <a:t>: </a:t>
            </a:r>
            <a:r>
              <a:rPr lang="ru-RU" dirty="0" smtClean="0"/>
              <a:t>Финансы для детей</a:t>
            </a:r>
          </a:p>
          <a:p>
            <a:r>
              <a:rPr lang="ru-RU" dirty="0" smtClean="0"/>
              <a:t>Цель игры</a:t>
            </a:r>
            <a:r>
              <a:rPr lang="en-US" dirty="0" smtClean="0"/>
              <a:t>: </a:t>
            </a:r>
            <a:r>
              <a:rPr lang="ru-RU" dirty="0" smtClean="0"/>
              <a:t>обучение сбережению и планированию бюджета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275856" y="3075806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Барбоскины</a:t>
            </a:r>
            <a:r>
              <a:rPr lang="en-US" dirty="0" smtClean="0"/>
              <a:t>: </a:t>
            </a:r>
            <a:r>
              <a:rPr lang="ru-RU" dirty="0" smtClean="0"/>
              <a:t>Супермаркет</a:t>
            </a:r>
          </a:p>
          <a:p>
            <a:r>
              <a:rPr lang="ru-RU" dirty="0" smtClean="0"/>
              <a:t>Цель игры</a:t>
            </a:r>
            <a:r>
              <a:rPr lang="en-US" dirty="0" smtClean="0"/>
              <a:t>: </a:t>
            </a:r>
            <a:r>
              <a:rPr lang="ru-RU" dirty="0" smtClean="0"/>
              <a:t>собрать товары из списка покупок, избегая лишних покупок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259632" y="172868"/>
            <a:ext cx="332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Обзор существующих решений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6730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675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evgeh\Desktop\diplom\flower_shop_game\diploma_documents\диаграмм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147" y="915566"/>
            <a:ext cx="4223406" cy="374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1600" y="195486"/>
            <a:ext cx="276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Модули игровой системы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3117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675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 descr="C:\Users\evgeh\Desktop\diplom\flower_shop_game\diploma_documents\диаграмма рабочего дн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00430"/>
            <a:ext cx="5944918" cy="362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971600" y="123478"/>
            <a:ext cx="444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Диаграмма последовательности действий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0840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675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29625" y="123478"/>
            <a:ext cx="15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Тестирование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57929" y="4362400"/>
            <a:ext cx="360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Ручное тестирование интерфейса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078" y="1059582"/>
            <a:ext cx="5570190" cy="292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8675" cy="514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71600" y="123478"/>
            <a:ext cx="177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Пример работы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7882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-15969" y="0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MSShafigullin\Desktop\2020\Презентация КФУ\kfu_logo_circle_ru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11510"/>
            <a:ext cx="1152128" cy="1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323783" y="2309247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569</TotalTime>
  <Words>190</Words>
  <Application>Microsoft Office PowerPoint</Application>
  <PresentationFormat>Экран (16:9)</PresentationFormat>
  <Paragraphs>26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evgeh</cp:lastModifiedBy>
  <cp:revision>111</cp:revision>
  <dcterms:created xsi:type="dcterms:W3CDTF">2020-07-15T10:53:00Z</dcterms:created>
  <dcterms:modified xsi:type="dcterms:W3CDTF">2025-05-30T21:27:27Z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66EA254AF494488D8F5865F4BD67BB6E</vt:lpwstr>
  </property>
  <property fmtid="{D5CDD505-2E9C-101B-9397-08002B2CF9AE}" pid="3" name="KSOProductBuildVer">
    <vt:lpwstr>1049-11.2.0.11074</vt:lpwstr>
  </property>
</Properties>
</file>