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2238" autoAdjust="0"/>
  </p:normalViewPr>
  <p:slideViewPr>
    <p:cSldViewPr>
      <p:cViewPr varScale="1">
        <p:scale>
          <a:sx n="95" d="100"/>
          <a:sy n="95" d="100"/>
        </p:scale>
        <p:origin x="-21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8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3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9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2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B549-6A08-4C6F-B66B-789017145363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5A13-189E-4176-A9B4-2F0122719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/>
          <p:cNvCxnSpPr/>
          <p:nvPr/>
        </p:nvCxnSpPr>
        <p:spPr>
          <a:xfrm flipV="1">
            <a:off x="2678581" y="3231537"/>
            <a:ext cx="691654" cy="96266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>
            <a:off x="2139120" y="1988840"/>
            <a:ext cx="4571416" cy="3472249"/>
          </a:xfrm>
          <a:prstGeom prst="triangl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254152" y="1391072"/>
            <a:ext cx="2397968" cy="2397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165920" y="4271392"/>
            <a:ext cx="2397968" cy="2397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42384" y="4271392"/>
            <a:ext cx="2397968" cy="2397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51920" y="1340768"/>
            <a:ext cx="120243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메타 </a:t>
            </a:r>
            <a:r>
              <a:rPr lang="en-US" altLang="ko-KR" sz="1000" dirty="0" err="1" smtClean="0"/>
              <a:t>Mng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3688" y="4220084"/>
            <a:ext cx="120243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메타 수집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가공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40152" y="4217953"/>
            <a:ext cx="1202432" cy="33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메타 유통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활용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28927" y="2513003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저장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메타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828927" y="2204066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관리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28927" y="1895128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정의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0216" y="3161075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저장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콘텐츠</a:t>
            </a:r>
            <a:r>
              <a:rPr lang="en-US" altLang="ko-KR" sz="1000" dirty="0" smtClean="0"/>
              <a:t>)??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17702" y="5464327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메타데이터 가공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7702" y="5155390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서비스 </a:t>
            </a:r>
            <a:r>
              <a:rPr lang="ko-KR" altLang="en-US" sz="1000" dirty="0" err="1" smtClean="0"/>
              <a:t>콘텐츠</a:t>
            </a:r>
            <a:r>
              <a:rPr lang="ko-KR" altLang="en-US" sz="1000" dirty="0" smtClean="0"/>
              <a:t> 생산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17702" y="4846452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서비스 메타 생성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21732" y="6070588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Contents Creator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5670" y="3785408"/>
            <a:ext cx="10550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Data Modeling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78088" y="3785407"/>
            <a:ext cx="7569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Data </a:t>
            </a:r>
            <a:r>
              <a:rPr lang="ko-KR" altLang="en-US" sz="1000" dirty="0" smtClean="0"/>
              <a:t>연동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6663" y="5343019"/>
            <a:ext cx="115768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Service Contents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2482" y="116632"/>
            <a:ext cx="588815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ㆍ메타데이터</a:t>
            </a:r>
            <a:r>
              <a:rPr lang="ko-KR" altLang="en-US" sz="1400" dirty="0" smtClean="0"/>
              <a:t> 통합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방송메타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서비스메타</a:t>
            </a:r>
            <a:r>
              <a:rPr lang="en-US" altLang="ko-KR" sz="1400" dirty="0" smtClean="0"/>
              <a:t>(1, 2, 3</a:t>
            </a:r>
            <a:r>
              <a:rPr lang="ko-KR" altLang="en-US" sz="1400" dirty="0" smtClean="0"/>
              <a:t>차 메타데이터 분류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ㆍ콘텐츠</a:t>
            </a:r>
            <a:r>
              <a:rPr lang="ko-KR" altLang="en-US" sz="1400" dirty="0" smtClean="0"/>
              <a:t> 생산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시스템 통합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중복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불필요 시스템 통합 및 제거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ㆍ서비스</a:t>
            </a:r>
            <a:r>
              <a:rPr lang="ko-KR" altLang="en-US" sz="1400" dirty="0" smtClean="0"/>
              <a:t> 지원을 위한 유연한 </a:t>
            </a:r>
            <a:r>
              <a:rPr lang="ko-KR" altLang="en-US" sz="1400" dirty="0" err="1" smtClean="0"/>
              <a:t>콘텐츠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메타데이터 </a:t>
            </a:r>
            <a:r>
              <a:rPr lang="en-US" altLang="ko-KR" sz="1400" dirty="0" smtClean="0"/>
              <a:t>Structure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08304" y="4556289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통계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로그수집</a:t>
            </a:r>
            <a:r>
              <a:rPr lang="en-US" altLang="ko-KR" sz="1000" dirty="0" smtClean="0"/>
              <a:t>)??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91680" y="5775067"/>
            <a:ext cx="129440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SNS</a:t>
            </a: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137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82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leeys</dc:creator>
  <cp:lastModifiedBy>leeys</cp:lastModifiedBy>
  <cp:revision>19</cp:revision>
  <dcterms:created xsi:type="dcterms:W3CDTF">2016-12-02T02:17:06Z</dcterms:created>
  <dcterms:modified xsi:type="dcterms:W3CDTF">2016-12-05T06:25:02Z</dcterms:modified>
</cp:coreProperties>
</file>