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 id="2147483672" r:id="rId2"/>
  </p:sldMasterIdLst>
  <p:notesMasterIdLst>
    <p:notesMasterId r:id="rId12"/>
  </p:notesMasterIdLst>
  <p:sldIdLst>
    <p:sldId id="256" r:id="rId3"/>
    <p:sldId id="258" r:id="rId4"/>
    <p:sldId id="264" r:id="rId5"/>
    <p:sldId id="265" r:id="rId6"/>
    <p:sldId id="267" r:id="rId7"/>
    <p:sldId id="270" r:id="rId8"/>
    <p:sldId id="272" r:id="rId9"/>
    <p:sldId id="273" r:id="rId10"/>
    <p:sldId id="275" r:id="rId11"/>
  </p:sldIdLst>
  <p:sldSz cx="7772400" cy="10058400"/>
  <p:notesSz cx="6858000" cy="9144000"/>
  <p:embeddedFontLst>
    <p:embeddedFont>
      <p:font typeface="Helvetica Neue" panose="020B0604020202020204" charset="0"/>
      <p:regular r:id="rId13"/>
      <p:bold r:id="rId14"/>
      <p:italic r:id="rId15"/>
      <p:boldItalic r:id="rId16"/>
    </p:embeddedFont>
    <p:embeddedFont>
      <p:font typeface="Open Sans" panose="020B0606030504020204" pitchFamily="34" charset="0"/>
      <p:regular r:id="rId17"/>
      <p:bold r:id="rId18"/>
      <p:italic r:id="rId19"/>
      <p:boldItalic r:id="rId20"/>
    </p:embeddedFont>
    <p:embeddedFont>
      <p:font typeface="Open Sans Light" panose="020B0306030504020204" pitchFamily="34" charset="0"/>
      <p:regular r:id="rId21"/>
      <p:bold r:id="rId22"/>
      <p:italic r:id="rId23"/>
      <p:boldItalic r:id="rId24"/>
    </p:embeddedFont>
    <p:embeddedFont>
      <p:font typeface="Open Sans SemiBold" panose="020B0706030804020204" pitchFamily="34"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3D6227A-8FEB-42AE-A451-A2E36D6E7CDF}">
  <a:tblStyle styleId="{53D6227A-8FEB-42AE-A451-A2E36D6E7CDF}" styleName="Table_0">
    <a:wholeTbl>
      <a:tcTxStyle>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9" autoAdjust="0"/>
    <p:restoredTop sz="94660"/>
  </p:normalViewPr>
  <p:slideViewPr>
    <p:cSldViewPr snapToGrid="0">
      <p:cViewPr varScale="1">
        <p:scale>
          <a:sx n="79" d="100"/>
          <a:sy n="79" d="100"/>
        </p:scale>
        <p:origin x="2640"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font" Target="fonts/font14.fntdata"/><Relationship Id="rId3" Type="http://schemas.openxmlformats.org/officeDocument/2006/relationships/slide" Target="slides/slide1.xml"/><Relationship Id="rId21" Type="http://schemas.openxmlformats.org/officeDocument/2006/relationships/font" Target="fonts/font9.fntdata"/><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2" Type="http://schemas.openxmlformats.org/officeDocument/2006/relationships/slideMaster" Target="slideMasters/slideMaster2.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12.fntdata"/><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font" Target="fonts/font16.fntdata"/><Relationship Id="rId10" Type="http://schemas.openxmlformats.org/officeDocument/2006/relationships/slide" Target="slides/slide8.xml"/><Relationship Id="rId19" Type="http://schemas.openxmlformats.org/officeDocument/2006/relationships/font" Target="fonts/font7.fntdata"/><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font" Target="fonts/font15.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1156d98ae89_0_1: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1156d98ae89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3: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400"/>
              <a:buNone/>
            </a:pPr>
            <a:endParaRPr/>
          </a:p>
        </p:txBody>
      </p:sp>
      <p:sp>
        <p:nvSpPr>
          <p:cNvPr id="108" name="Google Shape;108;p3: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1156d98ae89_0_31: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7" name="Google Shape;147;g1156d98ae89_0_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8: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400"/>
              <a:buNone/>
            </a:pPr>
            <a:endParaRPr/>
          </a:p>
        </p:txBody>
      </p:sp>
      <p:sp>
        <p:nvSpPr>
          <p:cNvPr id="153" name="Google Shape;153;p8: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6: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5" name="Google Shape;165;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20: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400"/>
              <a:buNone/>
            </a:pPr>
            <a:endParaRPr/>
          </a:p>
        </p:txBody>
      </p:sp>
      <p:sp>
        <p:nvSpPr>
          <p:cNvPr id="185" name="Google Shape;185;p20: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1156d98ae89_0_12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8" name="Google Shape;198;g1156d98ae89_0_1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1156d98ae89_0_60: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400"/>
              <a:buNone/>
            </a:pPr>
            <a:endParaRPr/>
          </a:p>
        </p:txBody>
      </p:sp>
      <p:sp>
        <p:nvSpPr>
          <p:cNvPr id="206" name="Google Shape;206;g1156d98ae89_0_60: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1156d98ae89_0_71: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9" name="Google Shape;219;g1156d98ae89_0_7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64952" y="1456058"/>
            <a:ext cx="7242600" cy="40140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264945" y="5542289"/>
            <a:ext cx="7242600" cy="1550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5"/>
        <p:cNvGrpSpPr/>
        <p:nvPr/>
      </p:nvGrpSpPr>
      <p:grpSpPr>
        <a:xfrm>
          <a:off x="0" y="0"/>
          <a:ext cx="0" cy="0"/>
          <a:chOff x="0" y="0"/>
          <a:chExt cx="0" cy="0"/>
        </a:xfrm>
      </p:grpSpPr>
      <p:sp>
        <p:nvSpPr>
          <p:cNvPr id="36" name="Google Shape;36;p11"/>
          <p:cNvSpPr txBox="1">
            <a:spLocks noGrp="1"/>
          </p:cNvSpPr>
          <p:nvPr>
            <p:ph type="title" hasCustomPrompt="1"/>
          </p:nvPr>
        </p:nvSpPr>
        <p:spPr>
          <a:xfrm>
            <a:off x="264945" y="2163089"/>
            <a:ext cx="7242600" cy="38397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37" name="Google Shape;37;p11"/>
          <p:cNvSpPr txBox="1">
            <a:spLocks noGrp="1"/>
          </p:cNvSpPr>
          <p:nvPr>
            <p:ph type="body" idx="1"/>
          </p:nvPr>
        </p:nvSpPr>
        <p:spPr>
          <a:xfrm>
            <a:off x="264945" y="6164351"/>
            <a:ext cx="7242600" cy="25437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8"/>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mp; Subtitle" type="title">
  <p:cSld name="TITLE">
    <p:spTree>
      <p:nvGrpSpPr>
        <p:cNvPr id="1" name="Shape 43"/>
        <p:cNvGrpSpPr/>
        <p:nvPr/>
      </p:nvGrpSpPr>
      <p:grpSpPr>
        <a:xfrm>
          <a:off x="0" y="0"/>
          <a:ext cx="0" cy="0"/>
          <a:chOff x="0" y="0"/>
          <a:chExt cx="0" cy="0"/>
        </a:xfrm>
      </p:grpSpPr>
      <p:sp>
        <p:nvSpPr>
          <p:cNvPr id="44" name="Google Shape;44;p14"/>
          <p:cNvSpPr txBox="1">
            <a:spLocks noGrp="1"/>
          </p:cNvSpPr>
          <p:nvPr>
            <p:ph type="title"/>
          </p:nvPr>
        </p:nvSpPr>
        <p:spPr>
          <a:xfrm>
            <a:off x="1540817" y="1689497"/>
            <a:ext cx="4690800" cy="3405000"/>
          </a:xfrm>
          <a:prstGeom prst="rect">
            <a:avLst/>
          </a:prstGeom>
          <a:noFill/>
          <a:ln>
            <a:noFill/>
          </a:ln>
        </p:spPr>
        <p:txBody>
          <a:bodyPr spcFirstLastPara="1" wrap="square" lIns="34275" tIns="34275" rIns="34275" bIns="34275" anchor="b" anchorCtr="0">
            <a:noAutofit/>
          </a:bodyPr>
          <a:lstStyle>
            <a:lvl1pPr marR="0" lvl="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R="0" lvl="1"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R="0" lvl="2"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R="0" lvl="3"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R="0" lvl="4"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R="0" lvl="5"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R="0" lvl="6"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R="0" lvl="7"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R="0" lvl="8"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45" name="Google Shape;45;p14"/>
          <p:cNvSpPr txBox="1">
            <a:spLocks noGrp="1"/>
          </p:cNvSpPr>
          <p:nvPr>
            <p:ph type="body" idx="1"/>
          </p:nvPr>
        </p:nvSpPr>
        <p:spPr>
          <a:xfrm>
            <a:off x="1540817" y="5186362"/>
            <a:ext cx="4690800" cy="1165800"/>
          </a:xfrm>
          <a:prstGeom prst="rect">
            <a:avLst/>
          </a:prstGeom>
          <a:noFill/>
          <a:ln>
            <a:noFill/>
          </a:ln>
        </p:spPr>
        <p:txBody>
          <a:bodyPr spcFirstLastPara="1" wrap="square" lIns="34275" tIns="34275" rIns="34275" bIns="34275" anchor="t" anchorCtr="0">
            <a:noAutofit/>
          </a:bodyPr>
          <a:lstStyle>
            <a:lvl1pPr marL="457200" marR="0" lvl="0"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46" name="Google Shape;46;p14"/>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Photo - Horizontal" type="tx">
  <p:cSld name="TITLE_AND_BODY">
    <p:spTree>
      <p:nvGrpSpPr>
        <p:cNvPr id="1" name="Shape 47"/>
        <p:cNvGrpSpPr/>
        <p:nvPr/>
      </p:nvGrpSpPr>
      <p:grpSpPr>
        <a:xfrm>
          <a:off x="0" y="0"/>
          <a:ext cx="0" cy="0"/>
          <a:chOff x="0" y="0"/>
          <a:chExt cx="0" cy="0"/>
        </a:xfrm>
      </p:grpSpPr>
      <p:sp>
        <p:nvSpPr>
          <p:cNvPr id="48" name="Google Shape;48;p15"/>
          <p:cNvSpPr>
            <a:spLocks noGrp="1"/>
          </p:cNvSpPr>
          <p:nvPr>
            <p:ph type="pic" idx="2"/>
          </p:nvPr>
        </p:nvSpPr>
        <p:spPr>
          <a:xfrm>
            <a:off x="1691673" y="654843"/>
            <a:ext cx="4383300" cy="6103200"/>
          </a:xfrm>
          <a:prstGeom prst="rect">
            <a:avLst/>
          </a:prstGeom>
          <a:noFill/>
          <a:ln>
            <a:noFill/>
          </a:ln>
        </p:spPr>
      </p:sp>
      <p:sp>
        <p:nvSpPr>
          <p:cNvPr id="49" name="Google Shape;49;p15"/>
          <p:cNvSpPr txBox="1">
            <a:spLocks noGrp="1"/>
          </p:cNvSpPr>
          <p:nvPr>
            <p:ph type="title"/>
          </p:nvPr>
        </p:nvSpPr>
        <p:spPr>
          <a:xfrm>
            <a:off x="1540817" y="6928247"/>
            <a:ext cx="4690800" cy="1466700"/>
          </a:xfrm>
          <a:prstGeom prst="rect">
            <a:avLst/>
          </a:prstGeom>
          <a:noFill/>
          <a:ln>
            <a:noFill/>
          </a:ln>
        </p:spPr>
        <p:txBody>
          <a:bodyPr spcFirstLastPara="1" wrap="square" lIns="34275" tIns="34275" rIns="34275" bIns="34275" anchor="b" anchorCtr="0">
            <a:noAutofit/>
          </a:bodyPr>
          <a:lstStyle>
            <a:lvl1pPr marR="0" lvl="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R="0" lvl="1"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R="0" lvl="2"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R="0" lvl="3"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R="0" lvl="4"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R="0" lvl="5"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R="0" lvl="6"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R="0" lvl="7"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R="0" lvl="8"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50" name="Google Shape;50;p15"/>
          <p:cNvSpPr txBox="1">
            <a:spLocks noGrp="1"/>
          </p:cNvSpPr>
          <p:nvPr>
            <p:ph type="body" idx="1"/>
          </p:nvPr>
        </p:nvSpPr>
        <p:spPr>
          <a:xfrm>
            <a:off x="1540817" y="8447484"/>
            <a:ext cx="4690800" cy="1165800"/>
          </a:xfrm>
          <a:prstGeom prst="rect">
            <a:avLst/>
          </a:prstGeom>
          <a:noFill/>
          <a:ln>
            <a:noFill/>
          </a:ln>
        </p:spPr>
        <p:txBody>
          <a:bodyPr spcFirstLastPara="1" wrap="square" lIns="34275" tIns="34275" rIns="34275" bIns="34275" anchor="t" anchorCtr="0">
            <a:noAutofit/>
          </a:bodyPr>
          <a:lstStyle>
            <a:lvl1pPr marL="457200" marR="0" lvl="0"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51" name="Google Shape;51;p15"/>
          <p:cNvSpPr txBox="1">
            <a:spLocks noGrp="1"/>
          </p:cNvSpPr>
          <p:nvPr>
            <p:ph type="sldNum" idx="12"/>
          </p:nvPr>
        </p:nvSpPr>
        <p:spPr>
          <a:xfrm>
            <a:off x="3804541" y="9534525"/>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 Center">
  <p:cSld name="Title - Center">
    <p:spTree>
      <p:nvGrpSpPr>
        <p:cNvPr id="1" name="Shape 52"/>
        <p:cNvGrpSpPr/>
        <p:nvPr/>
      </p:nvGrpSpPr>
      <p:grpSpPr>
        <a:xfrm>
          <a:off x="0" y="0"/>
          <a:ext cx="0" cy="0"/>
          <a:chOff x="0" y="0"/>
          <a:chExt cx="0" cy="0"/>
        </a:xfrm>
      </p:grpSpPr>
      <p:sp>
        <p:nvSpPr>
          <p:cNvPr id="53" name="Google Shape;53;p16"/>
          <p:cNvSpPr txBox="1">
            <a:spLocks noGrp="1"/>
          </p:cNvSpPr>
          <p:nvPr>
            <p:ph type="title"/>
          </p:nvPr>
        </p:nvSpPr>
        <p:spPr>
          <a:xfrm>
            <a:off x="1540817" y="3326606"/>
            <a:ext cx="4690800" cy="3405000"/>
          </a:xfrm>
          <a:prstGeom prst="rect">
            <a:avLst/>
          </a:prstGeom>
          <a:noFill/>
          <a:ln>
            <a:noFill/>
          </a:ln>
        </p:spPr>
        <p:txBody>
          <a:bodyPr spcFirstLastPara="1" wrap="square" lIns="34275" tIns="34275" rIns="34275" bIns="34275" anchor="ctr" anchorCtr="0">
            <a:noAutofit/>
          </a:bodyPr>
          <a:lstStyle>
            <a:lvl1pPr marR="0" lvl="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R="0" lvl="1"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R="0" lvl="2"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R="0" lvl="3"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R="0" lvl="4"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R="0" lvl="5"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R="0" lvl="6"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R="0" lvl="7"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R="0" lvl="8"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54" name="Google Shape;54;p16"/>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Photo - Vertical">
  <p:cSld name="Photo - Vertical">
    <p:spTree>
      <p:nvGrpSpPr>
        <p:cNvPr id="1" name="Shape 55"/>
        <p:cNvGrpSpPr/>
        <p:nvPr/>
      </p:nvGrpSpPr>
      <p:grpSpPr>
        <a:xfrm>
          <a:off x="0" y="0"/>
          <a:ext cx="0" cy="0"/>
          <a:chOff x="0" y="0"/>
          <a:chExt cx="0" cy="0"/>
        </a:xfrm>
      </p:grpSpPr>
      <p:sp>
        <p:nvSpPr>
          <p:cNvPr id="56" name="Google Shape;56;p17"/>
          <p:cNvSpPr>
            <a:spLocks noGrp="1"/>
          </p:cNvSpPr>
          <p:nvPr>
            <p:ph type="pic" idx="2"/>
          </p:nvPr>
        </p:nvSpPr>
        <p:spPr>
          <a:xfrm>
            <a:off x="3982975" y="654843"/>
            <a:ext cx="2391000" cy="8486700"/>
          </a:xfrm>
          <a:prstGeom prst="rect">
            <a:avLst/>
          </a:prstGeom>
          <a:noFill/>
          <a:ln>
            <a:noFill/>
          </a:ln>
        </p:spPr>
      </p:sp>
      <p:sp>
        <p:nvSpPr>
          <p:cNvPr id="57" name="Google Shape;57;p17"/>
          <p:cNvSpPr txBox="1">
            <a:spLocks noGrp="1"/>
          </p:cNvSpPr>
          <p:nvPr>
            <p:ph type="title"/>
          </p:nvPr>
        </p:nvSpPr>
        <p:spPr>
          <a:xfrm>
            <a:off x="1398501" y="654843"/>
            <a:ext cx="2391000" cy="4112400"/>
          </a:xfrm>
          <a:prstGeom prst="rect">
            <a:avLst/>
          </a:prstGeom>
          <a:noFill/>
          <a:ln>
            <a:noFill/>
          </a:ln>
        </p:spPr>
        <p:txBody>
          <a:bodyPr spcFirstLastPara="1" wrap="square" lIns="34275" tIns="34275" rIns="34275" bIns="34275" anchor="b" anchorCtr="0">
            <a:noAutofit/>
          </a:bodyPr>
          <a:lstStyle>
            <a:lvl1pPr marR="0" lvl="0" algn="ctr">
              <a:lnSpc>
                <a:spcPct val="100000"/>
              </a:lnSpc>
              <a:spcBef>
                <a:spcPts val="0"/>
              </a:spcBef>
              <a:spcAft>
                <a:spcPts val="0"/>
              </a:spcAft>
              <a:buClr>
                <a:srgbClr val="000000"/>
              </a:buClr>
              <a:buSzPts val="500"/>
              <a:buFont typeface="Helvetica Neue"/>
              <a:buNone/>
              <a:defRPr sz="3200" b="0" i="0" u="none" strike="noStrike" cap="none">
                <a:solidFill>
                  <a:srgbClr val="000000"/>
                </a:solidFill>
                <a:latin typeface="Helvetica Neue"/>
                <a:ea typeface="Helvetica Neue"/>
                <a:cs typeface="Helvetica Neue"/>
                <a:sym typeface="Helvetica Neue"/>
              </a:defRPr>
            </a:lvl1pPr>
            <a:lvl2pPr marR="0" lvl="1"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R="0" lvl="2"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R="0" lvl="3"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R="0" lvl="4"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R="0" lvl="5"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R="0" lvl="6"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R="0" lvl="7"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R="0" lvl="8"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58" name="Google Shape;58;p17"/>
          <p:cNvSpPr txBox="1">
            <a:spLocks noGrp="1"/>
          </p:cNvSpPr>
          <p:nvPr>
            <p:ph type="body" idx="1"/>
          </p:nvPr>
        </p:nvSpPr>
        <p:spPr>
          <a:xfrm>
            <a:off x="1398501" y="4911328"/>
            <a:ext cx="2391000" cy="4230600"/>
          </a:xfrm>
          <a:prstGeom prst="rect">
            <a:avLst/>
          </a:prstGeom>
          <a:noFill/>
          <a:ln>
            <a:noFill/>
          </a:ln>
        </p:spPr>
        <p:txBody>
          <a:bodyPr spcFirstLastPara="1" wrap="square" lIns="34275" tIns="34275" rIns="34275" bIns="34275" anchor="t" anchorCtr="0">
            <a:noAutofit/>
          </a:bodyPr>
          <a:lstStyle>
            <a:lvl1pPr marL="457200" marR="0" lvl="0"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59" name="Google Shape;59;p17"/>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Top">
  <p:cSld name="Title - Top">
    <p:spTree>
      <p:nvGrpSpPr>
        <p:cNvPr id="1" name="Shape 60"/>
        <p:cNvGrpSpPr/>
        <p:nvPr/>
      </p:nvGrpSpPr>
      <p:grpSpPr>
        <a:xfrm>
          <a:off x="0" y="0"/>
          <a:ext cx="0" cy="0"/>
          <a:chOff x="0" y="0"/>
          <a:chExt cx="0" cy="0"/>
        </a:xfrm>
      </p:grpSpPr>
      <p:sp>
        <p:nvSpPr>
          <p:cNvPr id="61" name="Google Shape;61;p18"/>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R="0" lvl="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R="0" lvl="1"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R="0" lvl="2"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R="0" lvl="3"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R="0" lvl="4"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R="0" lvl="5"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R="0" lvl="6"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R="0" lvl="7"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R="0" lvl="8"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62" name="Google Shape;62;p18"/>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mp; Bullets">
  <p:cSld name="Title &amp; Bullets">
    <p:spTree>
      <p:nvGrpSpPr>
        <p:cNvPr id="1" name="Shape 63"/>
        <p:cNvGrpSpPr/>
        <p:nvPr/>
      </p:nvGrpSpPr>
      <p:grpSpPr>
        <a:xfrm>
          <a:off x="0" y="0"/>
          <a:ext cx="0" cy="0"/>
          <a:chOff x="0" y="0"/>
          <a:chExt cx="0" cy="0"/>
        </a:xfrm>
      </p:grpSpPr>
      <p:sp>
        <p:nvSpPr>
          <p:cNvPr id="64" name="Google Shape;64;p19"/>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R="0" lvl="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R="0" lvl="1"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R="0" lvl="2"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R="0" lvl="3"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R="0" lvl="4"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R="0" lvl="5"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R="0" lvl="6"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R="0" lvl="7"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R="0" lvl="8"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65" name="Google Shape;65;p19"/>
          <p:cNvSpPr txBox="1">
            <a:spLocks noGrp="1"/>
          </p:cNvSpPr>
          <p:nvPr>
            <p:ph type="body" idx="1"/>
          </p:nvPr>
        </p:nvSpPr>
        <p:spPr>
          <a:xfrm>
            <a:off x="1398501" y="2684859"/>
            <a:ext cx="4975200" cy="6482700"/>
          </a:xfrm>
          <a:prstGeom prst="rect">
            <a:avLst/>
          </a:prstGeom>
          <a:noFill/>
          <a:ln>
            <a:noFill/>
          </a:ln>
        </p:spPr>
        <p:txBody>
          <a:bodyPr spcFirstLastPara="1" wrap="square" lIns="34275" tIns="34275" rIns="34275" bIns="34275" anchor="ctr" anchorCtr="0">
            <a:noAutofit/>
          </a:bodyPr>
          <a:lstStyle>
            <a:lvl1pPr marL="457200" marR="0" lvl="0"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66" name="Google Shape;66;p19"/>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Bullets &amp; Photo">
  <p:cSld name="Title, Bullets &amp; Photo">
    <p:spTree>
      <p:nvGrpSpPr>
        <p:cNvPr id="1" name="Shape 67"/>
        <p:cNvGrpSpPr/>
        <p:nvPr/>
      </p:nvGrpSpPr>
      <p:grpSpPr>
        <a:xfrm>
          <a:off x="0" y="0"/>
          <a:ext cx="0" cy="0"/>
          <a:chOff x="0" y="0"/>
          <a:chExt cx="0" cy="0"/>
        </a:xfrm>
      </p:grpSpPr>
      <p:sp>
        <p:nvSpPr>
          <p:cNvPr id="68" name="Google Shape;68;p20"/>
          <p:cNvSpPr>
            <a:spLocks noGrp="1"/>
          </p:cNvSpPr>
          <p:nvPr>
            <p:ph type="pic" idx="2"/>
          </p:nvPr>
        </p:nvSpPr>
        <p:spPr>
          <a:xfrm>
            <a:off x="3982975" y="2684859"/>
            <a:ext cx="2391000" cy="6482700"/>
          </a:xfrm>
          <a:prstGeom prst="rect">
            <a:avLst/>
          </a:prstGeom>
          <a:noFill/>
          <a:ln>
            <a:noFill/>
          </a:ln>
        </p:spPr>
      </p:sp>
      <p:sp>
        <p:nvSpPr>
          <p:cNvPr id="69" name="Google Shape;69;p20"/>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R="0" lvl="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R="0" lvl="1"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R="0" lvl="2"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R="0" lvl="3"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R="0" lvl="4"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R="0" lvl="5"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R="0" lvl="6"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R="0" lvl="7"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R="0" lvl="8"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70" name="Google Shape;70;p20"/>
          <p:cNvSpPr txBox="1">
            <a:spLocks noGrp="1"/>
          </p:cNvSpPr>
          <p:nvPr>
            <p:ph type="body" idx="1"/>
          </p:nvPr>
        </p:nvSpPr>
        <p:spPr>
          <a:xfrm>
            <a:off x="1398501" y="2684859"/>
            <a:ext cx="2391000" cy="6482700"/>
          </a:xfrm>
          <a:prstGeom prst="rect">
            <a:avLst/>
          </a:prstGeom>
          <a:noFill/>
          <a:ln>
            <a:noFill/>
          </a:ln>
        </p:spPr>
        <p:txBody>
          <a:bodyPr spcFirstLastPara="1" wrap="square" lIns="34275" tIns="34275" rIns="34275" bIns="34275" anchor="ctr" anchorCtr="0">
            <a:noAutofit/>
          </a:bodyPr>
          <a:lstStyle>
            <a:lvl1pPr marL="457200" marR="0" lvl="0" indent="-298450" algn="l">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1pPr>
            <a:lvl2pPr marL="914400" marR="0" lvl="1" indent="-298450" algn="l">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2pPr>
            <a:lvl3pPr marL="1371600" marR="0" lvl="2" indent="-298450" algn="l">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3pPr>
            <a:lvl4pPr marL="1828800" marR="0" lvl="3" indent="-298450" algn="l">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4pPr>
            <a:lvl5pPr marL="2286000" marR="0" lvl="4" indent="-298450" algn="l">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5pPr>
            <a:lvl6pPr marL="2743200" marR="0" lvl="5"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71" name="Google Shape;71;p20"/>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ullets">
  <p:cSld name="Bullets">
    <p:spTree>
      <p:nvGrpSpPr>
        <p:cNvPr id="1" name="Shape 72"/>
        <p:cNvGrpSpPr/>
        <p:nvPr/>
      </p:nvGrpSpPr>
      <p:grpSpPr>
        <a:xfrm>
          <a:off x="0" y="0"/>
          <a:ext cx="0" cy="0"/>
          <a:chOff x="0" y="0"/>
          <a:chExt cx="0" cy="0"/>
        </a:xfrm>
      </p:grpSpPr>
      <p:sp>
        <p:nvSpPr>
          <p:cNvPr id="73" name="Google Shape;73;p21"/>
          <p:cNvSpPr txBox="1">
            <a:spLocks noGrp="1"/>
          </p:cNvSpPr>
          <p:nvPr>
            <p:ph type="body" idx="1"/>
          </p:nvPr>
        </p:nvSpPr>
        <p:spPr>
          <a:xfrm>
            <a:off x="1398501" y="1309687"/>
            <a:ext cx="4975200" cy="7438800"/>
          </a:xfrm>
          <a:prstGeom prst="rect">
            <a:avLst/>
          </a:prstGeom>
          <a:noFill/>
          <a:ln>
            <a:noFill/>
          </a:ln>
        </p:spPr>
        <p:txBody>
          <a:bodyPr spcFirstLastPara="1" wrap="square" lIns="34275" tIns="34275" rIns="34275" bIns="34275" anchor="ctr" anchorCtr="0">
            <a:noAutofit/>
          </a:bodyPr>
          <a:lstStyle>
            <a:lvl1pPr marL="457200" marR="0" lvl="0"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74" name="Google Shape;74;p21"/>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2"/>
        <p:cNvGrpSpPr/>
        <p:nvPr/>
      </p:nvGrpSpPr>
      <p:grpSpPr>
        <a:xfrm>
          <a:off x="0" y="0"/>
          <a:ext cx="0" cy="0"/>
          <a:chOff x="0" y="0"/>
          <a:chExt cx="0" cy="0"/>
        </a:xfrm>
      </p:grpSpPr>
      <p:sp>
        <p:nvSpPr>
          <p:cNvPr id="13" name="Google Shape;13;p3"/>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4" name="Google Shape;14;p3"/>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lvl1pPr marL="457200" lvl="0" indent="-419100" algn="l">
              <a:lnSpc>
                <a:spcPct val="115000"/>
              </a:lnSpc>
              <a:spcBef>
                <a:spcPts val="0"/>
              </a:spcBef>
              <a:spcAft>
                <a:spcPts val="0"/>
              </a:spcAft>
              <a:buSzPts val="3000"/>
              <a:buChar char="●"/>
              <a:defRPr sz="3000"/>
            </a:lvl1pPr>
            <a:lvl2pPr marL="914400" lvl="1" indent="-381000" algn="l">
              <a:lnSpc>
                <a:spcPct val="115000"/>
              </a:lnSpc>
              <a:spcBef>
                <a:spcPts val="1600"/>
              </a:spcBef>
              <a:spcAft>
                <a:spcPts val="0"/>
              </a:spcAft>
              <a:buSzPts val="2400"/>
              <a:buChar char="○"/>
              <a:defRPr sz="2400"/>
            </a:lvl2pPr>
            <a:lvl3pPr marL="1371600" lvl="2" indent="-342900" algn="l">
              <a:lnSpc>
                <a:spcPct val="115000"/>
              </a:lnSpc>
              <a:spcBef>
                <a:spcPts val="1600"/>
              </a:spcBef>
              <a:spcAft>
                <a:spcPts val="0"/>
              </a:spcAft>
              <a:buSzPts val="1800"/>
              <a:buChar char="■"/>
              <a:defRPr sz="1800"/>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hoto - 3 Up">
  <p:cSld name="Photo - 3 Up">
    <p:spTree>
      <p:nvGrpSpPr>
        <p:cNvPr id="1" name="Shape 75"/>
        <p:cNvGrpSpPr/>
        <p:nvPr/>
      </p:nvGrpSpPr>
      <p:grpSpPr>
        <a:xfrm>
          <a:off x="0" y="0"/>
          <a:ext cx="0" cy="0"/>
          <a:chOff x="0" y="0"/>
          <a:chExt cx="0" cy="0"/>
        </a:xfrm>
      </p:grpSpPr>
      <p:sp>
        <p:nvSpPr>
          <p:cNvPr id="76" name="Google Shape;76;p22"/>
          <p:cNvSpPr>
            <a:spLocks noGrp="1"/>
          </p:cNvSpPr>
          <p:nvPr>
            <p:ph type="pic" idx="2"/>
          </p:nvPr>
        </p:nvSpPr>
        <p:spPr>
          <a:xfrm>
            <a:off x="3982975" y="5251847"/>
            <a:ext cx="2391000" cy="3889500"/>
          </a:xfrm>
          <a:prstGeom prst="rect">
            <a:avLst/>
          </a:prstGeom>
          <a:noFill/>
          <a:ln>
            <a:noFill/>
          </a:ln>
        </p:spPr>
      </p:sp>
      <p:sp>
        <p:nvSpPr>
          <p:cNvPr id="77" name="Google Shape;77;p22"/>
          <p:cNvSpPr>
            <a:spLocks noGrp="1"/>
          </p:cNvSpPr>
          <p:nvPr>
            <p:ph type="pic" idx="3"/>
          </p:nvPr>
        </p:nvSpPr>
        <p:spPr>
          <a:xfrm>
            <a:off x="3985763" y="916781"/>
            <a:ext cx="2391000" cy="3889500"/>
          </a:xfrm>
          <a:prstGeom prst="rect">
            <a:avLst/>
          </a:prstGeom>
          <a:noFill/>
          <a:ln>
            <a:noFill/>
          </a:ln>
        </p:spPr>
      </p:sp>
      <p:sp>
        <p:nvSpPr>
          <p:cNvPr id="78" name="Google Shape;78;p22"/>
          <p:cNvSpPr>
            <a:spLocks noGrp="1"/>
          </p:cNvSpPr>
          <p:nvPr>
            <p:ph type="pic" idx="4"/>
          </p:nvPr>
        </p:nvSpPr>
        <p:spPr>
          <a:xfrm>
            <a:off x="1398501" y="916781"/>
            <a:ext cx="2391000" cy="8225100"/>
          </a:xfrm>
          <a:prstGeom prst="rect">
            <a:avLst/>
          </a:prstGeom>
          <a:noFill/>
          <a:ln>
            <a:noFill/>
          </a:ln>
        </p:spPr>
      </p:sp>
      <p:sp>
        <p:nvSpPr>
          <p:cNvPr id="79" name="Google Shape;79;p22"/>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80"/>
        <p:cNvGrpSpPr/>
        <p:nvPr/>
      </p:nvGrpSpPr>
      <p:grpSpPr>
        <a:xfrm>
          <a:off x="0" y="0"/>
          <a:ext cx="0" cy="0"/>
          <a:chOff x="0" y="0"/>
          <a:chExt cx="0" cy="0"/>
        </a:xfrm>
      </p:grpSpPr>
      <p:sp>
        <p:nvSpPr>
          <p:cNvPr id="81" name="Google Shape;81;p23"/>
          <p:cNvSpPr txBox="1">
            <a:spLocks noGrp="1"/>
          </p:cNvSpPr>
          <p:nvPr>
            <p:ph type="body" idx="1"/>
          </p:nvPr>
        </p:nvSpPr>
        <p:spPr>
          <a:xfrm>
            <a:off x="1540817" y="6561534"/>
            <a:ext cx="4690800" cy="484500"/>
          </a:xfrm>
          <a:prstGeom prst="rect">
            <a:avLst/>
          </a:prstGeom>
          <a:noFill/>
          <a:ln>
            <a:noFill/>
          </a:ln>
        </p:spPr>
        <p:txBody>
          <a:bodyPr spcFirstLastPara="1" wrap="square" lIns="34275" tIns="34275" rIns="34275" bIns="34275" anchor="t" anchorCtr="0">
            <a:noAutofit/>
          </a:bodyPr>
          <a:lstStyle>
            <a:lvl1pPr marL="457200" marR="0" lvl="0" indent="-228600" algn="ctr">
              <a:lnSpc>
                <a:spcPct val="100000"/>
              </a:lnSpc>
              <a:spcBef>
                <a:spcPts val="0"/>
              </a:spcBef>
              <a:spcAft>
                <a:spcPts val="0"/>
              </a:spcAft>
              <a:buClr>
                <a:srgbClr val="000000"/>
              </a:buClr>
              <a:buSzPts val="1400"/>
              <a:buFont typeface="Helvetica Neue"/>
              <a:buNone/>
              <a:defRPr sz="1200" b="0" i="0" u="none" strike="noStrike" cap="none">
                <a:solidFill>
                  <a:srgbClr val="000000"/>
                </a:solidFill>
                <a:latin typeface="Helvetica Neue"/>
                <a:ea typeface="Helvetica Neue"/>
                <a:cs typeface="Helvetica Neue"/>
                <a:sym typeface="Helvetica Neue"/>
              </a:defRPr>
            </a:lvl1pPr>
            <a:lvl2pPr marL="914400" marR="0" lvl="1"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82" name="Google Shape;82;p23"/>
          <p:cNvSpPr txBox="1">
            <a:spLocks noGrp="1"/>
          </p:cNvSpPr>
          <p:nvPr>
            <p:ph type="body" idx="2"/>
          </p:nvPr>
        </p:nvSpPr>
        <p:spPr>
          <a:xfrm>
            <a:off x="1540817" y="4400259"/>
            <a:ext cx="4690800" cy="708000"/>
          </a:xfrm>
          <a:prstGeom prst="rect">
            <a:avLst/>
          </a:prstGeom>
          <a:noFill/>
          <a:ln>
            <a:noFill/>
          </a:ln>
        </p:spPr>
        <p:txBody>
          <a:bodyPr spcFirstLastPara="1" wrap="square" lIns="34275" tIns="34275" rIns="34275" bIns="34275" anchor="ctr" anchorCtr="0">
            <a:noAutofit/>
          </a:bodyPr>
          <a:lstStyle>
            <a:lvl1pPr marL="457200" marR="0" lvl="0" indent="-228600" algn="ctr">
              <a:lnSpc>
                <a:spcPct val="100000"/>
              </a:lnSpc>
              <a:spcBef>
                <a:spcPts val="0"/>
              </a:spcBef>
              <a:spcAft>
                <a:spcPts val="0"/>
              </a:spcAft>
              <a:buClr>
                <a:srgbClr val="000000"/>
              </a:buClr>
              <a:buSzPts val="1400"/>
              <a:buFont typeface="Helvetica Neue"/>
              <a:buNone/>
              <a:defRPr sz="2000" b="0" i="0" u="none" strike="noStrike" cap="none">
                <a:solidFill>
                  <a:srgbClr val="000000"/>
                </a:solidFill>
                <a:latin typeface="Helvetica Neue"/>
                <a:ea typeface="Helvetica Neue"/>
                <a:cs typeface="Helvetica Neue"/>
                <a:sym typeface="Helvetica Neue"/>
              </a:defRPr>
            </a:lvl1pPr>
            <a:lvl2pPr marL="914400" marR="0" lvl="1"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83" name="Google Shape;83;p23"/>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Photo">
  <p:cSld name="Photo">
    <p:spTree>
      <p:nvGrpSpPr>
        <p:cNvPr id="1" name="Shape 84"/>
        <p:cNvGrpSpPr/>
        <p:nvPr/>
      </p:nvGrpSpPr>
      <p:grpSpPr>
        <a:xfrm>
          <a:off x="0" y="0"/>
          <a:ext cx="0" cy="0"/>
          <a:chOff x="0" y="0"/>
          <a:chExt cx="0" cy="0"/>
        </a:xfrm>
      </p:grpSpPr>
      <p:sp>
        <p:nvSpPr>
          <p:cNvPr id="85" name="Google Shape;85;p24"/>
          <p:cNvSpPr>
            <a:spLocks noGrp="1"/>
          </p:cNvSpPr>
          <p:nvPr>
            <p:ph type="pic" idx="2"/>
          </p:nvPr>
        </p:nvSpPr>
        <p:spPr>
          <a:xfrm>
            <a:off x="971550" y="0"/>
            <a:ext cx="5829300" cy="10058400"/>
          </a:xfrm>
          <a:prstGeom prst="rect">
            <a:avLst/>
          </a:prstGeom>
          <a:noFill/>
          <a:ln>
            <a:noFill/>
          </a:ln>
        </p:spPr>
      </p:sp>
      <p:sp>
        <p:nvSpPr>
          <p:cNvPr id="86" name="Google Shape;86;p24"/>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87"/>
        <p:cNvGrpSpPr/>
        <p:nvPr/>
      </p:nvGrpSpPr>
      <p:grpSpPr>
        <a:xfrm>
          <a:off x="0" y="0"/>
          <a:ext cx="0" cy="0"/>
          <a:chOff x="0" y="0"/>
          <a:chExt cx="0" cy="0"/>
        </a:xfrm>
      </p:grpSpPr>
      <p:sp>
        <p:nvSpPr>
          <p:cNvPr id="88" name="Google Shape;88;p25"/>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264945" y="4206107"/>
            <a:ext cx="7242600" cy="1646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7"/>
        <p:cNvGrpSpPr/>
        <p:nvPr/>
      </p:nvGrpSpPr>
      <p:grpSpPr>
        <a:xfrm>
          <a:off x="0" y="0"/>
          <a:ext cx="0" cy="0"/>
          <a:chOff x="0" y="0"/>
          <a:chExt cx="0" cy="0"/>
        </a:xfrm>
      </p:grpSpPr>
      <p:sp>
        <p:nvSpPr>
          <p:cNvPr id="18" name="Google Shape;18;p5"/>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9" name="Google Shape;19;p5"/>
          <p:cNvSpPr txBox="1">
            <a:spLocks noGrp="1"/>
          </p:cNvSpPr>
          <p:nvPr>
            <p:ph type="body" idx="1"/>
          </p:nvPr>
        </p:nvSpPr>
        <p:spPr>
          <a:xfrm>
            <a:off x="264945" y="2253729"/>
            <a:ext cx="3399900" cy="66810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0" name="Google Shape;20;p5"/>
          <p:cNvSpPr txBox="1">
            <a:spLocks noGrp="1"/>
          </p:cNvSpPr>
          <p:nvPr>
            <p:ph type="body" idx="2"/>
          </p:nvPr>
        </p:nvSpPr>
        <p:spPr>
          <a:xfrm>
            <a:off x="4107540" y="2253729"/>
            <a:ext cx="3399900" cy="66810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1"/>
        <p:cNvGrpSpPr/>
        <p:nvPr/>
      </p:nvGrpSpPr>
      <p:grpSpPr>
        <a:xfrm>
          <a:off x="0" y="0"/>
          <a:ext cx="0" cy="0"/>
          <a:chOff x="0" y="0"/>
          <a:chExt cx="0" cy="0"/>
        </a:xfrm>
      </p:grpSpPr>
      <p:sp>
        <p:nvSpPr>
          <p:cNvPr id="22" name="Google Shape;22;p6"/>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3"/>
        <p:cNvGrpSpPr/>
        <p:nvPr/>
      </p:nvGrpSpPr>
      <p:grpSpPr>
        <a:xfrm>
          <a:off x="0" y="0"/>
          <a:ext cx="0" cy="0"/>
          <a:chOff x="0" y="0"/>
          <a:chExt cx="0" cy="0"/>
        </a:xfrm>
      </p:grpSpPr>
      <p:sp>
        <p:nvSpPr>
          <p:cNvPr id="24" name="Google Shape;24;p7"/>
          <p:cNvSpPr txBox="1">
            <a:spLocks noGrp="1"/>
          </p:cNvSpPr>
          <p:nvPr>
            <p:ph type="title"/>
          </p:nvPr>
        </p:nvSpPr>
        <p:spPr>
          <a:xfrm>
            <a:off x="264945" y="1086507"/>
            <a:ext cx="2386800" cy="1477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25" name="Google Shape;25;p7"/>
          <p:cNvSpPr txBox="1">
            <a:spLocks noGrp="1"/>
          </p:cNvSpPr>
          <p:nvPr>
            <p:ph type="body" idx="1"/>
          </p:nvPr>
        </p:nvSpPr>
        <p:spPr>
          <a:xfrm>
            <a:off x="264945" y="2717440"/>
            <a:ext cx="2386800" cy="62175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6"/>
        <p:cNvGrpSpPr/>
        <p:nvPr/>
      </p:nvGrpSpPr>
      <p:grpSpPr>
        <a:xfrm>
          <a:off x="0" y="0"/>
          <a:ext cx="0" cy="0"/>
          <a:chOff x="0" y="0"/>
          <a:chExt cx="0" cy="0"/>
        </a:xfrm>
      </p:grpSpPr>
      <p:sp>
        <p:nvSpPr>
          <p:cNvPr id="27" name="Google Shape;27;p8"/>
          <p:cNvSpPr txBox="1">
            <a:spLocks noGrp="1"/>
          </p:cNvSpPr>
          <p:nvPr>
            <p:ph type="title"/>
          </p:nvPr>
        </p:nvSpPr>
        <p:spPr>
          <a:xfrm>
            <a:off x="416713" y="880293"/>
            <a:ext cx="5412600" cy="7999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8"/>
        <p:cNvGrpSpPr/>
        <p:nvPr/>
      </p:nvGrpSpPr>
      <p:grpSpPr>
        <a:xfrm>
          <a:off x="0" y="0"/>
          <a:ext cx="0" cy="0"/>
          <a:chOff x="0" y="0"/>
          <a:chExt cx="0" cy="0"/>
        </a:xfrm>
      </p:grpSpPr>
      <p:sp>
        <p:nvSpPr>
          <p:cNvPr id="29" name="Google Shape;29;p9"/>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 name="Google Shape;30;p9"/>
          <p:cNvSpPr txBox="1">
            <a:spLocks noGrp="1"/>
          </p:cNvSpPr>
          <p:nvPr>
            <p:ph type="title"/>
          </p:nvPr>
        </p:nvSpPr>
        <p:spPr>
          <a:xfrm>
            <a:off x="225675" y="2411542"/>
            <a:ext cx="3438300" cy="2898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1" name="Google Shape;31;p9"/>
          <p:cNvSpPr txBox="1">
            <a:spLocks noGrp="1"/>
          </p:cNvSpPr>
          <p:nvPr>
            <p:ph type="subTitle" idx="1"/>
          </p:nvPr>
        </p:nvSpPr>
        <p:spPr>
          <a:xfrm>
            <a:off x="225675" y="5481569"/>
            <a:ext cx="3438300" cy="24153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2" name="Google Shape;32;p9"/>
          <p:cNvSpPr txBox="1">
            <a:spLocks noGrp="1"/>
          </p:cNvSpPr>
          <p:nvPr>
            <p:ph type="body" idx="2"/>
          </p:nvPr>
        </p:nvSpPr>
        <p:spPr>
          <a:xfrm>
            <a:off x="4198575" y="1415969"/>
            <a:ext cx="3261300" cy="7226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3"/>
        <p:cNvGrpSpPr/>
        <p:nvPr/>
      </p:nvGrpSpPr>
      <p:grpSpPr>
        <a:xfrm>
          <a:off x="0" y="0"/>
          <a:ext cx="0" cy="0"/>
          <a:chOff x="0" y="0"/>
          <a:chExt cx="0" cy="0"/>
        </a:xfrm>
      </p:grpSpPr>
      <p:sp>
        <p:nvSpPr>
          <p:cNvPr id="34" name="Google Shape;34;p10"/>
          <p:cNvSpPr txBox="1">
            <a:spLocks noGrp="1"/>
          </p:cNvSpPr>
          <p:nvPr>
            <p:ph type="body" idx="1"/>
          </p:nvPr>
        </p:nvSpPr>
        <p:spPr>
          <a:xfrm>
            <a:off x="264945" y="8273124"/>
            <a:ext cx="5099100" cy="11832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2E3D49"/>
              </a:buClr>
              <a:buSzPts val="4000"/>
              <a:buFont typeface="Open Sans"/>
              <a:buNone/>
              <a:defRPr sz="4000" b="0" i="0" u="none" strike="noStrike" cap="none">
                <a:solidFill>
                  <a:srgbClr val="2E3D49"/>
                </a:solidFill>
                <a:latin typeface="Open Sans"/>
                <a:ea typeface="Open Sans"/>
                <a:cs typeface="Open Sans"/>
                <a:sym typeface="Open San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Open Sans Light"/>
              <a:buChar char="●"/>
              <a:defRPr sz="1800" b="0" i="0" u="none" strike="noStrike" cap="none">
                <a:solidFill>
                  <a:schemeClr val="dk2"/>
                </a:solidFill>
                <a:latin typeface="Open Sans Light"/>
                <a:ea typeface="Open Sans Light"/>
                <a:cs typeface="Open Sans Light"/>
                <a:sym typeface="Open Sans Light"/>
              </a:defRPr>
            </a:lvl1pPr>
            <a:lvl2pPr marL="914400" marR="0" lvl="1" indent="-317500" algn="l" rtl="0">
              <a:lnSpc>
                <a:spcPct val="115000"/>
              </a:lnSpc>
              <a:spcBef>
                <a:spcPts val="1600"/>
              </a:spcBef>
              <a:spcAft>
                <a:spcPts val="0"/>
              </a:spcAft>
              <a:buClr>
                <a:schemeClr val="dk2"/>
              </a:buClr>
              <a:buSzPts val="1400"/>
              <a:buFont typeface="Open Sans Light"/>
              <a:buChar char="○"/>
              <a:defRPr sz="1400" b="0" i="0" u="none" strike="noStrike" cap="none">
                <a:solidFill>
                  <a:schemeClr val="dk2"/>
                </a:solidFill>
                <a:latin typeface="Open Sans Light"/>
                <a:ea typeface="Open Sans Light"/>
                <a:cs typeface="Open Sans Light"/>
                <a:sym typeface="Open Sans Light"/>
              </a:defRPr>
            </a:lvl2pPr>
            <a:lvl3pPr marL="1371600" marR="0" lvl="2" indent="-317500" algn="l" rtl="0">
              <a:lnSpc>
                <a:spcPct val="115000"/>
              </a:lnSpc>
              <a:spcBef>
                <a:spcPts val="1600"/>
              </a:spcBef>
              <a:spcAft>
                <a:spcPts val="0"/>
              </a:spcAft>
              <a:buClr>
                <a:schemeClr val="dk2"/>
              </a:buClr>
              <a:buSzPts val="1400"/>
              <a:buFont typeface="Open Sans Light"/>
              <a:buChar char="■"/>
              <a:defRPr sz="1400" b="0" i="0" u="none" strike="noStrike" cap="none">
                <a:solidFill>
                  <a:schemeClr val="dk2"/>
                </a:solidFill>
                <a:latin typeface="Open Sans Light"/>
                <a:ea typeface="Open Sans Light"/>
                <a:cs typeface="Open Sans Light"/>
                <a:sym typeface="Open Sans Light"/>
              </a:defRPr>
            </a:lvl3pPr>
            <a:lvl4pPr marL="1828800" marR="0" lvl="3" indent="-317500" algn="l" rtl="0">
              <a:lnSpc>
                <a:spcPct val="115000"/>
              </a:lnSpc>
              <a:spcBef>
                <a:spcPts val="1600"/>
              </a:spcBef>
              <a:spcAft>
                <a:spcPts val="0"/>
              </a:spcAft>
              <a:buClr>
                <a:schemeClr val="dk2"/>
              </a:buClr>
              <a:buSzPts val="1400"/>
              <a:buFont typeface="Open Sans Light"/>
              <a:buChar char="●"/>
              <a:defRPr sz="1400" b="0" i="0" u="none" strike="noStrike" cap="none">
                <a:solidFill>
                  <a:schemeClr val="dk2"/>
                </a:solidFill>
                <a:latin typeface="Open Sans Light"/>
                <a:ea typeface="Open Sans Light"/>
                <a:cs typeface="Open Sans Light"/>
                <a:sym typeface="Open Sans Light"/>
              </a:defRPr>
            </a:lvl4pPr>
            <a:lvl5pPr marL="2286000" marR="0" lvl="4" indent="-317500" algn="l" rtl="0">
              <a:lnSpc>
                <a:spcPct val="115000"/>
              </a:lnSpc>
              <a:spcBef>
                <a:spcPts val="1600"/>
              </a:spcBef>
              <a:spcAft>
                <a:spcPts val="0"/>
              </a:spcAft>
              <a:buClr>
                <a:schemeClr val="dk2"/>
              </a:buClr>
              <a:buSzPts val="1400"/>
              <a:buFont typeface="Open Sans Light"/>
              <a:buChar char="○"/>
              <a:defRPr sz="1400" b="0" i="0" u="none" strike="noStrike" cap="none">
                <a:solidFill>
                  <a:schemeClr val="dk2"/>
                </a:solidFill>
                <a:latin typeface="Open Sans Light"/>
                <a:ea typeface="Open Sans Light"/>
                <a:cs typeface="Open Sans Light"/>
                <a:sym typeface="Open Sans Light"/>
              </a:defRPr>
            </a:lvl5pPr>
            <a:lvl6pPr marL="2743200" marR="0" lvl="5" indent="-317500" algn="l" rtl="0">
              <a:lnSpc>
                <a:spcPct val="115000"/>
              </a:lnSpc>
              <a:spcBef>
                <a:spcPts val="1600"/>
              </a:spcBef>
              <a:spcAft>
                <a:spcPts val="0"/>
              </a:spcAft>
              <a:buClr>
                <a:schemeClr val="dk2"/>
              </a:buClr>
              <a:buSzPts val="1400"/>
              <a:buFont typeface="Open Sans Light"/>
              <a:buChar char="■"/>
              <a:defRPr sz="1400" b="0" i="0" u="none" strike="noStrike" cap="none">
                <a:solidFill>
                  <a:schemeClr val="dk2"/>
                </a:solidFill>
                <a:latin typeface="Open Sans Light"/>
                <a:ea typeface="Open Sans Light"/>
                <a:cs typeface="Open Sans Light"/>
                <a:sym typeface="Open Sans Light"/>
              </a:defRPr>
            </a:lvl6pPr>
            <a:lvl7pPr marL="3200400" marR="0" lvl="6" indent="-317500" algn="l" rtl="0">
              <a:lnSpc>
                <a:spcPct val="115000"/>
              </a:lnSpc>
              <a:spcBef>
                <a:spcPts val="1600"/>
              </a:spcBef>
              <a:spcAft>
                <a:spcPts val="0"/>
              </a:spcAft>
              <a:buClr>
                <a:schemeClr val="dk2"/>
              </a:buClr>
              <a:buSzPts val="1400"/>
              <a:buFont typeface="Open Sans Light"/>
              <a:buChar char="●"/>
              <a:defRPr sz="1400" b="0" i="0" u="none" strike="noStrike" cap="none">
                <a:solidFill>
                  <a:schemeClr val="dk2"/>
                </a:solidFill>
                <a:latin typeface="Open Sans Light"/>
                <a:ea typeface="Open Sans Light"/>
                <a:cs typeface="Open Sans Light"/>
                <a:sym typeface="Open Sans Light"/>
              </a:defRPr>
            </a:lvl7pPr>
            <a:lvl8pPr marL="3657600" marR="0" lvl="7" indent="-317500" algn="l" rtl="0">
              <a:lnSpc>
                <a:spcPct val="115000"/>
              </a:lnSpc>
              <a:spcBef>
                <a:spcPts val="1600"/>
              </a:spcBef>
              <a:spcAft>
                <a:spcPts val="0"/>
              </a:spcAft>
              <a:buClr>
                <a:schemeClr val="dk2"/>
              </a:buClr>
              <a:buSzPts val="1400"/>
              <a:buFont typeface="Open Sans Light"/>
              <a:buChar char="○"/>
              <a:defRPr sz="1400" b="0" i="0" u="none" strike="noStrike" cap="none">
                <a:solidFill>
                  <a:schemeClr val="dk2"/>
                </a:solidFill>
                <a:latin typeface="Open Sans Light"/>
                <a:ea typeface="Open Sans Light"/>
                <a:cs typeface="Open Sans Light"/>
                <a:sym typeface="Open Sans Light"/>
              </a:defRPr>
            </a:lvl8pPr>
            <a:lvl9pPr marL="4114800" marR="0" lvl="8" indent="-317500" algn="l" rtl="0">
              <a:lnSpc>
                <a:spcPct val="115000"/>
              </a:lnSpc>
              <a:spcBef>
                <a:spcPts val="1600"/>
              </a:spcBef>
              <a:spcAft>
                <a:spcPts val="1600"/>
              </a:spcAft>
              <a:buClr>
                <a:schemeClr val="dk2"/>
              </a:buClr>
              <a:buSzPts val="1400"/>
              <a:buFont typeface="Open Sans Light"/>
              <a:buChar char="■"/>
              <a:defRPr sz="1400" b="0" i="0" u="none" strike="noStrike" cap="none">
                <a:solidFill>
                  <a:schemeClr val="dk2"/>
                </a:solidFill>
                <a:latin typeface="Open Sans Light"/>
                <a:ea typeface="Open Sans Light"/>
                <a:cs typeface="Open Sans Light"/>
                <a:sym typeface="Open Sans Light"/>
              </a:defRPr>
            </a:lvl9pPr>
          </a:lstStyle>
          <a:p>
            <a:endParaRPr/>
          </a:p>
        </p:txBody>
      </p:sp>
      <p:sp>
        <p:nvSpPr>
          <p:cNvPr id="8" name="Google Shape;8;p1"/>
          <p:cNvSpPr/>
          <p:nvPr/>
        </p:nvSpPr>
        <p:spPr>
          <a:xfrm>
            <a:off x="-11" y="964431"/>
            <a:ext cx="32400" cy="9315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SzPts val="1200"/>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9"/>
        <p:cNvGrpSpPr/>
        <p:nvPr/>
      </p:nvGrpSpPr>
      <p:grpSpPr>
        <a:xfrm>
          <a:off x="0" y="0"/>
          <a:ext cx="0" cy="0"/>
          <a:chOff x="0" y="0"/>
          <a:chExt cx="0" cy="0"/>
        </a:xfrm>
      </p:grpSpPr>
      <p:sp>
        <p:nvSpPr>
          <p:cNvPr id="40" name="Google Shape;40;p13"/>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R="0" lvl="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R="0" lvl="1"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R="0" lvl="2"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R="0" lvl="3"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R="0" lvl="4"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R="0" lvl="5"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R="0" lvl="6"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R="0" lvl="7"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R="0" lvl="8"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41" name="Google Shape;41;p13"/>
          <p:cNvSpPr txBox="1">
            <a:spLocks noGrp="1"/>
          </p:cNvSpPr>
          <p:nvPr>
            <p:ph type="body" idx="1"/>
          </p:nvPr>
        </p:nvSpPr>
        <p:spPr>
          <a:xfrm>
            <a:off x="1398501" y="2684859"/>
            <a:ext cx="4975200" cy="64827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42" name="Google Shape;42;p13"/>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sz="500">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hyperlink" Target="https://trello.com/b/szswbisi/data-analysis-udacity"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015FF"/>
        </a:solidFill>
        <a:effectLst/>
      </p:bgPr>
    </p:bg>
    <p:spTree>
      <p:nvGrpSpPr>
        <p:cNvPr id="1" name="Shape 92"/>
        <p:cNvGrpSpPr/>
        <p:nvPr/>
      </p:nvGrpSpPr>
      <p:grpSpPr>
        <a:xfrm>
          <a:off x="0" y="0"/>
          <a:ext cx="0" cy="0"/>
          <a:chOff x="0" y="0"/>
          <a:chExt cx="0" cy="0"/>
        </a:xfrm>
      </p:grpSpPr>
      <p:sp>
        <p:nvSpPr>
          <p:cNvPr id="93" name="Google Shape;93;p26"/>
          <p:cNvSpPr/>
          <p:nvPr/>
        </p:nvSpPr>
        <p:spPr>
          <a:xfrm>
            <a:off x="293700" y="255500"/>
            <a:ext cx="7242600" cy="9627900"/>
          </a:xfrm>
          <a:prstGeom prst="rect">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6"/>
          <p:cNvSpPr txBox="1">
            <a:spLocks noGrp="1"/>
          </p:cNvSpPr>
          <p:nvPr>
            <p:ph type="ctrTitle"/>
          </p:nvPr>
        </p:nvSpPr>
        <p:spPr>
          <a:xfrm>
            <a:off x="0" y="2456316"/>
            <a:ext cx="7772400" cy="1410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500">
                <a:solidFill>
                  <a:schemeClr val="lt1"/>
                </a:solidFill>
              </a:rPr>
              <a:t>Digital Freelancer: </a:t>
            </a:r>
            <a:endParaRPr sz="4500">
              <a:solidFill>
                <a:schemeClr val="lt1"/>
              </a:solidFill>
            </a:endParaRPr>
          </a:p>
          <a:p>
            <a:pPr marL="0" lvl="0" indent="0" algn="ctr" rtl="0">
              <a:spcBef>
                <a:spcPts val="0"/>
              </a:spcBef>
              <a:spcAft>
                <a:spcPts val="0"/>
              </a:spcAft>
              <a:buNone/>
            </a:pPr>
            <a:r>
              <a:rPr lang="en" sz="3300">
                <a:solidFill>
                  <a:schemeClr val="lt1"/>
                </a:solidFill>
                <a:latin typeface="Open Sans Light"/>
                <a:ea typeface="Open Sans Light"/>
                <a:cs typeface="Open Sans Light"/>
                <a:sym typeface="Open Sans Light"/>
              </a:rPr>
              <a:t>Managing Freelancing Projects</a:t>
            </a:r>
            <a:endParaRPr sz="3300">
              <a:solidFill>
                <a:schemeClr val="lt1"/>
              </a:solidFill>
              <a:latin typeface="Open Sans Light"/>
              <a:ea typeface="Open Sans Light"/>
              <a:cs typeface="Open Sans Light"/>
              <a:sym typeface="Open Sans Light"/>
            </a:endParaRPr>
          </a:p>
        </p:txBody>
      </p:sp>
      <p:sp>
        <p:nvSpPr>
          <p:cNvPr id="95" name="Google Shape;95;p26"/>
          <p:cNvSpPr txBox="1">
            <a:spLocks noGrp="1"/>
          </p:cNvSpPr>
          <p:nvPr>
            <p:ph type="subTitle" idx="1"/>
          </p:nvPr>
        </p:nvSpPr>
        <p:spPr>
          <a:xfrm>
            <a:off x="264900" y="6051984"/>
            <a:ext cx="7242600" cy="1550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lt1"/>
                </a:solidFill>
                <a:latin typeface="Open Sans SemiBold"/>
                <a:ea typeface="Open Sans SemiBold"/>
                <a:cs typeface="Open Sans SemiBold"/>
                <a:sym typeface="Open Sans SemiBold"/>
              </a:rPr>
              <a:t>Project: Working with a Mock Client</a:t>
            </a:r>
            <a:endParaRPr>
              <a:solidFill>
                <a:schemeClr val="lt1"/>
              </a:solidFill>
              <a:latin typeface="Open Sans SemiBold"/>
              <a:ea typeface="Open Sans SemiBold"/>
              <a:cs typeface="Open Sans SemiBold"/>
              <a:sym typeface="Open Sans SemiBold"/>
            </a:endParaRPr>
          </a:p>
        </p:txBody>
      </p:sp>
      <p:pic>
        <p:nvPicPr>
          <p:cNvPr id="96" name="Google Shape;96;p26"/>
          <p:cNvPicPr preferRelativeResize="0"/>
          <p:nvPr/>
        </p:nvPicPr>
        <p:blipFill>
          <a:blip r:embed="rId3">
            <a:alphaModFix/>
          </a:blip>
          <a:stretch>
            <a:fillRect/>
          </a:stretch>
        </p:blipFill>
        <p:spPr>
          <a:xfrm>
            <a:off x="2945756" y="4018695"/>
            <a:ext cx="1880889" cy="1880889"/>
          </a:xfrm>
          <a:prstGeom prst="rect">
            <a:avLst/>
          </a:prstGeom>
          <a:noFill/>
          <a:ln>
            <a:noFill/>
          </a:ln>
        </p:spPr>
      </p:pic>
      <p:pic>
        <p:nvPicPr>
          <p:cNvPr id="97" name="Google Shape;97;p26"/>
          <p:cNvPicPr preferRelativeResize="0"/>
          <p:nvPr/>
        </p:nvPicPr>
        <p:blipFill>
          <a:blip r:embed="rId4">
            <a:alphaModFix/>
          </a:blip>
          <a:stretch>
            <a:fillRect/>
          </a:stretch>
        </p:blipFill>
        <p:spPr>
          <a:xfrm>
            <a:off x="2650338" y="9257200"/>
            <a:ext cx="2471724" cy="4696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015FF"/>
        </a:solidFill>
        <a:effectLst/>
      </p:bgPr>
    </p:bg>
    <p:spTree>
      <p:nvGrpSpPr>
        <p:cNvPr id="1" name="Shape 109"/>
        <p:cNvGrpSpPr/>
        <p:nvPr/>
      </p:nvGrpSpPr>
      <p:grpSpPr>
        <a:xfrm>
          <a:off x="0" y="0"/>
          <a:ext cx="0" cy="0"/>
          <a:chOff x="0" y="0"/>
          <a:chExt cx="0" cy="0"/>
        </a:xfrm>
      </p:grpSpPr>
      <p:sp>
        <p:nvSpPr>
          <p:cNvPr id="110" name="Google Shape;110;p28"/>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SzPts val="3000"/>
              <a:buFont typeface="Open Sans"/>
              <a:buNone/>
            </a:pPr>
            <a:r>
              <a:rPr lang="en" sz="3000" b="1" i="0" u="none" strike="noStrike" cap="none">
                <a:solidFill>
                  <a:srgbClr val="FFFFFF"/>
                </a:solidFill>
                <a:latin typeface="Open Sans"/>
                <a:ea typeface="Open Sans"/>
                <a:cs typeface="Open Sans"/>
                <a:sym typeface="Open Sans"/>
              </a:rPr>
              <a:t>Part 1</a:t>
            </a:r>
            <a:endParaRPr sz="3000" b="1" i="0" u="none" strike="noStrike" cap="none">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SzPts val="3000"/>
              <a:buFont typeface="Open Sans"/>
              <a:buNone/>
            </a:pPr>
            <a:r>
              <a:rPr lang="en" sz="3000" b="0" i="0" u="none" strike="noStrike" cap="none">
                <a:solidFill>
                  <a:srgbClr val="FFFFFF"/>
                </a:solidFill>
                <a:latin typeface="Open Sans"/>
                <a:ea typeface="Open Sans"/>
                <a:cs typeface="Open Sans"/>
                <a:sym typeface="Open Sans"/>
              </a:rPr>
              <a:t>P</a:t>
            </a:r>
            <a:r>
              <a:rPr lang="en" sz="3000">
                <a:solidFill>
                  <a:srgbClr val="FFFFFF"/>
                </a:solidFill>
                <a:latin typeface="Open Sans"/>
                <a:ea typeface="Open Sans"/>
                <a:cs typeface="Open Sans"/>
                <a:sym typeface="Open Sans"/>
              </a:rPr>
              <a:t>roject Listing</a:t>
            </a:r>
            <a:endParaRPr sz="2000" b="0" i="0" u="none" strike="noStrike" cap="none">
              <a:solidFill>
                <a:srgbClr val="000000"/>
              </a:solidFill>
              <a:latin typeface="Arial"/>
              <a:ea typeface="Arial"/>
              <a:cs typeface="Arial"/>
              <a:sym typeface="Arial"/>
            </a:endParaRPr>
          </a:p>
        </p:txBody>
      </p:sp>
      <p:sp>
        <p:nvSpPr>
          <p:cNvPr id="111" name="Google Shape;111;p28"/>
          <p:cNvSpPr/>
          <p:nvPr/>
        </p:nvSpPr>
        <p:spPr>
          <a:xfrm>
            <a:off x="3582591" y="3663029"/>
            <a:ext cx="607200" cy="74400"/>
          </a:xfrm>
          <a:prstGeom prst="rect">
            <a:avLst/>
          </a:prstGeom>
          <a:solidFill>
            <a:srgbClr val="DBE2E8"/>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SzPts val="1200"/>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34"/>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4000"/>
              <a:buNone/>
            </a:pPr>
            <a:r>
              <a:rPr lang="en" dirty="0"/>
              <a:t>Sample Project Listing #3:</a:t>
            </a:r>
            <a:br>
              <a:rPr lang="en" dirty="0"/>
            </a:br>
            <a:r>
              <a:rPr lang="en" dirty="0">
                <a:solidFill>
                  <a:srgbClr val="2015FF"/>
                </a:solidFill>
              </a:rPr>
              <a:t>Data Analyst</a:t>
            </a:r>
            <a:endParaRPr dirty="0">
              <a:solidFill>
                <a:srgbClr val="2015FF"/>
              </a:solidFill>
            </a:endParaRPr>
          </a:p>
        </p:txBody>
      </p:sp>
      <p:sp>
        <p:nvSpPr>
          <p:cNvPr id="150" name="Google Shape;150;p34"/>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500" dirty="0">
                <a:solidFill>
                  <a:schemeClr val="dk1"/>
                </a:solidFill>
                <a:latin typeface="Open Sans"/>
                <a:ea typeface="Open Sans"/>
                <a:cs typeface="Open Sans"/>
                <a:sym typeface="Open Sans"/>
              </a:rPr>
              <a:t>Seeking experienced Data Analyst to build dashboard for local insurance company.</a:t>
            </a:r>
            <a:endParaRPr sz="2500" dirty="0">
              <a:solidFill>
                <a:schemeClr val="dk1"/>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r>
              <a:rPr lang="en" sz="2100" dirty="0">
                <a:solidFill>
                  <a:schemeClr val="dk1"/>
                </a:solidFill>
                <a:latin typeface="Open Sans"/>
                <a:ea typeface="Open Sans"/>
                <a:cs typeface="Open Sans"/>
                <a:sym typeface="Open Sans"/>
              </a:rPr>
              <a:t>Posted 1 week ago</a:t>
            </a:r>
            <a:endParaRPr sz="2100" dirty="0">
              <a:solidFill>
                <a:schemeClr val="dk1"/>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endParaRPr sz="2100" dirty="0">
              <a:solidFill>
                <a:schemeClr val="dk1"/>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r>
              <a:rPr lang="en" sz="2100" b="1" dirty="0">
                <a:solidFill>
                  <a:schemeClr val="dk1"/>
                </a:solidFill>
                <a:latin typeface="Open Sans"/>
                <a:ea typeface="Open Sans"/>
                <a:cs typeface="Open Sans"/>
                <a:sym typeface="Open Sans"/>
              </a:rPr>
              <a:t>Hourly:</a:t>
            </a:r>
            <a:r>
              <a:rPr lang="en" sz="2100" dirty="0">
                <a:solidFill>
                  <a:schemeClr val="dk1"/>
                </a:solidFill>
                <a:latin typeface="Open Sans"/>
                <a:ea typeface="Open Sans"/>
                <a:cs typeface="Open Sans"/>
                <a:sym typeface="Open Sans"/>
              </a:rPr>
              <a:t> $90.00 Based on experience.</a:t>
            </a:r>
            <a:endParaRPr sz="2100" dirty="0">
              <a:solidFill>
                <a:schemeClr val="dk1"/>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r>
              <a:rPr lang="en" sz="2100" b="1" dirty="0">
                <a:solidFill>
                  <a:schemeClr val="dk1"/>
                </a:solidFill>
                <a:latin typeface="Open Sans"/>
                <a:ea typeface="Open Sans"/>
                <a:cs typeface="Open Sans"/>
                <a:sym typeface="Open Sans"/>
              </a:rPr>
              <a:t>Project Time</a:t>
            </a:r>
            <a:r>
              <a:rPr lang="en" sz="2100" dirty="0">
                <a:solidFill>
                  <a:schemeClr val="dk1"/>
                </a:solidFill>
                <a:latin typeface="Open Sans"/>
                <a:ea typeface="Open Sans"/>
                <a:cs typeface="Open Sans"/>
                <a:sym typeface="Open Sans"/>
              </a:rPr>
              <a:t>: 1 year, 20 hours a week. </a:t>
            </a:r>
            <a:endParaRPr sz="2100" dirty="0">
              <a:solidFill>
                <a:schemeClr val="dk1"/>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endParaRPr sz="2100" dirty="0">
              <a:solidFill>
                <a:schemeClr val="dk1"/>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r>
              <a:rPr lang="en" sz="2300" b="1" dirty="0">
                <a:solidFill>
                  <a:schemeClr val="dk1"/>
                </a:solidFill>
                <a:latin typeface="Open Sans"/>
                <a:ea typeface="Open Sans"/>
                <a:cs typeface="Open Sans"/>
                <a:sym typeface="Open Sans"/>
              </a:rPr>
              <a:t>Project Description:</a:t>
            </a:r>
            <a:endParaRPr sz="2300" dirty="0">
              <a:solidFill>
                <a:schemeClr val="dk1"/>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r>
              <a:rPr lang="en" sz="2300" dirty="0">
                <a:solidFill>
                  <a:schemeClr val="dk1"/>
                </a:solidFill>
                <a:latin typeface="Open Sans"/>
                <a:ea typeface="Open Sans"/>
                <a:cs typeface="Open Sans"/>
                <a:sym typeface="Open Sans"/>
              </a:rPr>
              <a:t>I have taken over a local car insurance company from my parents and have inherited hundreds of Excel spreadsheets with past and current customer information. I need help organizing this data and creating a dashboard to allow me to filter the data and create reports as needed. I would also need guidance on how to transfer the data to the tool of your choice. Looking forward to working together! </a:t>
            </a:r>
            <a:endParaRPr sz="2300" dirty="0">
              <a:solidFill>
                <a:schemeClr val="dk1"/>
              </a:solidFill>
              <a:latin typeface="Open Sans"/>
              <a:ea typeface="Open Sans"/>
              <a:cs typeface="Open Sans"/>
              <a:sym typeface="Open Sans"/>
            </a:endParaRPr>
          </a:p>
          <a:p>
            <a:pPr marL="0" lvl="0" indent="0" algn="l" rtl="0">
              <a:lnSpc>
                <a:spcPct val="115000"/>
              </a:lnSpc>
              <a:spcBef>
                <a:spcPts val="0"/>
              </a:spcBef>
              <a:spcAft>
                <a:spcPts val="0"/>
              </a:spcAft>
              <a:buNone/>
            </a:pPr>
            <a:endParaRPr dirty="0"/>
          </a:p>
          <a:p>
            <a:pPr marL="0" lvl="0" indent="0" algn="l" rtl="0">
              <a:lnSpc>
                <a:spcPct val="115000"/>
              </a:lnSpc>
              <a:spcBef>
                <a:spcPts val="1600"/>
              </a:spcBef>
              <a:spcAft>
                <a:spcPts val="1600"/>
              </a:spcAft>
              <a:buSzPts val="3000"/>
              <a:buNone/>
            </a:pPr>
            <a:endParaRPr sz="3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2015FF"/>
        </a:solidFill>
        <a:effectLst/>
      </p:bgPr>
    </p:bg>
    <p:spTree>
      <p:nvGrpSpPr>
        <p:cNvPr id="1" name="Shape 154"/>
        <p:cNvGrpSpPr/>
        <p:nvPr/>
      </p:nvGrpSpPr>
      <p:grpSpPr>
        <a:xfrm>
          <a:off x="0" y="0"/>
          <a:ext cx="0" cy="0"/>
          <a:chOff x="0" y="0"/>
          <a:chExt cx="0" cy="0"/>
        </a:xfrm>
      </p:grpSpPr>
      <p:sp>
        <p:nvSpPr>
          <p:cNvPr id="155" name="Google Shape;155;p35"/>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SzPts val="3000"/>
              <a:buFont typeface="Open Sans"/>
              <a:buNone/>
            </a:pPr>
            <a:r>
              <a:rPr lang="en" sz="3000" b="1" i="0" u="none" strike="noStrike" cap="none" dirty="0">
                <a:solidFill>
                  <a:srgbClr val="FFFFFF"/>
                </a:solidFill>
                <a:latin typeface="Open Sans"/>
                <a:ea typeface="Open Sans"/>
                <a:cs typeface="Open Sans"/>
                <a:sym typeface="Open Sans"/>
              </a:rPr>
              <a:t>Part 2</a:t>
            </a:r>
            <a:endParaRPr sz="3000" b="1" i="0" u="none" strike="noStrike" cap="none" dirty="0">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SzPts val="3000"/>
              <a:buFont typeface="Open Sans"/>
              <a:buNone/>
            </a:pPr>
            <a:r>
              <a:rPr lang="en" sz="3000" dirty="0">
                <a:solidFill>
                  <a:srgbClr val="FFFFFF"/>
                </a:solidFill>
                <a:latin typeface="Open Sans"/>
                <a:ea typeface="Open Sans"/>
                <a:cs typeface="Open Sans"/>
                <a:sym typeface="Open Sans"/>
              </a:rPr>
              <a:t>Expression of Interest</a:t>
            </a:r>
            <a:endParaRPr sz="2000" b="0" i="0" u="none" strike="noStrike" cap="none" dirty="0">
              <a:solidFill>
                <a:srgbClr val="000000"/>
              </a:solidFill>
              <a:latin typeface="Arial"/>
              <a:ea typeface="Arial"/>
              <a:cs typeface="Arial"/>
              <a:sym typeface="Arial"/>
            </a:endParaRPr>
          </a:p>
        </p:txBody>
      </p:sp>
      <p:sp>
        <p:nvSpPr>
          <p:cNvPr id="156" name="Google Shape;156;p35"/>
          <p:cNvSpPr/>
          <p:nvPr/>
        </p:nvSpPr>
        <p:spPr>
          <a:xfrm>
            <a:off x="3582591" y="3663029"/>
            <a:ext cx="607200" cy="74400"/>
          </a:xfrm>
          <a:prstGeom prst="rect">
            <a:avLst/>
          </a:prstGeom>
          <a:solidFill>
            <a:srgbClr val="DBE2E8"/>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SzPts val="1200"/>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37"/>
          <p:cNvSpPr txBox="1">
            <a:spLocks noGrp="1"/>
          </p:cNvSpPr>
          <p:nvPr>
            <p:ph type="title"/>
          </p:nvPr>
        </p:nvSpPr>
        <p:spPr>
          <a:xfrm>
            <a:off x="264945" y="207665"/>
            <a:ext cx="7242600" cy="11199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4000"/>
              <a:buNone/>
            </a:pPr>
            <a:r>
              <a:rPr lang="en" dirty="0"/>
              <a:t>Expression of Interest (Provided)</a:t>
            </a:r>
            <a:endParaRPr b="1" dirty="0"/>
          </a:p>
        </p:txBody>
      </p:sp>
      <p:sp>
        <p:nvSpPr>
          <p:cNvPr id="168" name="Google Shape;168;p37"/>
          <p:cNvSpPr txBox="1">
            <a:spLocks noGrp="1"/>
          </p:cNvSpPr>
          <p:nvPr>
            <p:ph type="body" idx="1"/>
          </p:nvPr>
        </p:nvSpPr>
        <p:spPr>
          <a:xfrm>
            <a:off x="264950" y="1723636"/>
            <a:ext cx="7242600" cy="1035000"/>
          </a:xfrm>
          <a:prstGeom prst="rect">
            <a:avLst/>
          </a:prstGeom>
          <a:noFill/>
          <a:ln>
            <a:noFill/>
          </a:ln>
        </p:spPr>
        <p:txBody>
          <a:bodyPr spcFirstLastPara="1" wrap="square" lIns="91425" tIns="91425" rIns="91425" bIns="91425" anchor="t" anchorCtr="0">
            <a:noAutofit/>
          </a:bodyPr>
          <a:lstStyle/>
          <a:p>
            <a:pPr marL="0" lvl="0" indent="0" algn="l" rtl="0">
              <a:lnSpc>
                <a:spcPct val="160000"/>
              </a:lnSpc>
              <a:spcBef>
                <a:spcPts val="0"/>
              </a:spcBef>
              <a:spcAft>
                <a:spcPts val="0"/>
              </a:spcAft>
              <a:buSzPts val="3000"/>
              <a:buNone/>
            </a:pPr>
            <a:r>
              <a:rPr lang="en" sz="1700" dirty="0">
                <a:solidFill>
                  <a:srgbClr val="525C65"/>
                </a:solidFill>
                <a:highlight>
                  <a:schemeClr val="lt1"/>
                </a:highlight>
              </a:rPr>
              <a:t>Which Sample Project Listing did you select to respond to? </a:t>
            </a:r>
            <a:endParaRPr sz="1700" dirty="0">
              <a:solidFill>
                <a:srgbClr val="525C65"/>
              </a:solidFill>
              <a:highlight>
                <a:schemeClr val="lt1"/>
              </a:highlight>
            </a:endParaRPr>
          </a:p>
          <a:p>
            <a:pPr marL="0" lvl="0" indent="0" algn="l" rtl="0">
              <a:lnSpc>
                <a:spcPct val="160000"/>
              </a:lnSpc>
              <a:spcBef>
                <a:spcPts val="0"/>
              </a:spcBef>
              <a:spcAft>
                <a:spcPts val="0"/>
              </a:spcAft>
              <a:buSzPts val="3000"/>
              <a:buNone/>
            </a:pPr>
            <a:r>
              <a:rPr lang="en" sz="1700" b="1" dirty="0">
                <a:solidFill>
                  <a:srgbClr val="525C65"/>
                </a:solidFill>
                <a:highlight>
                  <a:schemeClr val="lt1"/>
                </a:highlight>
                <a:latin typeface="Open Sans"/>
                <a:ea typeface="Open Sans"/>
                <a:cs typeface="Open Sans"/>
                <a:sym typeface="Open Sans"/>
              </a:rPr>
              <a:t>Answer: </a:t>
            </a:r>
            <a:r>
              <a:rPr lang="en-US" sz="1700" b="1" dirty="0">
                <a:solidFill>
                  <a:srgbClr val="525C65"/>
                </a:solidFill>
                <a:highlight>
                  <a:schemeClr val="lt1"/>
                </a:highlight>
                <a:latin typeface="Open Sans"/>
                <a:ea typeface="Open Sans"/>
                <a:cs typeface="Open Sans"/>
                <a:sym typeface="Open Sans"/>
              </a:rPr>
              <a:t>Data Analyst</a:t>
            </a:r>
            <a:endParaRPr lang="en-US" sz="1400" dirty="0">
              <a:solidFill>
                <a:srgbClr val="525C65"/>
              </a:solidFill>
              <a:highlight>
                <a:schemeClr val="lt1"/>
              </a:highlight>
            </a:endParaRPr>
          </a:p>
          <a:p>
            <a:pPr marL="0" lvl="0" indent="0" algn="l" rtl="0">
              <a:lnSpc>
                <a:spcPct val="160000"/>
              </a:lnSpc>
              <a:spcBef>
                <a:spcPts val="0"/>
              </a:spcBef>
              <a:spcAft>
                <a:spcPts val="0"/>
              </a:spcAft>
              <a:buSzPts val="3000"/>
              <a:buNone/>
            </a:pPr>
            <a:endParaRPr sz="1400" dirty="0">
              <a:solidFill>
                <a:srgbClr val="525C65"/>
              </a:solidFill>
              <a:highlight>
                <a:schemeClr val="lt1"/>
              </a:highlight>
            </a:endParaRPr>
          </a:p>
          <a:p>
            <a:pPr marL="0" lvl="0" indent="0" algn="l" rtl="0">
              <a:lnSpc>
                <a:spcPct val="160000"/>
              </a:lnSpc>
              <a:spcBef>
                <a:spcPts val="0"/>
              </a:spcBef>
              <a:spcAft>
                <a:spcPts val="0"/>
              </a:spcAft>
              <a:buSzPts val="3000"/>
              <a:buNone/>
            </a:pPr>
            <a:endParaRPr sz="1700" dirty="0">
              <a:solidFill>
                <a:srgbClr val="525C65"/>
              </a:solidFill>
              <a:highlight>
                <a:schemeClr val="lt1"/>
              </a:highlight>
            </a:endParaRPr>
          </a:p>
          <a:p>
            <a:pPr marL="0" lvl="0" indent="0" algn="l" rtl="0">
              <a:lnSpc>
                <a:spcPct val="160000"/>
              </a:lnSpc>
              <a:spcBef>
                <a:spcPts val="1100"/>
              </a:spcBef>
              <a:spcAft>
                <a:spcPts val="1100"/>
              </a:spcAft>
              <a:buSzPts val="3000"/>
              <a:buNone/>
            </a:pPr>
            <a:endParaRPr sz="1400" dirty="0">
              <a:solidFill>
                <a:srgbClr val="525C65"/>
              </a:solidFill>
              <a:highlight>
                <a:schemeClr val="lt1"/>
              </a:highlight>
            </a:endParaRPr>
          </a:p>
        </p:txBody>
      </p:sp>
      <p:sp>
        <p:nvSpPr>
          <p:cNvPr id="169" name="Google Shape;169;p37"/>
          <p:cNvSpPr txBox="1"/>
          <p:nvPr/>
        </p:nvSpPr>
        <p:spPr>
          <a:xfrm>
            <a:off x="293700" y="2865366"/>
            <a:ext cx="7123200" cy="11067615"/>
          </a:xfrm>
          <a:prstGeom prst="rect">
            <a:avLst/>
          </a:prstGeom>
          <a:noFill/>
          <a:ln>
            <a:noFill/>
          </a:ln>
        </p:spPr>
        <p:txBody>
          <a:bodyPr spcFirstLastPara="1" wrap="square" lIns="91425" tIns="91425" rIns="91425" bIns="91425" anchor="t" anchorCtr="0">
            <a:spAutoFit/>
          </a:bodyPr>
          <a:lstStyle/>
          <a:p>
            <a:pPr marL="0" lvl="0" indent="0" algn="l" rtl="0">
              <a:lnSpc>
                <a:spcPct val="160000"/>
              </a:lnSpc>
              <a:spcBef>
                <a:spcPts val="0"/>
              </a:spcBef>
              <a:spcAft>
                <a:spcPts val="0"/>
              </a:spcAft>
              <a:buNone/>
            </a:pPr>
            <a:r>
              <a:rPr lang="en" sz="1700" b="1" dirty="0">
                <a:solidFill>
                  <a:srgbClr val="525C65"/>
                </a:solidFill>
                <a:highlight>
                  <a:schemeClr val="lt1"/>
                </a:highlight>
                <a:latin typeface="Open Sans"/>
                <a:ea typeface="Open Sans"/>
                <a:cs typeface="Open Sans"/>
                <a:sym typeface="Open Sans"/>
              </a:rPr>
              <a:t>Expression of Interest:</a:t>
            </a:r>
          </a:p>
          <a:p>
            <a:pPr marL="0" lvl="0" indent="0" algn="l" rtl="0">
              <a:lnSpc>
                <a:spcPct val="160000"/>
              </a:lnSpc>
              <a:spcBef>
                <a:spcPts val="0"/>
              </a:spcBef>
              <a:spcAft>
                <a:spcPts val="0"/>
              </a:spcAft>
              <a:buClr>
                <a:schemeClr val="dk1"/>
              </a:buClr>
              <a:buSzPts val="3000"/>
              <a:buFont typeface="Arial"/>
              <a:buNone/>
            </a:pPr>
            <a:r>
              <a:rPr lang="en-US" sz="1700" dirty="0">
                <a:solidFill>
                  <a:srgbClr val="525C65"/>
                </a:solidFill>
                <a:highlight>
                  <a:schemeClr val="lt1"/>
                </a:highlight>
                <a:latin typeface="Open Sans Light"/>
                <a:ea typeface="Open Sans Light"/>
                <a:cs typeface="Open Sans Light"/>
                <a:sym typeface="Open Sans Light"/>
              </a:rPr>
              <a:t>Dear Project Manager, I’m glad to work with you to make professional job for your company.</a:t>
            </a:r>
          </a:p>
          <a:p>
            <a:pPr marL="0" lvl="0" indent="0" algn="l" rtl="0">
              <a:lnSpc>
                <a:spcPct val="160000"/>
              </a:lnSpc>
              <a:spcBef>
                <a:spcPts val="0"/>
              </a:spcBef>
              <a:spcAft>
                <a:spcPts val="0"/>
              </a:spcAft>
              <a:buClr>
                <a:schemeClr val="dk1"/>
              </a:buClr>
              <a:buSzPts val="3000"/>
              <a:buFont typeface="Arial"/>
              <a:buNone/>
            </a:pPr>
            <a:r>
              <a:rPr lang="en-US" sz="1700" dirty="0">
                <a:solidFill>
                  <a:srgbClr val="525C65"/>
                </a:solidFill>
                <a:highlight>
                  <a:schemeClr val="lt1"/>
                </a:highlight>
                <a:latin typeface="Open Sans Light"/>
                <a:ea typeface="Open Sans Light"/>
                <a:cs typeface="Open Sans Light"/>
                <a:sym typeface="Open Sans Light"/>
              </a:rPr>
              <a:t>I’m Eslam, a data analyst enthusiast who enjoys analyzing new data. I have 1 year of experience, and I have good knowledge about the insurance field that will make analyzing your data much easier.</a:t>
            </a:r>
          </a:p>
          <a:p>
            <a:pPr marL="0" lvl="0" indent="0" algn="l" rtl="0">
              <a:lnSpc>
                <a:spcPct val="160000"/>
              </a:lnSpc>
              <a:spcBef>
                <a:spcPts val="0"/>
              </a:spcBef>
              <a:spcAft>
                <a:spcPts val="0"/>
              </a:spcAft>
              <a:buClr>
                <a:schemeClr val="dk1"/>
              </a:buClr>
              <a:buSzPts val="3000"/>
              <a:buFont typeface="Arial"/>
              <a:buNone/>
            </a:pPr>
            <a:r>
              <a:rPr lang="en-US" sz="1700" dirty="0">
                <a:solidFill>
                  <a:srgbClr val="525C65"/>
                </a:solidFill>
                <a:highlight>
                  <a:schemeClr val="lt1"/>
                </a:highlight>
                <a:latin typeface="Open Sans Light"/>
                <a:ea typeface="Open Sans Light"/>
                <a:cs typeface="Open Sans Light"/>
                <a:sym typeface="Open Sans Light"/>
              </a:rPr>
              <a:t> After reviewing your project description, it’s clear that you need to acquire a data analyst with solid experience on how to create professional dashboards and reports, organize all of your customer data in Excel spreadsheets, and transfer the data to the right tool.</a:t>
            </a:r>
          </a:p>
          <a:p>
            <a:pPr marL="0" lvl="0" indent="0" algn="l" rtl="0">
              <a:lnSpc>
                <a:spcPct val="160000"/>
              </a:lnSpc>
              <a:spcBef>
                <a:spcPts val="0"/>
              </a:spcBef>
              <a:spcAft>
                <a:spcPts val="0"/>
              </a:spcAft>
              <a:buClr>
                <a:schemeClr val="dk1"/>
              </a:buClr>
              <a:buSzPts val="3000"/>
              <a:buFont typeface="Arial"/>
              <a:buNone/>
            </a:pPr>
            <a:r>
              <a:rPr lang="en-US" sz="1700" dirty="0">
                <a:solidFill>
                  <a:srgbClr val="525C65"/>
                </a:solidFill>
                <a:highlight>
                  <a:schemeClr val="lt1"/>
                </a:highlight>
                <a:latin typeface="Open Sans Light"/>
                <a:ea typeface="Open Sans Light"/>
                <a:cs typeface="Open Sans Light"/>
                <a:sym typeface="Open Sans Light"/>
              </a:rPr>
              <a:t> I would like to inform you that the sheets will be highly organized, and the dashboards and the reports will meet your specifications.</a:t>
            </a:r>
          </a:p>
          <a:p>
            <a:pPr marL="0" lvl="0" indent="0" algn="l" rtl="0">
              <a:lnSpc>
                <a:spcPct val="160000"/>
              </a:lnSpc>
              <a:spcBef>
                <a:spcPts val="0"/>
              </a:spcBef>
              <a:spcAft>
                <a:spcPts val="0"/>
              </a:spcAft>
              <a:buClr>
                <a:schemeClr val="dk1"/>
              </a:buClr>
              <a:buSzPts val="3000"/>
              <a:buFont typeface="Arial"/>
              <a:buNone/>
            </a:pPr>
            <a:r>
              <a:rPr lang="en-US" sz="1700" dirty="0">
                <a:solidFill>
                  <a:srgbClr val="525C65"/>
                </a:solidFill>
                <a:highlight>
                  <a:schemeClr val="lt1"/>
                </a:highlight>
                <a:latin typeface="Open Sans Light"/>
                <a:ea typeface="Open Sans Light"/>
                <a:cs typeface="Open Sans Light"/>
                <a:sym typeface="Open Sans Light"/>
              </a:rPr>
              <a:t> I may address your data using Python libraries because it makes filtering data much easier, and I will give you a full analysis with critical questions to guide you in solving problems and taking the right decisions, and I will transfer your data to the right tool.</a:t>
            </a:r>
          </a:p>
          <a:p>
            <a:pPr marL="0" lvl="0" indent="0" algn="l" rtl="0">
              <a:lnSpc>
                <a:spcPct val="160000"/>
              </a:lnSpc>
              <a:spcBef>
                <a:spcPts val="0"/>
              </a:spcBef>
              <a:spcAft>
                <a:spcPts val="0"/>
              </a:spcAft>
              <a:buClr>
                <a:schemeClr val="dk1"/>
              </a:buClr>
              <a:buSzPts val="3000"/>
              <a:buFont typeface="Arial"/>
              <a:buNone/>
            </a:pPr>
            <a:r>
              <a:rPr lang="en-US" sz="1700" dirty="0">
                <a:solidFill>
                  <a:srgbClr val="525C65"/>
                </a:solidFill>
                <a:highlight>
                  <a:schemeClr val="lt1"/>
                </a:highlight>
                <a:latin typeface="Open Sans Light"/>
                <a:ea typeface="Open Sans Light"/>
                <a:cs typeface="Open Sans Light"/>
                <a:sym typeface="Open Sans Light"/>
              </a:rPr>
              <a:t> I look forward to elaborating on how my specific skills and abilities will benefit your insurance company and how you’ll help me sharpen them as well.</a:t>
            </a:r>
          </a:p>
          <a:p>
            <a:pPr marL="0" lvl="0" indent="0" algn="l" rtl="0">
              <a:lnSpc>
                <a:spcPct val="160000"/>
              </a:lnSpc>
              <a:spcBef>
                <a:spcPts val="0"/>
              </a:spcBef>
              <a:spcAft>
                <a:spcPts val="0"/>
              </a:spcAft>
              <a:buClr>
                <a:schemeClr val="dk1"/>
              </a:buClr>
              <a:buSzPts val="3000"/>
              <a:buFont typeface="Arial"/>
              <a:buNone/>
            </a:pPr>
            <a:r>
              <a:rPr lang="en-US" sz="1700" dirty="0">
                <a:solidFill>
                  <a:srgbClr val="525C65"/>
                </a:solidFill>
                <a:highlight>
                  <a:schemeClr val="lt1"/>
                </a:highlight>
                <a:latin typeface="Open Sans Light"/>
                <a:ea typeface="Open Sans Light"/>
                <a:cs typeface="Open Sans Light"/>
                <a:sym typeface="Open Sans Light"/>
              </a:rPr>
              <a:t> I would like to tell you that the cost will be simple, and I will give you a competitive price compared to market prices. You may find my estimated cost in more detail in the invoice file. Also, my detailed work plan for your project with set deadlines will be in the Trello board file.</a:t>
            </a:r>
          </a:p>
          <a:p>
            <a:pPr marL="0" lvl="0" indent="0" algn="l" rtl="0">
              <a:lnSpc>
                <a:spcPct val="160000"/>
              </a:lnSpc>
              <a:spcBef>
                <a:spcPts val="0"/>
              </a:spcBef>
              <a:spcAft>
                <a:spcPts val="0"/>
              </a:spcAft>
              <a:buClr>
                <a:schemeClr val="dk1"/>
              </a:buClr>
              <a:buSzPts val="3000"/>
              <a:buFont typeface="Arial"/>
              <a:buNone/>
            </a:pPr>
            <a:r>
              <a:rPr lang="en-US" sz="1700" dirty="0">
                <a:solidFill>
                  <a:srgbClr val="525C65"/>
                </a:solidFill>
                <a:highlight>
                  <a:schemeClr val="lt1"/>
                </a:highlight>
                <a:latin typeface="Open Sans Light"/>
                <a:ea typeface="Open Sans Light"/>
                <a:cs typeface="Open Sans Light"/>
                <a:sym typeface="Open Sans Light"/>
              </a:rPr>
              <a:t> I will be happy to contact you.</a:t>
            </a:r>
          </a:p>
          <a:p>
            <a:pPr marL="0" lvl="0" indent="0" algn="l" rtl="0">
              <a:lnSpc>
                <a:spcPct val="160000"/>
              </a:lnSpc>
              <a:spcBef>
                <a:spcPts val="0"/>
              </a:spcBef>
              <a:spcAft>
                <a:spcPts val="0"/>
              </a:spcAft>
              <a:buClr>
                <a:schemeClr val="dk1"/>
              </a:buClr>
              <a:buSzPts val="3000"/>
              <a:buFont typeface="Arial"/>
              <a:buNone/>
            </a:pPr>
            <a:r>
              <a:rPr lang="en-US" sz="1700" dirty="0">
                <a:solidFill>
                  <a:srgbClr val="525C65"/>
                </a:solidFill>
                <a:highlight>
                  <a:schemeClr val="lt1"/>
                </a:highlight>
                <a:latin typeface="Open Sans Light"/>
                <a:ea typeface="Open Sans Light"/>
                <a:cs typeface="Open Sans Light"/>
                <a:sym typeface="Open Sans Light"/>
              </a:rPr>
              <a:t>Sincerely, Eslam Mohamed.</a:t>
            </a:r>
          </a:p>
          <a:p>
            <a:pPr marL="0" lvl="0" indent="0" algn="l" rtl="0">
              <a:lnSpc>
                <a:spcPct val="160000"/>
              </a:lnSpc>
              <a:spcBef>
                <a:spcPts val="0"/>
              </a:spcBef>
              <a:spcAft>
                <a:spcPts val="0"/>
              </a:spcAft>
              <a:buClr>
                <a:schemeClr val="dk1"/>
              </a:buClr>
              <a:buSzPts val="3000"/>
              <a:buFont typeface="Arial"/>
              <a:buNone/>
            </a:pPr>
            <a:r>
              <a:rPr lang="en-US" sz="1700" dirty="0">
                <a:solidFill>
                  <a:srgbClr val="525C65"/>
                </a:solidFill>
                <a:highlight>
                  <a:schemeClr val="lt1"/>
                </a:highlight>
                <a:latin typeface="Open Sans Light"/>
                <a:ea typeface="Open Sans Light"/>
                <a:cs typeface="Open Sans Light"/>
                <a:sym typeface="Open Sans Light"/>
              </a:rPr>
              <a:t>Email: eslam.mohammed98@yahoo.com</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2015FF"/>
        </a:solidFill>
        <a:effectLst/>
      </p:bgPr>
    </p:bg>
    <p:spTree>
      <p:nvGrpSpPr>
        <p:cNvPr id="1" name="Shape 186"/>
        <p:cNvGrpSpPr/>
        <p:nvPr/>
      </p:nvGrpSpPr>
      <p:grpSpPr>
        <a:xfrm>
          <a:off x="0" y="0"/>
          <a:ext cx="0" cy="0"/>
          <a:chOff x="0" y="0"/>
          <a:chExt cx="0" cy="0"/>
        </a:xfrm>
      </p:grpSpPr>
      <p:sp>
        <p:nvSpPr>
          <p:cNvPr id="187" name="Google Shape;187;p40"/>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chemeClr val="lt1"/>
              </a:buClr>
              <a:buSzPts val="3000"/>
              <a:buFont typeface="Open Sans"/>
              <a:buNone/>
            </a:pPr>
            <a:r>
              <a:rPr lang="en" sz="3000" b="1" i="0" u="none" strike="noStrike" cap="none">
                <a:solidFill>
                  <a:schemeClr val="lt1"/>
                </a:solidFill>
                <a:latin typeface="Open Sans"/>
                <a:ea typeface="Open Sans"/>
                <a:cs typeface="Open Sans"/>
                <a:sym typeface="Open Sans"/>
              </a:rPr>
              <a:t>Part </a:t>
            </a:r>
            <a:r>
              <a:rPr lang="en" sz="3000" b="1">
                <a:solidFill>
                  <a:schemeClr val="lt1"/>
                </a:solidFill>
                <a:latin typeface="Open Sans"/>
                <a:ea typeface="Open Sans"/>
                <a:cs typeface="Open Sans"/>
                <a:sym typeface="Open Sans"/>
              </a:rPr>
              <a:t>3</a:t>
            </a:r>
            <a:endParaRPr sz="3000" b="1" i="0" u="none" strike="noStrike" cap="none">
              <a:solidFill>
                <a:schemeClr val="lt1"/>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SzPts val="3000"/>
              <a:buFont typeface="Open Sans"/>
              <a:buNone/>
            </a:pPr>
            <a:r>
              <a:rPr lang="en" sz="3000">
                <a:solidFill>
                  <a:srgbClr val="FFFFFF"/>
                </a:solidFill>
                <a:latin typeface="Open Sans"/>
                <a:ea typeface="Open Sans"/>
                <a:cs typeface="Open Sans"/>
                <a:sym typeface="Open Sans"/>
              </a:rPr>
              <a:t>Project Management Process</a:t>
            </a:r>
            <a:endParaRPr sz="3000" b="0" i="0" u="none" strike="noStrike" cap="none">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SzPts val="2000"/>
              <a:buFont typeface="Open Sans"/>
              <a:buNone/>
            </a:pPr>
            <a:endParaRPr sz="2000" b="0" i="0" u="none" strike="noStrike" cap="none">
              <a:solidFill>
                <a:srgbClr val="000000"/>
              </a:solidFill>
              <a:latin typeface="Arial"/>
              <a:ea typeface="Arial"/>
              <a:cs typeface="Arial"/>
              <a:sym typeface="Arial"/>
            </a:endParaRPr>
          </a:p>
        </p:txBody>
      </p:sp>
      <p:sp>
        <p:nvSpPr>
          <p:cNvPr id="188" name="Google Shape;188;p40"/>
          <p:cNvSpPr/>
          <p:nvPr/>
        </p:nvSpPr>
        <p:spPr>
          <a:xfrm>
            <a:off x="3582591" y="3663029"/>
            <a:ext cx="607200" cy="74400"/>
          </a:xfrm>
          <a:prstGeom prst="rect">
            <a:avLst/>
          </a:prstGeom>
          <a:solidFill>
            <a:srgbClr val="DBE2E8"/>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SzPts val="1200"/>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42"/>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4000"/>
              <a:buNone/>
            </a:pPr>
            <a:r>
              <a:rPr lang="en" dirty="0"/>
              <a:t>Trello Board</a:t>
            </a:r>
            <a:endParaRPr b="1" dirty="0"/>
          </a:p>
        </p:txBody>
      </p:sp>
      <p:sp>
        <p:nvSpPr>
          <p:cNvPr id="201" name="Google Shape;201;p42"/>
          <p:cNvSpPr txBox="1">
            <a:spLocks noGrp="1"/>
          </p:cNvSpPr>
          <p:nvPr>
            <p:ph type="body" idx="1"/>
          </p:nvPr>
        </p:nvSpPr>
        <p:spPr>
          <a:xfrm>
            <a:off x="264950" y="1990175"/>
            <a:ext cx="7242600" cy="1485000"/>
          </a:xfrm>
          <a:prstGeom prst="rect">
            <a:avLst/>
          </a:prstGeom>
          <a:noFill/>
          <a:ln>
            <a:noFill/>
          </a:ln>
        </p:spPr>
        <p:txBody>
          <a:bodyPr spcFirstLastPara="1" wrap="square" lIns="91425" tIns="91425" rIns="91425" bIns="91425" anchor="t" anchorCtr="0">
            <a:noAutofit/>
          </a:bodyPr>
          <a:lstStyle/>
          <a:p>
            <a:pPr marL="0" lvl="0" indent="0" algn="l" rtl="0">
              <a:lnSpc>
                <a:spcPct val="160000"/>
              </a:lnSpc>
              <a:spcBef>
                <a:spcPts val="0"/>
              </a:spcBef>
              <a:spcAft>
                <a:spcPts val="0"/>
              </a:spcAft>
              <a:buClr>
                <a:schemeClr val="dk1"/>
              </a:buClr>
              <a:buSzPts val="1100"/>
              <a:buFont typeface="Arial"/>
              <a:buNone/>
            </a:pPr>
            <a:r>
              <a:rPr lang="en" sz="2000" dirty="0">
                <a:solidFill>
                  <a:srgbClr val="2E3D49"/>
                </a:solidFill>
                <a:highlight>
                  <a:schemeClr val="lt1"/>
                </a:highlight>
              </a:rPr>
              <a:t>Please include the following information for your Trello board: </a:t>
            </a:r>
            <a:endParaRPr sz="2000" dirty="0">
              <a:solidFill>
                <a:srgbClr val="2E3D49"/>
              </a:solidFill>
              <a:highlight>
                <a:schemeClr val="lt1"/>
              </a:highlight>
            </a:endParaRPr>
          </a:p>
          <a:p>
            <a:pPr marL="0" lvl="0" indent="0" algn="l" rtl="0">
              <a:lnSpc>
                <a:spcPct val="160000"/>
              </a:lnSpc>
              <a:spcBef>
                <a:spcPts val="0"/>
              </a:spcBef>
              <a:spcAft>
                <a:spcPts val="0"/>
              </a:spcAft>
              <a:buSzPts val="1100"/>
              <a:buNone/>
            </a:pPr>
            <a:endParaRPr sz="1800" dirty="0">
              <a:solidFill>
                <a:srgbClr val="525C65"/>
              </a:solidFill>
              <a:highlight>
                <a:schemeClr val="lt1"/>
              </a:highlight>
            </a:endParaRPr>
          </a:p>
          <a:p>
            <a:pPr marL="0" lvl="0" indent="0" algn="l" rtl="0">
              <a:lnSpc>
                <a:spcPct val="160000"/>
              </a:lnSpc>
              <a:spcBef>
                <a:spcPts val="0"/>
              </a:spcBef>
              <a:spcAft>
                <a:spcPts val="0"/>
              </a:spcAft>
              <a:buSzPts val="1100"/>
              <a:buNone/>
            </a:pPr>
            <a:r>
              <a:rPr lang="en" sz="1800" dirty="0">
                <a:solidFill>
                  <a:srgbClr val="525C65"/>
                </a:solidFill>
                <a:highlight>
                  <a:schemeClr val="lt1"/>
                </a:highlight>
              </a:rPr>
              <a:t>A link to your public Trello board should be provided here: </a:t>
            </a:r>
            <a:endParaRPr sz="1800" dirty="0">
              <a:solidFill>
                <a:srgbClr val="525C65"/>
              </a:solidFill>
              <a:highlight>
                <a:schemeClr val="lt1"/>
              </a:highlight>
            </a:endParaRPr>
          </a:p>
          <a:p>
            <a:pPr marL="0" lvl="0" indent="0" algn="l" rtl="0">
              <a:lnSpc>
                <a:spcPct val="160000"/>
              </a:lnSpc>
              <a:spcBef>
                <a:spcPts val="0"/>
              </a:spcBef>
              <a:spcAft>
                <a:spcPts val="0"/>
              </a:spcAft>
              <a:buSzPts val="1100"/>
              <a:buNone/>
            </a:pPr>
            <a:r>
              <a:rPr lang="en" sz="1800" b="1" dirty="0">
                <a:solidFill>
                  <a:srgbClr val="525C65"/>
                </a:solidFill>
                <a:highlight>
                  <a:schemeClr val="lt1"/>
                </a:highlight>
                <a:latin typeface="Open Sans"/>
                <a:ea typeface="Open Sans"/>
                <a:cs typeface="Open Sans"/>
                <a:sym typeface="Open Sans"/>
              </a:rPr>
              <a:t>[Link to Trello board]</a:t>
            </a:r>
            <a:endParaRPr sz="1800" b="1" dirty="0">
              <a:solidFill>
                <a:srgbClr val="525C65"/>
              </a:solidFill>
              <a:highlight>
                <a:schemeClr val="lt1"/>
              </a:highlight>
              <a:latin typeface="Open Sans"/>
              <a:ea typeface="Open Sans"/>
              <a:cs typeface="Open Sans"/>
              <a:sym typeface="Open Sans"/>
            </a:endParaRPr>
          </a:p>
          <a:p>
            <a:pPr marL="0" lvl="0" indent="0" algn="l" rtl="0">
              <a:lnSpc>
                <a:spcPct val="160000"/>
              </a:lnSpc>
              <a:spcBef>
                <a:spcPts val="0"/>
              </a:spcBef>
              <a:spcAft>
                <a:spcPts val="0"/>
              </a:spcAft>
              <a:buSzPts val="1100"/>
              <a:buNone/>
            </a:pPr>
            <a:r>
              <a:rPr lang="en-US" sz="800" dirty="0">
                <a:hlinkClick r:id="rId3"/>
              </a:rPr>
              <a:t>`</a:t>
            </a:r>
            <a:r>
              <a:rPr lang="en-US" sz="1200" dirty="0">
                <a:hlinkClick r:id="rId3"/>
              </a:rPr>
              <a:t>Data Analysis Udacity` | Trello</a:t>
            </a:r>
            <a:endParaRPr sz="3200" dirty="0">
              <a:solidFill>
                <a:srgbClr val="525C65"/>
              </a:solidFill>
              <a:highlight>
                <a:schemeClr val="lt1"/>
              </a:highlight>
            </a:endParaRPr>
          </a:p>
          <a:p>
            <a:pPr marL="0" lvl="0" indent="0" algn="l" rtl="0">
              <a:lnSpc>
                <a:spcPct val="160000"/>
              </a:lnSpc>
              <a:spcBef>
                <a:spcPts val="0"/>
              </a:spcBef>
              <a:spcAft>
                <a:spcPts val="0"/>
              </a:spcAft>
              <a:buSzPts val="1100"/>
              <a:buNone/>
            </a:pPr>
            <a:endParaRPr sz="1600" dirty="0">
              <a:solidFill>
                <a:srgbClr val="525C65"/>
              </a:solidFill>
              <a:highlight>
                <a:schemeClr val="lt1"/>
              </a:highlight>
            </a:endParaRPr>
          </a:p>
          <a:p>
            <a:pPr marL="0" lvl="0" indent="0" algn="l" rtl="0">
              <a:lnSpc>
                <a:spcPct val="160000"/>
              </a:lnSpc>
              <a:spcBef>
                <a:spcPts val="0"/>
              </a:spcBef>
              <a:spcAft>
                <a:spcPts val="0"/>
              </a:spcAft>
              <a:buClr>
                <a:schemeClr val="dk1"/>
              </a:buClr>
              <a:buSzPts val="1100"/>
              <a:buFont typeface="Arial"/>
              <a:buNone/>
            </a:pPr>
            <a:endParaRPr sz="1600" dirty="0">
              <a:solidFill>
                <a:srgbClr val="525C65"/>
              </a:solidFill>
              <a:highlight>
                <a:schemeClr val="lt1"/>
              </a:highlight>
            </a:endParaRPr>
          </a:p>
          <a:p>
            <a:pPr marL="0" lvl="0" indent="0" algn="l" rtl="0">
              <a:lnSpc>
                <a:spcPct val="160000"/>
              </a:lnSpc>
              <a:spcBef>
                <a:spcPts val="0"/>
              </a:spcBef>
              <a:spcAft>
                <a:spcPts val="0"/>
              </a:spcAft>
              <a:buSzPts val="3000"/>
              <a:buNone/>
            </a:pPr>
            <a:endParaRPr sz="1600" dirty="0">
              <a:solidFill>
                <a:srgbClr val="525C65"/>
              </a:solidFill>
              <a:highlight>
                <a:schemeClr val="lt1"/>
              </a:highlight>
            </a:endParaRPr>
          </a:p>
          <a:p>
            <a:pPr marL="0" lvl="0" indent="0" algn="l" rtl="0">
              <a:lnSpc>
                <a:spcPct val="160000"/>
              </a:lnSpc>
              <a:spcBef>
                <a:spcPts val="1100"/>
              </a:spcBef>
              <a:spcAft>
                <a:spcPts val="1100"/>
              </a:spcAft>
              <a:buSzPts val="3000"/>
              <a:buNone/>
            </a:pPr>
            <a:endParaRPr sz="1400" dirty="0">
              <a:solidFill>
                <a:srgbClr val="525C65"/>
              </a:solidFill>
              <a:highlight>
                <a:schemeClr val="lt1"/>
              </a:highlight>
            </a:endParaRPr>
          </a:p>
        </p:txBody>
      </p:sp>
      <p:sp>
        <p:nvSpPr>
          <p:cNvPr id="202" name="Google Shape;202;p42"/>
          <p:cNvSpPr txBox="1"/>
          <p:nvPr/>
        </p:nvSpPr>
        <p:spPr>
          <a:xfrm>
            <a:off x="412700" y="5049875"/>
            <a:ext cx="6947100" cy="4063500"/>
          </a:xfrm>
          <a:prstGeom prst="rect">
            <a:avLst/>
          </a:prstGeom>
          <a:noFill/>
          <a:ln w="9525" cap="flat" cmpd="sng">
            <a:solidFill>
              <a:srgbClr val="2015FF"/>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endParaRPr dirty="0">
              <a:latin typeface="Open Sans Light"/>
              <a:ea typeface="Open Sans Light"/>
              <a:cs typeface="Open Sans Light"/>
              <a:sym typeface="Open Sans Light"/>
            </a:endParaRPr>
          </a:p>
          <a:p>
            <a:pPr marL="0" lvl="0" indent="0" algn="ctr" rtl="0">
              <a:spcBef>
                <a:spcPts val="0"/>
              </a:spcBef>
              <a:spcAft>
                <a:spcPts val="0"/>
              </a:spcAft>
              <a:buNone/>
            </a:pPr>
            <a:endParaRPr dirty="0">
              <a:latin typeface="Open Sans Light"/>
              <a:ea typeface="Open Sans Light"/>
              <a:cs typeface="Open Sans Light"/>
              <a:sym typeface="Open Sans Light"/>
            </a:endParaRPr>
          </a:p>
          <a:p>
            <a:pPr marL="0" lvl="0" indent="0" algn="ctr" rtl="0">
              <a:spcBef>
                <a:spcPts val="0"/>
              </a:spcBef>
              <a:spcAft>
                <a:spcPts val="0"/>
              </a:spcAft>
              <a:buNone/>
            </a:pPr>
            <a:endParaRPr dirty="0">
              <a:latin typeface="Open Sans Light"/>
              <a:ea typeface="Open Sans Light"/>
              <a:cs typeface="Open Sans Light"/>
              <a:sym typeface="Open Sans Light"/>
            </a:endParaRPr>
          </a:p>
          <a:p>
            <a:pPr marL="0" lvl="0" indent="0" algn="ctr" rtl="0">
              <a:spcBef>
                <a:spcPts val="0"/>
              </a:spcBef>
              <a:spcAft>
                <a:spcPts val="0"/>
              </a:spcAft>
              <a:buNone/>
            </a:pPr>
            <a:endParaRPr dirty="0">
              <a:latin typeface="Open Sans Light"/>
              <a:ea typeface="Open Sans Light"/>
              <a:cs typeface="Open Sans Light"/>
              <a:sym typeface="Open Sans Light"/>
            </a:endParaRPr>
          </a:p>
          <a:p>
            <a:pPr marL="0" lvl="0" indent="0" algn="ctr" rtl="0">
              <a:spcBef>
                <a:spcPts val="0"/>
              </a:spcBef>
              <a:spcAft>
                <a:spcPts val="0"/>
              </a:spcAft>
              <a:buNone/>
            </a:pPr>
            <a:endParaRPr dirty="0">
              <a:latin typeface="Open Sans Light"/>
              <a:ea typeface="Open Sans Light"/>
              <a:cs typeface="Open Sans Light"/>
              <a:sym typeface="Open Sans Light"/>
            </a:endParaRPr>
          </a:p>
          <a:p>
            <a:pPr marL="0" lvl="0" indent="0" algn="ctr" rtl="0">
              <a:spcBef>
                <a:spcPts val="0"/>
              </a:spcBef>
              <a:spcAft>
                <a:spcPts val="0"/>
              </a:spcAft>
              <a:buNone/>
            </a:pPr>
            <a:endParaRPr dirty="0">
              <a:latin typeface="Open Sans Light"/>
              <a:ea typeface="Open Sans Light"/>
              <a:cs typeface="Open Sans Light"/>
              <a:sym typeface="Open Sans Light"/>
            </a:endParaRPr>
          </a:p>
          <a:p>
            <a:pPr marL="0" lvl="0" indent="0" algn="ctr" rtl="0">
              <a:spcBef>
                <a:spcPts val="0"/>
              </a:spcBef>
              <a:spcAft>
                <a:spcPts val="0"/>
              </a:spcAft>
              <a:buNone/>
            </a:pPr>
            <a:endParaRPr dirty="0">
              <a:latin typeface="Open Sans Light"/>
              <a:ea typeface="Open Sans Light"/>
              <a:cs typeface="Open Sans Light"/>
              <a:sym typeface="Open Sans Light"/>
            </a:endParaRPr>
          </a:p>
          <a:p>
            <a:pPr marL="0" lvl="0" indent="0" algn="ctr" rtl="0">
              <a:spcBef>
                <a:spcPts val="0"/>
              </a:spcBef>
              <a:spcAft>
                <a:spcPts val="0"/>
              </a:spcAft>
              <a:buNone/>
            </a:pPr>
            <a:endParaRPr dirty="0">
              <a:latin typeface="Open Sans Light"/>
              <a:ea typeface="Open Sans Light"/>
              <a:cs typeface="Open Sans Light"/>
              <a:sym typeface="Open Sans Light"/>
            </a:endParaRPr>
          </a:p>
          <a:p>
            <a:pPr marL="0" lvl="0" indent="0" algn="ctr" rtl="0">
              <a:spcBef>
                <a:spcPts val="0"/>
              </a:spcBef>
              <a:spcAft>
                <a:spcPts val="0"/>
              </a:spcAft>
              <a:buNone/>
            </a:pPr>
            <a:endParaRPr dirty="0">
              <a:latin typeface="Open Sans Light"/>
              <a:ea typeface="Open Sans Light"/>
              <a:cs typeface="Open Sans Light"/>
              <a:sym typeface="Open Sans Light"/>
            </a:endParaRPr>
          </a:p>
          <a:p>
            <a:pPr marL="0" lvl="0" indent="0" algn="ctr" rtl="0">
              <a:spcBef>
                <a:spcPts val="0"/>
              </a:spcBef>
              <a:spcAft>
                <a:spcPts val="0"/>
              </a:spcAft>
              <a:buNone/>
            </a:pPr>
            <a:r>
              <a:rPr lang="en" dirty="0">
                <a:latin typeface="Open Sans Light"/>
                <a:ea typeface="Open Sans Light"/>
                <a:cs typeface="Open Sans Light"/>
                <a:sym typeface="Open Sans Light"/>
              </a:rPr>
              <a:t>Paste screenshot here</a:t>
            </a:r>
            <a:endParaRPr dirty="0">
              <a:latin typeface="Open Sans Light"/>
              <a:ea typeface="Open Sans Light"/>
              <a:cs typeface="Open Sans Light"/>
              <a:sym typeface="Open Sans Light"/>
            </a:endParaRPr>
          </a:p>
          <a:p>
            <a:pPr marL="0" lvl="0" indent="0" algn="ctr" rtl="0">
              <a:spcBef>
                <a:spcPts val="0"/>
              </a:spcBef>
              <a:spcAft>
                <a:spcPts val="0"/>
              </a:spcAft>
              <a:buNone/>
            </a:pPr>
            <a:endParaRPr dirty="0">
              <a:latin typeface="Open Sans Light"/>
              <a:ea typeface="Open Sans Light"/>
              <a:cs typeface="Open Sans Light"/>
              <a:sym typeface="Open Sans Light"/>
            </a:endParaRPr>
          </a:p>
          <a:p>
            <a:pPr marL="0" lvl="0" indent="0" algn="ctr" rtl="0">
              <a:spcBef>
                <a:spcPts val="0"/>
              </a:spcBef>
              <a:spcAft>
                <a:spcPts val="0"/>
              </a:spcAft>
              <a:buNone/>
            </a:pPr>
            <a:endParaRPr dirty="0">
              <a:latin typeface="Open Sans Light"/>
              <a:ea typeface="Open Sans Light"/>
              <a:cs typeface="Open Sans Light"/>
              <a:sym typeface="Open Sans Light"/>
            </a:endParaRPr>
          </a:p>
          <a:p>
            <a:pPr marL="0" lvl="0" indent="0" algn="ctr" rtl="0">
              <a:spcBef>
                <a:spcPts val="0"/>
              </a:spcBef>
              <a:spcAft>
                <a:spcPts val="0"/>
              </a:spcAft>
              <a:buNone/>
            </a:pPr>
            <a:endParaRPr dirty="0">
              <a:latin typeface="Open Sans Light"/>
              <a:ea typeface="Open Sans Light"/>
              <a:cs typeface="Open Sans Light"/>
              <a:sym typeface="Open Sans Light"/>
            </a:endParaRPr>
          </a:p>
          <a:p>
            <a:pPr marL="0" lvl="0" indent="0" algn="ctr" rtl="0">
              <a:spcBef>
                <a:spcPts val="0"/>
              </a:spcBef>
              <a:spcAft>
                <a:spcPts val="0"/>
              </a:spcAft>
              <a:buNone/>
            </a:pPr>
            <a:endParaRPr dirty="0">
              <a:latin typeface="Open Sans Light"/>
              <a:ea typeface="Open Sans Light"/>
              <a:cs typeface="Open Sans Light"/>
              <a:sym typeface="Open Sans Light"/>
            </a:endParaRPr>
          </a:p>
          <a:p>
            <a:pPr marL="0" lvl="0" indent="0" algn="ctr" rtl="0">
              <a:spcBef>
                <a:spcPts val="0"/>
              </a:spcBef>
              <a:spcAft>
                <a:spcPts val="0"/>
              </a:spcAft>
              <a:buNone/>
            </a:pPr>
            <a:endParaRPr dirty="0">
              <a:latin typeface="Open Sans Light"/>
              <a:ea typeface="Open Sans Light"/>
              <a:cs typeface="Open Sans Light"/>
              <a:sym typeface="Open Sans Light"/>
            </a:endParaRPr>
          </a:p>
          <a:p>
            <a:pPr marL="0" lvl="0" indent="0" algn="l" rtl="0">
              <a:spcBef>
                <a:spcPts val="0"/>
              </a:spcBef>
              <a:spcAft>
                <a:spcPts val="0"/>
              </a:spcAft>
              <a:buNone/>
            </a:pPr>
            <a:endParaRPr dirty="0">
              <a:latin typeface="Open Sans Light"/>
              <a:ea typeface="Open Sans Light"/>
              <a:cs typeface="Open Sans Light"/>
              <a:sym typeface="Open Sans Light"/>
            </a:endParaRPr>
          </a:p>
          <a:p>
            <a:pPr marL="0" lvl="0" indent="0" algn="ctr" rtl="0">
              <a:spcBef>
                <a:spcPts val="0"/>
              </a:spcBef>
              <a:spcAft>
                <a:spcPts val="0"/>
              </a:spcAft>
              <a:buNone/>
            </a:pPr>
            <a:endParaRPr dirty="0">
              <a:latin typeface="Open Sans Light"/>
              <a:ea typeface="Open Sans Light"/>
              <a:cs typeface="Open Sans Light"/>
              <a:sym typeface="Open Sans Light"/>
            </a:endParaRPr>
          </a:p>
          <a:p>
            <a:pPr marL="0" lvl="0" indent="0" algn="ctr" rtl="0">
              <a:spcBef>
                <a:spcPts val="0"/>
              </a:spcBef>
              <a:spcAft>
                <a:spcPts val="0"/>
              </a:spcAft>
              <a:buNone/>
            </a:pPr>
            <a:endParaRPr dirty="0">
              <a:latin typeface="Open Sans Light"/>
              <a:ea typeface="Open Sans Light"/>
              <a:cs typeface="Open Sans Light"/>
              <a:sym typeface="Open Sans Light"/>
            </a:endParaRPr>
          </a:p>
        </p:txBody>
      </p:sp>
      <p:sp>
        <p:nvSpPr>
          <p:cNvPr id="203" name="Google Shape;203;p42"/>
          <p:cNvSpPr txBox="1"/>
          <p:nvPr/>
        </p:nvSpPr>
        <p:spPr>
          <a:xfrm>
            <a:off x="264950" y="4231938"/>
            <a:ext cx="69471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dirty="0">
                <a:solidFill>
                  <a:srgbClr val="2E3D49"/>
                </a:solidFill>
                <a:latin typeface="Open Sans Light"/>
                <a:ea typeface="Open Sans Light"/>
                <a:cs typeface="Open Sans Light"/>
                <a:sym typeface="Open Sans Light"/>
              </a:rPr>
              <a:t>Include a screenshot of the board below: </a:t>
            </a:r>
            <a:endParaRPr sz="1800" dirty="0">
              <a:solidFill>
                <a:srgbClr val="2E3D49"/>
              </a:solidFill>
              <a:latin typeface="Open Sans Light"/>
              <a:ea typeface="Open Sans Light"/>
              <a:cs typeface="Open Sans Light"/>
              <a:sym typeface="Open Sans Light"/>
            </a:endParaRPr>
          </a:p>
        </p:txBody>
      </p:sp>
      <p:pic>
        <p:nvPicPr>
          <p:cNvPr id="3" name="Picture 2">
            <a:extLst>
              <a:ext uri="{FF2B5EF4-FFF2-40B4-BE49-F238E27FC236}">
                <a16:creationId xmlns:a16="http://schemas.microsoft.com/office/drawing/2014/main" id="{DB42F476-054E-77FA-D184-67FF75296C48}"/>
              </a:ext>
            </a:extLst>
          </p:cNvPr>
          <p:cNvPicPr>
            <a:picLocks noChangeAspect="1"/>
          </p:cNvPicPr>
          <p:nvPr/>
        </p:nvPicPr>
        <p:blipFill>
          <a:blip r:embed="rId4"/>
          <a:stretch>
            <a:fillRect/>
          </a:stretch>
        </p:blipFill>
        <p:spPr>
          <a:xfrm>
            <a:off x="206350" y="5002728"/>
            <a:ext cx="7359700" cy="4185401"/>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2015FF"/>
        </a:solidFill>
        <a:effectLst/>
      </p:bgPr>
    </p:bg>
    <p:spTree>
      <p:nvGrpSpPr>
        <p:cNvPr id="1" name="Shape 207"/>
        <p:cNvGrpSpPr/>
        <p:nvPr/>
      </p:nvGrpSpPr>
      <p:grpSpPr>
        <a:xfrm>
          <a:off x="0" y="0"/>
          <a:ext cx="0" cy="0"/>
          <a:chOff x="0" y="0"/>
          <a:chExt cx="0" cy="0"/>
        </a:xfrm>
      </p:grpSpPr>
      <p:sp>
        <p:nvSpPr>
          <p:cNvPr id="208" name="Google Shape;208;p43"/>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chemeClr val="lt1"/>
              </a:buClr>
              <a:buSzPts val="3000"/>
              <a:buFont typeface="Open Sans"/>
              <a:buNone/>
            </a:pPr>
            <a:r>
              <a:rPr lang="en" sz="3000" b="1" i="0" u="none" strike="noStrike" cap="none">
                <a:solidFill>
                  <a:schemeClr val="lt1"/>
                </a:solidFill>
                <a:latin typeface="Open Sans"/>
                <a:ea typeface="Open Sans"/>
                <a:cs typeface="Open Sans"/>
                <a:sym typeface="Open Sans"/>
              </a:rPr>
              <a:t>Part </a:t>
            </a:r>
            <a:r>
              <a:rPr lang="en" sz="3000" b="1">
                <a:solidFill>
                  <a:schemeClr val="lt1"/>
                </a:solidFill>
                <a:latin typeface="Open Sans"/>
                <a:ea typeface="Open Sans"/>
                <a:cs typeface="Open Sans"/>
                <a:sym typeface="Open Sans"/>
              </a:rPr>
              <a:t>4</a:t>
            </a:r>
            <a:endParaRPr sz="3000" b="1" i="0" u="none" strike="noStrike" cap="none">
              <a:solidFill>
                <a:schemeClr val="lt1"/>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SzPts val="3000"/>
              <a:buFont typeface="Open Sans"/>
              <a:buNone/>
            </a:pPr>
            <a:r>
              <a:rPr lang="en" sz="3000">
                <a:solidFill>
                  <a:srgbClr val="FFFFFF"/>
                </a:solidFill>
                <a:latin typeface="Open Sans"/>
                <a:ea typeface="Open Sans"/>
                <a:cs typeface="Open Sans"/>
                <a:sym typeface="Open Sans"/>
              </a:rPr>
              <a:t>Invoice and Payment Options</a:t>
            </a:r>
            <a:endParaRPr sz="3000" b="0" i="0" u="none" strike="noStrike" cap="none">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SzPts val="2000"/>
              <a:buFont typeface="Open Sans"/>
              <a:buNone/>
            </a:pPr>
            <a:endParaRPr sz="2000" b="0" i="0" u="none" strike="noStrike" cap="none">
              <a:solidFill>
                <a:srgbClr val="000000"/>
              </a:solidFill>
              <a:latin typeface="Arial"/>
              <a:ea typeface="Arial"/>
              <a:cs typeface="Arial"/>
              <a:sym typeface="Arial"/>
            </a:endParaRPr>
          </a:p>
        </p:txBody>
      </p:sp>
      <p:sp>
        <p:nvSpPr>
          <p:cNvPr id="209" name="Google Shape;209;p43"/>
          <p:cNvSpPr/>
          <p:nvPr/>
        </p:nvSpPr>
        <p:spPr>
          <a:xfrm>
            <a:off x="3582591" y="3663029"/>
            <a:ext cx="607200" cy="74400"/>
          </a:xfrm>
          <a:prstGeom prst="rect">
            <a:avLst/>
          </a:prstGeom>
          <a:solidFill>
            <a:srgbClr val="DBE2E8"/>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SzPts val="1200"/>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45"/>
          <p:cNvSpPr txBox="1">
            <a:spLocks noGrp="1"/>
          </p:cNvSpPr>
          <p:nvPr>
            <p:ph type="title"/>
          </p:nvPr>
        </p:nvSpPr>
        <p:spPr>
          <a:xfrm>
            <a:off x="117575" y="51534"/>
            <a:ext cx="7389900" cy="1119900"/>
          </a:xfrm>
          <a:prstGeom prst="rect">
            <a:avLst/>
          </a:prstGeom>
          <a:noFill/>
          <a:ln>
            <a:noFill/>
          </a:ln>
        </p:spPr>
        <p:txBody>
          <a:bodyPr spcFirstLastPara="1" wrap="square" lIns="91425" tIns="91425" rIns="91425" bIns="91425" anchor="ctr" anchorCtr="0">
            <a:noAutofit/>
          </a:bodyPr>
          <a:lstStyle/>
          <a:p>
            <a:pPr marL="0" lvl="0" indent="0" algn="r" rtl="0">
              <a:lnSpc>
                <a:spcPct val="115000"/>
              </a:lnSpc>
              <a:spcBef>
                <a:spcPts val="0"/>
              </a:spcBef>
              <a:spcAft>
                <a:spcPts val="0"/>
              </a:spcAft>
              <a:buClr>
                <a:schemeClr val="dk1"/>
              </a:buClr>
              <a:buSzPts val="1100"/>
              <a:buFont typeface="Arial"/>
              <a:buNone/>
            </a:pPr>
            <a:r>
              <a:rPr lang="en-US" sz="1200" dirty="0">
                <a:solidFill>
                  <a:schemeClr val="dk1"/>
                </a:solidFill>
              </a:rPr>
              <a:t>Eslam Mohamed Mahmoud</a:t>
            </a:r>
            <a:endParaRPr sz="1200" dirty="0">
              <a:solidFill>
                <a:schemeClr val="dk1"/>
              </a:solidFill>
            </a:endParaRPr>
          </a:p>
          <a:p>
            <a:pPr marL="0" lvl="0" indent="0" algn="r" rtl="0">
              <a:lnSpc>
                <a:spcPct val="115000"/>
              </a:lnSpc>
              <a:spcBef>
                <a:spcPts val="0"/>
              </a:spcBef>
              <a:spcAft>
                <a:spcPts val="0"/>
              </a:spcAft>
              <a:buClr>
                <a:schemeClr val="dk1"/>
              </a:buClr>
              <a:buSzPts val="1100"/>
              <a:buFont typeface="Arial"/>
              <a:buNone/>
            </a:pPr>
            <a:r>
              <a:rPr lang="en-US" sz="1200" dirty="0">
                <a:solidFill>
                  <a:schemeClr val="dk1"/>
                </a:solidFill>
              </a:rPr>
              <a:t>Building 8,street 3,Ismailia,Egypt</a:t>
            </a:r>
            <a:endParaRPr sz="3100" dirty="0">
              <a:solidFill>
                <a:schemeClr val="dk1"/>
              </a:solidFill>
            </a:endParaRPr>
          </a:p>
          <a:p>
            <a:pPr marL="0" lvl="0" indent="0" algn="just" rtl="0">
              <a:lnSpc>
                <a:spcPct val="115000"/>
              </a:lnSpc>
              <a:spcBef>
                <a:spcPts val="0"/>
              </a:spcBef>
              <a:spcAft>
                <a:spcPts val="0"/>
              </a:spcAft>
              <a:buClr>
                <a:schemeClr val="dk1"/>
              </a:buClr>
              <a:buSzPts val="1100"/>
              <a:buFont typeface="Arial"/>
              <a:buNone/>
            </a:pPr>
            <a:r>
              <a:rPr lang="en" sz="3400" b="1" dirty="0">
                <a:solidFill>
                  <a:schemeClr val="dk1"/>
                </a:solidFill>
              </a:rPr>
              <a:t>Invoice</a:t>
            </a:r>
            <a:endParaRPr sz="4800" b="1" dirty="0">
              <a:solidFill>
                <a:schemeClr val="dk1"/>
              </a:solidFill>
            </a:endParaRPr>
          </a:p>
        </p:txBody>
      </p:sp>
      <p:cxnSp>
        <p:nvCxnSpPr>
          <p:cNvPr id="222" name="Google Shape;222;p45"/>
          <p:cNvCxnSpPr/>
          <p:nvPr/>
        </p:nvCxnSpPr>
        <p:spPr>
          <a:xfrm>
            <a:off x="215425" y="1087775"/>
            <a:ext cx="7416600" cy="39300"/>
          </a:xfrm>
          <a:prstGeom prst="straightConnector1">
            <a:avLst/>
          </a:prstGeom>
          <a:noFill/>
          <a:ln w="19050" cap="flat" cmpd="sng">
            <a:solidFill>
              <a:srgbClr val="2015FF"/>
            </a:solidFill>
            <a:prstDash val="solid"/>
            <a:round/>
            <a:headEnd type="none" w="med" len="med"/>
            <a:tailEnd type="none" w="med" len="med"/>
          </a:ln>
        </p:spPr>
      </p:cxnSp>
      <p:sp>
        <p:nvSpPr>
          <p:cNvPr id="223" name="Google Shape;223;p45"/>
          <p:cNvSpPr txBox="1"/>
          <p:nvPr/>
        </p:nvSpPr>
        <p:spPr>
          <a:xfrm>
            <a:off x="117575" y="1123000"/>
            <a:ext cx="7507500" cy="2467568"/>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0"/>
              </a:spcBef>
              <a:spcAft>
                <a:spcPts val="0"/>
              </a:spcAft>
              <a:buClr>
                <a:schemeClr val="dk1"/>
              </a:buClr>
              <a:buSzPts val="1100"/>
              <a:buFont typeface="Arial"/>
              <a:buNone/>
            </a:pPr>
            <a:r>
              <a:rPr lang="en" b="1" dirty="0">
                <a:solidFill>
                  <a:schemeClr val="dk1"/>
                </a:solidFill>
                <a:latin typeface="Open Sans"/>
                <a:ea typeface="Open Sans"/>
                <a:cs typeface="Open Sans"/>
                <a:sym typeface="Open Sans"/>
              </a:rPr>
              <a:t>Recipient: </a:t>
            </a:r>
            <a:endParaRPr dirty="0">
              <a:solidFill>
                <a:schemeClr val="dk1"/>
              </a:solidFill>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n-US" dirty="0">
                <a:solidFill>
                  <a:srgbClr val="525C65"/>
                </a:solidFill>
                <a:highlight>
                  <a:schemeClr val="lt1"/>
                </a:highlight>
                <a:latin typeface="Open Sans Light"/>
                <a:ea typeface="Open Sans Light"/>
                <a:cs typeface="Open Sans Light"/>
                <a:sym typeface="Open Sans Light"/>
              </a:rPr>
              <a:t>[Project Manager]</a:t>
            </a:r>
          </a:p>
          <a:p>
            <a:pPr marL="0" lvl="0" indent="0" algn="l" rtl="0">
              <a:lnSpc>
                <a:spcPct val="115000"/>
              </a:lnSpc>
              <a:spcBef>
                <a:spcPts val="0"/>
              </a:spcBef>
              <a:spcAft>
                <a:spcPts val="0"/>
              </a:spcAft>
              <a:buClr>
                <a:schemeClr val="dk1"/>
              </a:buClr>
              <a:buSzPts val="1100"/>
              <a:buFont typeface="Arial"/>
              <a:buNone/>
            </a:pPr>
            <a:r>
              <a:rPr lang="en-US" dirty="0">
                <a:solidFill>
                  <a:srgbClr val="525C65"/>
                </a:solidFill>
                <a:highlight>
                  <a:schemeClr val="lt1"/>
                </a:highlight>
                <a:latin typeface="Open Sans Light"/>
                <a:ea typeface="Open Sans Light"/>
                <a:cs typeface="Open Sans Light"/>
                <a:sym typeface="Open Sans Light"/>
              </a:rPr>
              <a:t>[USA]</a:t>
            </a:r>
          </a:p>
          <a:p>
            <a:pPr marL="0" lvl="0" indent="0" algn="l" rtl="0">
              <a:lnSpc>
                <a:spcPct val="115000"/>
              </a:lnSpc>
              <a:spcBef>
                <a:spcPts val="0"/>
              </a:spcBef>
              <a:spcAft>
                <a:spcPts val="0"/>
              </a:spcAft>
              <a:buClr>
                <a:schemeClr val="dk1"/>
              </a:buClr>
              <a:buSzPts val="1100"/>
              <a:buFont typeface="Arial"/>
              <a:buNone/>
            </a:pPr>
            <a:endParaRPr b="1" dirty="0">
              <a:solidFill>
                <a:schemeClr val="dk1"/>
              </a:solidFill>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n" b="1" dirty="0">
                <a:solidFill>
                  <a:schemeClr val="dk1"/>
                </a:solidFill>
                <a:latin typeface="Open Sans"/>
                <a:ea typeface="Open Sans"/>
                <a:cs typeface="Open Sans"/>
                <a:sym typeface="Open Sans"/>
              </a:rPr>
              <a:t>Invoice #</a:t>
            </a:r>
            <a:r>
              <a:rPr lang="en" dirty="0">
                <a:solidFill>
                  <a:schemeClr val="dk1"/>
                </a:solidFill>
                <a:latin typeface="Open Sans"/>
                <a:ea typeface="Open Sans"/>
                <a:cs typeface="Open Sans"/>
                <a:sym typeface="Open Sans"/>
              </a:rPr>
              <a:t>: [0100807]</a:t>
            </a:r>
            <a:endParaRPr lang="en-US" dirty="0">
              <a:solidFill>
                <a:schemeClr val="dk1"/>
              </a:solidFill>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n-US" b="1" dirty="0">
                <a:solidFill>
                  <a:schemeClr val="dk1"/>
                </a:solidFill>
                <a:latin typeface="Open Sans"/>
                <a:ea typeface="Open Sans"/>
                <a:cs typeface="Open Sans"/>
                <a:sym typeface="Open Sans"/>
              </a:rPr>
              <a:t>Date issued</a:t>
            </a:r>
            <a:r>
              <a:rPr lang="en-US" dirty="0">
                <a:solidFill>
                  <a:schemeClr val="dk1"/>
                </a:solidFill>
                <a:latin typeface="Open Sans"/>
                <a:ea typeface="Open Sans"/>
                <a:cs typeface="Open Sans"/>
                <a:sym typeface="Open Sans"/>
              </a:rPr>
              <a:t>: 15/02/2023</a:t>
            </a:r>
          </a:p>
          <a:p>
            <a:pPr marL="0" lvl="0" indent="0" algn="l" rtl="0">
              <a:lnSpc>
                <a:spcPct val="115000"/>
              </a:lnSpc>
              <a:spcBef>
                <a:spcPts val="0"/>
              </a:spcBef>
              <a:spcAft>
                <a:spcPts val="0"/>
              </a:spcAft>
              <a:buClr>
                <a:schemeClr val="dk1"/>
              </a:buClr>
              <a:buSzPts val="1100"/>
              <a:buFont typeface="Arial"/>
              <a:buNone/>
            </a:pPr>
            <a:r>
              <a:rPr lang="en" b="1" dirty="0">
                <a:solidFill>
                  <a:schemeClr val="dk1"/>
                </a:solidFill>
                <a:latin typeface="Open Sans"/>
                <a:ea typeface="Open Sans"/>
                <a:cs typeface="Open Sans"/>
                <a:sym typeface="Open Sans"/>
              </a:rPr>
              <a:t>Date due:</a:t>
            </a:r>
            <a:r>
              <a:rPr lang="en" dirty="0">
                <a:solidFill>
                  <a:schemeClr val="dk1"/>
                </a:solidFill>
                <a:latin typeface="Open Sans"/>
                <a:ea typeface="Open Sans"/>
                <a:cs typeface="Open Sans"/>
                <a:sym typeface="Open Sans"/>
              </a:rPr>
              <a:t> 2/09/2023</a:t>
            </a:r>
          </a:p>
          <a:p>
            <a:pPr marL="0" lvl="0" indent="0" algn="l" rtl="0">
              <a:lnSpc>
                <a:spcPct val="115000"/>
              </a:lnSpc>
              <a:spcBef>
                <a:spcPts val="0"/>
              </a:spcBef>
              <a:spcAft>
                <a:spcPts val="0"/>
              </a:spcAft>
              <a:buClr>
                <a:schemeClr val="dk1"/>
              </a:buClr>
              <a:buSzPts val="1100"/>
              <a:buFont typeface="Arial"/>
              <a:buNone/>
            </a:pPr>
            <a:endParaRPr dirty="0">
              <a:solidFill>
                <a:schemeClr val="dk1"/>
              </a:solidFill>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n" sz="1600" b="1" dirty="0">
                <a:solidFill>
                  <a:schemeClr val="dk1"/>
                </a:solidFill>
                <a:latin typeface="Open Sans"/>
                <a:ea typeface="Open Sans"/>
                <a:cs typeface="Open Sans"/>
                <a:sym typeface="Open Sans"/>
              </a:rPr>
              <a:t>Services Rendered</a:t>
            </a:r>
            <a:endParaRPr sz="1200" dirty="0">
              <a:latin typeface="Open Sans Light"/>
              <a:ea typeface="Open Sans Light"/>
              <a:cs typeface="Open Sans Light"/>
              <a:sym typeface="Open Sans Light"/>
            </a:endParaRPr>
          </a:p>
        </p:txBody>
      </p:sp>
      <p:graphicFrame>
        <p:nvGraphicFramePr>
          <p:cNvPr id="224" name="Google Shape;224;p45"/>
          <p:cNvGraphicFramePr/>
          <p:nvPr>
            <p:extLst>
              <p:ext uri="{D42A27DB-BD31-4B8C-83A1-F6EECF244321}">
                <p14:modId xmlns:p14="http://schemas.microsoft.com/office/powerpoint/2010/main" val="633186601"/>
              </p:ext>
            </p:extLst>
          </p:nvPr>
        </p:nvGraphicFramePr>
        <p:xfrm>
          <a:off x="264900" y="3541118"/>
          <a:ext cx="7242600" cy="5361280"/>
        </p:xfrm>
        <a:graphic>
          <a:graphicData uri="http://schemas.openxmlformats.org/drawingml/2006/table">
            <a:tbl>
              <a:tblPr>
                <a:noFill/>
                <a:tableStyleId>{53D6227A-8FEB-42AE-A451-A2E36D6E7CDF}</a:tableStyleId>
              </a:tblPr>
              <a:tblGrid>
                <a:gridCol w="1865675">
                  <a:extLst>
                    <a:ext uri="{9D8B030D-6E8A-4147-A177-3AD203B41FA5}">
                      <a16:colId xmlns:a16="http://schemas.microsoft.com/office/drawing/2014/main" val="20000"/>
                    </a:ext>
                  </a:extLst>
                </a:gridCol>
                <a:gridCol w="2662275">
                  <a:extLst>
                    <a:ext uri="{9D8B030D-6E8A-4147-A177-3AD203B41FA5}">
                      <a16:colId xmlns:a16="http://schemas.microsoft.com/office/drawing/2014/main" val="20001"/>
                    </a:ext>
                  </a:extLst>
                </a:gridCol>
                <a:gridCol w="869950">
                  <a:extLst>
                    <a:ext uri="{9D8B030D-6E8A-4147-A177-3AD203B41FA5}">
                      <a16:colId xmlns:a16="http://schemas.microsoft.com/office/drawing/2014/main" val="20002"/>
                    </a:ext>
                  </a:extLst>
                </a:gridCol>
                <a:gridCol w="958025">
                  <a:extLst>
                    <a:ext uri="{9D8B030D-6E8A-4147-A177-3AD203B41FA5}">
                      <a16:colId xmlns:a16="http://schemas.microsoft.com/office/drawing/2014/main" val="20003"/>
                    </a:ext>
                  </a:extLst>
                </a:gridCol>
                <a:gridCol w="886675">
                  <a:extLst>
                    <a:ext uri="{9D8B030D-6E8A-4147-A177-3AD203B41FA5}">
                      <a16:colId xmlns:a16="http://schemas.microsoft.com/office/drawing/2014/main" val="20004"/>
                    </a:ext>
                  </a:extLst>
                </a:gridCol>
              </a:tblGrid>
              <a:tr h="551700">
                <a:tc>
                  <a:txBody>
                    <a:bodyPr/>
                    <a:lstStyle/>
                    <a:p>
                      <a:pPr marL="0" lvl="0" indent="0" algn="ctr" rtl="0">
                        <a:spcBef>
                          <a:spcPts val="0"/>
                        </a:spcBef>
                        <a:spcAft>
                          <a:spcPts val="0"/>
                        </a:spcAft>
                        <a:buNone/>
                      </a:pPr>
                      <a:r>
                        <a:rPr lang="en" sz="1300" b="1" dirty="0">
                          <a:solidFill>
                            <a:srgbClr val="FFFFFF"/>
                          </a:solidFill>
                          <a:latin typeface="Open Sans"/>
                          <a:ea typeface="Open Sans"/>
                          <a:cs typeface="Open Sans"/>
                          <a:sym typeface="Open Sans"/>
                        </a:rPr>
                        <a:t>Service</a:t>
                      </a:r>
                      <a:endParaRPr sz="1300" b="1" dirty="0">
                        <a:solidFill>
                          <a:srgbClr val="FFFFFF"/>
                        </a:solidFill>
                        <a:latin typeface="Open Sans"/>
                        <a:ea typeface="Open Sans"/>
                        <a:cs typeface="Open Sans"/>
                        <a:sym typeface="Open Sans"/>
                      </a:endParaRPr>
                    </a:p>
                  </a:txBody>
                  <a:tcPr marL="63500" marR="63500" marT="63500" marB="63500">
                    <a:solidFill>
                      <a:srgbClr val="2015FF"/>
                    </a:solidFill>
                  </a:tcPr>
                </a:tc>
                <a:tc>
                  <a:txBody>
                    <a:bodyPr/>
                    <a:lstStyle/>
                    <a:p>
                      <a:pPr marL="0" lvl="0" indent="0" algn="ctr" rtl="0">
                        <a:spcBef>
                          <a:spcPts val="0"/>
                        </a:spcBef>
                        <a:spcAft>
                          <a:spcPts val="0"/>
                        </a:spcAft>
                        <a:buNone/>
                      </a:pPr>
                      <a:r>
                        <a:rPr lang="en" sz="1300" b="1" dirty="0">
                          <a:solidFill>
                            <a:srgbClr val="FFFFFF"/>
                          </a:solidFill>
                          <a:latin typeface="Open Sans"/>
                          <a:ea typeface="Open Sans"/>
                          <a:cs typeface="Open Sans"/>
                          <a:sym typeface="Open Sans"/>
                        </a:rPr>
                        <a:t>Description of Work Done</a:t>
                      </a:r>
                      <a:endParaRPr sz="1300" b="1" dirty="0">
                        <a:solidFill>
                          <a:srgbClr val="FFFFFF"/>
                        </a:solidFill>
                        <a:latin typeface="Open Sans"/>
                        <a:ea typeface="Open Sans"/>
                        <a:cs typeface="Open Sans"/>
                        <a:sym typeface="Open Sans"/>
                      </a:endParaRPr>
                    </a:p>
                  </a:txBody>
                  <a:tcPr marL="63500" marR="63500" marT="63500" marB="63500">
                    <a:solidFill>
                      <a:srgbClr val="2015FF"/>
                    </a:solidFill>
                  </a:tcPr>
                </a:tc>
                <a:tc>
                  <a:txBody>
                    <a:bodyPr/>
                    <a:lstStyle/>
                    <a:p>
                      <a:pPr marL="0" lvl="0" indent="0" algn="ctr" rtl="0">
                        <a:spcBef>
                          <a:spcPts val="0"/>
                        </a:spcBef>
                        <a:spcAft>
                          <a:spcPts val="0"/>
                        </a:spcAft>
                        <a:buNone/>
                      </a:pPr>
                      <a:r>
                        <a:rPr lang="en" sz="1300" b="1" dirty="0">
                          <a:solidFill>
                            <a:srgbClr val="FFFFFF"/>
                          </a:solidFill>
                          <a:latin typeface="Open Sans"/>
                          <a:ea typeface="Open Sans"/>
                          <a:cs typeface="Open Sans"/>
                          <a:sym typeface="Open Sans"/>
                        </a:rPr>
                        <a:t>Hours Spent </a:t>
                      </a:r>
                      <a:endParaRPr sz="1300" b="1" dirty="0">
                        <a:solidFill>
                          <a:srgbClr val="FFFFFF"/>
                        </a:solidFill>
                        <a:latin typeface="Open Sans"/>
                        <a:ea typeface="Open Sans"/>
                        <a:cs typeface="Open Sans"/>
                        <a:sym typeface="Open Sans"/>
                      </a:endParaRPr>
                    </a:p>
                  </a:txBody>
                  <a:tcPr marL="63500" marR="63500" marT="63500" marB="63500">
                    <a:solidFill>
                      <a:srgbClr val="2015FF"/>
                    </a:solidFill>
                  </a:tcPr>
                </a:tc>
                <a:tc>
                  <a:txBody>
                    <a:bodyPr/>
                    <a:lstStyle/>
                    <a:p>
                      <a:pPr marL="0" lvl="0" indent="0" algn="ctr" rtl="0">
                        <a:spcBef>
                          <a:spcPts val="0"/>
                        </a:spcBef>
                        <a:spcAft>
                          <a:spcPts val="0"/>
                        </a:spcAft>
                        <a:buNone/>
                      </a:pPr>
                      <a:r>
                        <a:rPr lang="en" sz="1300" b="1" dirty="0">
                          <a:solidFill>
                            <a:srgbClr val="FFFFFF"/>
                          </a:solidFill>
                          <a:latin typeface="Open Sans"/>
                          <a:ea typeface="Open Sans"/>
                          <a:cs typeface="Open Sans"/>
                          <a:sym typeface="Open Sans"/>
                        </a:rPr>
                        <a:t>Amount Per Hour</a:t>
                      </a:r>
                      <a:endParaRPr sz="1300" b="1" dirty="0">
                        <a:solidFill>
                          <a:srgbClr val="FFFFFF"/>
                        </a:solidFill>
                        <a:latin typeface="Open Sans"/>
                        <a:ea typeface="Open Sans"/>
                        <a:cs typeface="Open Sans"/>
                        <a:sym typeface="Open Sans"/>
                      </a:endParaRPr>
                    </a:p>
                  </a:txBody>
                  <a:tcPr marL="63500" marR="63500" marT="63500" marB="63500">
                    <a:solidFill>
                      <a:srgbClr val="2015FF"/>
                    </a:solidFill>
                  </a:tcPr>
                </a:tc>
                <a:tc>
                  <a:txBody>
                    <a:bodyPr/>
                    <a:lstStyle/>
                    <a:p>
                      <a:pPr marL="0" lvl="0" indent="0" algn="ctr" rtl="0">
                        <a:spcBef>
                          <a:spcPts val="0"/>
                        </a:spcBef>
                        <a:spcAft>
                          <a:spcPts val="0"/>
                        </a:spcAft>
                        <a:buNone/>
                      </a:pPr>
                      <a:r>
                        <a:rPr lang="en" sz="1300" b="1" dirty="0">
                          <a:solidFill>
                            <a:srgbClr val="FFFFFF"/>
                          </a:solidFill>
                          <a:latin typeface="Open Sans"/>
                          <a:ea typeface="Open Sans"/>
                          <a:cs typeface="Open Sans"/>
                          <a:sym typeface="Open Sans"/>
                        </a:rPr>
                        <a:t>Total</a:t>
                      </a:r>
                      <a:endParaRPr sz="1300" b="1" dirty="0">
                        <a:solidFill>
                          <a:srgbClr val="FFFFFF"/>
                        </a:solidFill>
                        <a:latin typeface="Open Sans"/>
                        <a:ea typeface="Open Sans"/>
                        <a:cs typeface="Open Sans"/>
                        <a:sym typeface="Open Sans"/>
                      </a:endParaRPr>
                    </a:p>
                  </a:txBody>
                  <a:tcPr marL="63500" marR="63500" marT="63500" marB="63500">
                    <a:solidFill>
                      <a:srgbClr val="2015FF"/>
                    </a:solidFill>
                  </a:tcPr>
                </a:tc>
                <a:extLst>
                  <a:ext uri="{0D108BD9-81ED-4DB2-BD59-A6C34878D82A}">
                    <a16:rowId xmlns:a16="http://schemas.microsoft.com/office/drawing/2014/main" val="10000"/>
                  </a:ext>
                </a:extLst>
              </a:tr>
              <a:tr h="738550">
                <a:tc>
                  <a:txBody>
                    <a:bodyPr/>
                    <a:lstStyle/>
                    <a:p>
                      <a:pPr marL="0" lvl="0" indent="0" algn="l" rtl="0">
                        <a:spcBef>
                          <a:spcPts val="0"/>
                        </a:spcBef>
                        <a:spcAft>
                          <a:spcPts val="0"/>
                        </a:spcAft>
                        <a:buNone/>
                      </a:pPr>
                      <a:r>
                        <a:rPr lang="en-US" sz="1300" dirty="0">
                          <a:latin typeface="Open Sans"/>
                          <a:ea typeface="Open Sans"/>
                          <a:cs typeface="Open Sans"/>
                          <a:sym typeface="Open Sans"/>
                        </a:rPr>
                        <a:t>Organizing Excel spreadsheets</a:t>
                      </a:r>
                      <a:endParaRPr sz="1300" dirty="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US" sz="1300" dirty="0">
                          <a:latin typeface="Open Sans"/>
                          <a:ea typeface="Open Sans"/>
                          <a:cs typeface="Open Sans"/>
                          <a:sym typeface="Open Sans"/>
                        </a:rPr>
                        <a:t>Preparation of a good spreadsheet, organizing the information flow, removing duplication, sorting the data, and streamlining data by merging and redesigning, linking spreadsheets for ease of access, and ordering the sheets.</a:t>
                      </a:r>
                      <a:endParaRPr sz="1300" dirty="0">
                        <a:latin typeface="Open Sans"/>
                        <a:ea typeface="Open Sans"/>
                        <a:cs typeface="Open Sans"/>
                        <a:sym typeface="Open Sans"/>
                      </a:endParaRPr>
                    </a:p>
                  </a:txBody>
                  <a:tcPr marL="63500" marR="63500" marT="63500" marB="63500"/>
                </a:tc>
                <a:tc>
                  <a:txBody>
                    <a:bodyPr/>
                    <a:lstStyle/>
                    <a:p>
                      <a:pPr marL="0" lvl="0" indent="0" algn="ctr" rtl="0">
                        <a:spcBef>
                          <a:spcPts val="0"/>
                        </a:spcBef>
                        <a:spcAft>
                          <a:spcPts val="0"/>
                        </a:spcAft>
                        <a:buNone/>
                      </a:pPr>
                      <a:r>
                        <a:rPr lang="en-US" sz="1300" b="0" dirty="0">
                          <a:latin typeface="Open Sans"/>
                          <a:ea typeface="Open Sans"/>
                          <a:cs typeface="Open Sans"/>
                          <a:sym typeface="Open Sans"/>
                        </a:rPr>
                        <a:t>160</a:t>
                      </a:r>
                      <a:endParaRPr sz="1300" b="0" dirty="0">
                        <a:latin typeface="Open Sans"/>
                        <a:ea typeface="Open Sans"/>
                        <a:cs typeface="Open Sans"/>
                        <a:sym typeface="Open Sans"/>
                      </a:endParaRPr>
                    </a:p>
                  </a:txBody>
                  <a:tcPr marL="63500" marR="63500" marT="63500" marB="63500"/>
                </a:tc>
                <a:tc>
                  <a:txBody>
                    <a:bodyPr/>
                    <a:lstStyle/>
                    <a:p>
                      <a:pPr marL="0" lvl="0" indent="0" algn="ctr" rtl="0">
                        <a:spcBef>
                          <a:spcPts val="0"/>
                        </a:spcBef>
                        <a:spcAft>
                          <a:spcPts val="0"/>
                        </a:spcAft>
                        <a:buNone/>
                      </a:pPr>
                      <a:r>
                        <a:rPr lang="en" sz="1300" dirty="0">
                          <a:latin typeface="Open Sans"/>
                          <a:ea typeface="Open Sans"/>
                          <a:cs typeface="Open Sans"/>
                          <a:sym typeface="Open Sans"/>
                        </a:rPr>
                        <a:t>$35</a:t>
                      </a:r>
                      <a:endParaRPr sz="1300" dirty="0">
                        <a:latin typeface="Open Sans"/>
                        <a:ea typeface="Open Sans"/>
                        <a:cs typeface="Open Sans"/>
                        <a:sym typeface="Open Sans"/>
                      </a:endParaRPr>
                    </a:p>
                  </a:txBody>
                  <a:tcPr marL="63500" marR="63500" marT="63500" marB="63500"/>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300" dirty="0">
                          <a:latin typeface="Open Sans"/>
                          <a:ea typeface="Open Sans"/>
                          <a:cs typeface="Open Sans"/>
                          <a:sym typeface="Open Sans"/>
                        </a:rPr>
                        <a:t>160*</a:t>
                      </a:r>
                      <a:r>
                        <a:rPr lang="en" sz="1300" dirty="0">
                          <a:latin typeface="Open Sans"/>
                          <a:ea typeface="Open Sans"/>
                          <a:cs typeface="Open Sans"/>
                          <a:sym typeface="Open Sans"/>
                        </a:rPr>
                        <a:t>35$</a:t>
                      </a:r>
                    </a:p>
                    <a:p>
                      <a:pPr marL="0" lvl="0" indent="0" algn="l" rtl="0">
                        <a:spcBef>
                          <a:spcPts val="0"/>
                        </a:spcBef>
                        <a:spcAft>
                          <a:spcPts val="0"/>
                        </a:spcAft>
                        <a:buNone/>
                      </a:pPr>
                      <a:r>
                        <a:rPr lang="en-US" sz="1300" dirty="0">
                          <a:latin typeface="Open Sans"/>
                          <a:ea typeface="Open Sans"/>
                          <a:cs typeface="Open Sans"/>
                          <a:sym typeface="Open Sans"/>
                        </a:rPr>
                        <a:t>= 5,600$</a:t>
                      </a:r>
                    </a:p>
                  </a:txBody>
                  <a:tcPr marL="63500" marR="63500" marT="63500" marB="63500"/>
                </a:tc>
                <a:extLst>
                  <a:ext uri="{0D108BD9-81ED-4DB2-BD59-A6C34878D82A}">
                    <a16:rowId xmlns:a16="http://schemas.microsoft.com/office/drawing/2014/main" val="10001"/>
                  </a:ext>
                </a:extLst>
              </a:tr>
              <a:tr h="738550">
                <a:tc>
                  <a:txBody>
                    <a:bodyPr/>
                    <a:lstStyle/>
                    <a:p>
                      <a:pPr marL="0" lvl="0" indent="0" algn="l" rtl="0">
                        <a:spcBef>
                          <a:spcPts val="0"/>
                        </a:spcBef>
                        <a:spcAft>
                          <a:spcPts val="0"/>
                        </a:spcAft>
                        <a:buNone/>
                      </a:pPr>
                      <a:r>
                        <a:rPr lang="en-US" sz="1300" dirty="0">
                          <a:latin typeface="Open Sans"/>
                          <a:ea typeface="Open Sans"/>
                          <a:cs typeface="Open Sans"/>
                          <a:sym typeface="Open Sans"/>
                        </a:rPr>
                        <a:t>Dashboards</a:t>
                      </a:r>
                      <a:endParaRPr sz="1300" dirty="0">
                        <a:latin typeface="Open Sans"/>
                        <a:ea typeface="Open Sans"/>
                        <a:cs typeface="Open Sans"/>
                        <a:sym typeface="Open Sans"/>
                      </a:endParaRPr>
                    </a:p>
                  </a:txBody>
                  <a:tcPr marL="63500" marR="63500" marT="63500" marB="63500"/>
                </a:tc>
                <a:tc>
                  <a:txBody>
                    <a:bodyPr/>
                    <a:lstStyle/>
                    <a:p>
                      <a:r>
                        <a:rPr lang="en-US" sz="1400" b="0" i="0" u="none" strike="noStrike" cap="none" dirty="0">
                          <a:solidFill>
                            <a:srgbClr val="000000"/>
                          </a:solidFill>
                          <a:effectLst/>
                          <a:latin typeface="Arial"/>
                          <a:ea typeface="Arial"/>
                          <a:cs typeface="Arial"/>
                          <a:sym typeface="Arial"/>
                        </a:rPr>
                        <a:t>Defining the dashboard audience and visualizing the data and objectives Selecting the right chart type for data, customizing solutions to fit company needs, and Building a Balanced Perspective.</a:t>
                      </a:r>
                    </a:p>
                  </a:txBody>
                  <a:tcPr marL="63500" marR="63500" marT="63500" marB="63500"/>
                </a:tc>
                <a:tc>
                  <a:txBody>
                    <a:bodyPr/>
                    <a:lstStyle/>
                    <a:p>
                      <a:pPr marL="0" lvl="0" indent="0" algn="ctr" rtl="0">
                        <a:spcBef>
                          <a:spcPts val="0"/>
                        </a:spcBef>
                        <a:spcAft>
                          <a:spcPts val="0"/>
                        </a:spcAft>
                        <a:buNone/>
                      </a:pPr>
                      <a:r>
                        <a:rPr lang="en" sz="1300" dirty="0">
                          <a:latin typeface="Open Sans"/>
                          <a:ea typeface="Open Sans"/>
                          <a:cs typeface="Open Sans"/>
                          <a:sym typeface="Open Sans"/>
                        </a:rPr>
                        <a:t>160</a:t>
                      </a:r>
                      <a:endParaRPr sz="1300" dirty="0">
                        <a:latin typeface="Open Sans"/>
                        <a:ea typeface="Open Sans"/>
                        <a:cs typeface="Open Sans"/>
                        <a:sym typeface="Open Sans"/>
                      </a:endParaRPr>
                    </a:p>
                  </a:txBody>
                  <a:tcPr marL="63500" marR="63500" marT="63500" marB="63500"/>
                </a:tc>
                <a:tc>
                  <a:txBody>
                    <a:bodyPr/>
                    <a:lstStyle/>
                    <a:p>
                      <a:pPr marL="0" lvl="0" indent="0" algn="ctr" rtl="0">
                        <a:spcBef>
                          <a:spcPts val="0"/>
                        </a:spcBef>
                        <a:spcAft>
                          <a:spcPts val="0"/>
                        </a:spcAft>
                        <a:buNone/>
                      </a:pPr>
                      <a:r>
                        <a:rPr lang="en" sz="1300" dirty="0">
                          <a:latin typeface="Open Sans"/>
                          <a:ea typeface="Open Sans"/>
                          <a:cs typeface="Open Sans"/>
                          <a:sym typeface="Open Sans"/>
                        </a:rPr>
                        <a:t>$50</a:t>
                      </a:r>
                      <a:endParaRPr sz="1300" dirty="0">
                        <a:latin typeface="Open Sans"/>
                        <a:ea typeface="Open Sans"/>
                        <a:cs typeface="Open Sans"/>
                        <a:sym typeface="Open Sans"/>
                      </a:endParaRPr>
                    </a:p>
                  </a:txBody>
                  <a:tcPr marL="63500" marR="63500" marT="63500" marB="63500"/>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300" dirty="0">
                          <a:latin typeface="Open Sans"/>
                          <a:ea typeface="Open Sans"/>
                          <a:cs typeface="Open Sans"/>
                          <a:sym typeface="Open Sans"/>
                        </a:rPr>
                        <a:t>160*</a:t>
                      </a:r>
                      <a:r>
                        <a:rPr lang="en" sz="1300" dirty="0">
                          <a:latin typeface="Open Sans"/>
                          <a:ea typeface="Open Sans"/>
                          <a:cs typeface="Open Sans"/>
                          <a:sym typeface="Open Sans"/>
                        </a:rPr>
                        <a:t>50$</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 sz="1300" dirty="0">
                          <a:latin typeface="Open Sans"/>
                          <a:ea typeface="Open Sans"/>
                          <a:cs typeface="Open Sans"/>
                          <a:sym typeface="Open Sans"/>
                        </a:rPr>
                        <a:t>=8,000$</a:t>
                      </a:r>
                    </a:p>
                    <a:p>
                      <a:pPr marL="0" lvl="0" indent="0" algn="l" rtl="0">
                        <a:spcBef>
                          <a:spcPts val="0"/>
                        </a:spcBef>
                        <a:spcAft>
                          <a:spcPts val="0"/>
                        </a:spcAft>
                        <a:buNone/>
                      </a:pPr>
                      <a:endParaRPr sz="1300" dirty="0">
                        <a:latin typeface="Open Sans"/>
                        <a:ea typeface="Open Sans"/>
                        <a:cs typeface="Open Sans"/>
                        <a:sym typeface="Open Sans"/>
                      </a:endParaRPr>
                    </a:p>
                  </a:txBody>
                  <a:tcPr marL="63500" marR="63500" marT="63500" marB="63500"/>
                </a:tc>
                <a:extLst>
                  <a:ext uri="{0D108BD9-81ED-4DB2-BD59-A6C34878D82A}">
                    <a16:rowId xmlns:a16="http://schemas.microsoft.com/office/drawing/2014/main" val="10002"/>
                  </a:ext>
                </a:extLst>
              </a:tr>
              <a:tr h="738550">
                <a:tc>
                  <a:txBody>
                    <a:bodyPr/>
                    <a:lstStyle/>
                    <a:p>
                      <a:pPr marL="0" lvl="0" indent="0" algn="l" rtl="0">
                        <a:spcBef>
                          <a:spcPts val="0"/>
                        </a:spcBef>
                        <a:spcAft>
                          <a:spcPts val="0"/>
                        </a:spcAft>
                        <a:buNone/>
                      </a:pPr>
                      <a:r>
                        <a:rPr lang="en" sz="1300" dirty="0">
                          <a:latin typeface="Open Sans"/>
                          <a:ea typeface="Open Sans"/>
                          <a:cs typeface="Open Sans"/>
                          <a:sym typeface="Open Sans"/>
                        </a:rPr>
                        <a:t>Reports</a:t>
                      </a:r>
                      <a:endParaRPr sz="1300" dirty="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US" sz="1300" dirty="0">
                          <a:latin typeface="Open Sans"/>
                          <a:ea typeface="Open Sans"/>
                          <a:cs typeface="Open Sans"/>
                          <a:sym typeface="Open Sans"/>
                        </a:rPr>
                        <a:t>project tracking and updating information, Improving performance</a:t>
                      </a:r>
                      <a:endParaRPr sz="1300" dirty="0">
                        <a:latin typeface="Open Sans"/>
                        <a:ea typeface="Open Sans"/>
                        <a:cs typeface="Open Sans"/>
                        <a:sym typeface="Open Sans"/>
                      </a:endParaRPr>
                    </a:p>
                  </a:txBody>
                  <a:tcPr marL="63500" marR="63500" marT="63500" marB="63500"/>
                </a:tc>
                <a:tc>
                  <a:txBody>
                    <a:bodyPr/>
                    <a:lstStyle/>
                    <a:p>
                      <a:pPr marL="0" lvl="0" indent="0" algn="ctr" rtl="0">
                        <a:spcBef>
                          <a:spcPts val="0"/>
                        </a:spcBef>
                        <a:spcAft>
                          <a:spcPts val="0"/>
                        </a:spcAft>
                        <a:buNone/>
                      </a:pPr>
                      <a:r>
                        <a:rPr lang="en" sz="1300" dirty="0">
                          <a:latin typeface="Open Sans"/>
                          <a:ea typeface="Open Sans"/>
                          <a:cs typeface="Open Sans"/>
                          <a:sym typeface="Open Sans"/>
                        </a:rPr>
                        <a:t>80</a:t>
                      </a:r>
                      <a:endParaRPr sz="1300" dirty="0">
                        <a:latin typeface="Open Sans"/>
                        <a:ea typeface="Open Sans"/>
                        <a:cs typeface="Open Sans"/>
                        <a:sym typeface="Open Sans"/>
                      </a:endParaRPr>
                    </a:p>
                  </a:txBody>
                  <a:tcPr marL="63500" marR="63500" marT="63500" marB="63500"/>
                </a:tc>
                <a:tc>
                  <a:txBody>
                    <a:bodyPr/>
                    <a:lstStyle/>
                    <a:p>
                      <a:pPr marL="0" lvl="0" indent="0" algn="ctr" rtl="0">
                        <a:spcBef>
                          <a:spcPts val="0"/>
                        </a:spcBef>
                        <a:spcAft>
                          <a:spcPts val="0"/>
                        </a:spcAft>
                        <a:buNone/>
                      </a:pPr>
                      <a:r>
                        <a:rPr lang="en" sz="1300" dirty="0">
                          <a:latin typeface="Open Sans"/>
                          <a:ea typeface="Open Sans"/>
                          <a:cs typeface="Open Sans"/>
                          <a:sym typeface="Open Sans"/>
                        </a:rPr>
                        <a:t>$35</a:t>
                      </a:r>
                      <a:endParaRPr sz="1300" dirty="0">
                        <a:latin typeface="Open Sans"/>
                        <a:ea typeface="Open Sans"/>
                        <a:cs typeface="Open Sans"/>
                        <a:sym typeface="Open Sans"/>
                      </a:endParaRPr>
                    </a:p>
                  </a:txBody>
                  <a:tcPr marL="63500" marR="63500" marT="63500" marB="63500"/>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300" dirty="0">
                          <a:latin typeface="Open Sans"/>
                          <a:ea typeface="Open Sans"/>
                          <a:cs typeface="Open Sans"/>
                          <a:sym typeface="Open Sans"/>
                        </a:rPr>
                        <a:t>80*</a:t>
                      </a:r>
                      <a:r>
                        <a:rPr lang="en" sz="1300" dirty="0">
                          <a:latin typeface="Open Sans"/>
                          <a:ea typeface="Open Sans"/>
                          <a:cs typeface="Open Sans"/>
                          <a:sym typeface="Open Sans"/>
                        </a:rPr>
                        <a:t>35$</a:t>
                      </a:r>
                    </a:p>
                    <a:p>
                      <a:pPr marL="0" lvl="0" indent="0" algn="l" rtl="0">
                        <a:spcBef>
                          <a:spcPts val="0"/>
                        </a:spcBef>
                        <a:spcAft>
                          <a:spcPts val="0"/>
                        </a:spcAft>
                        <a:buNone/>
                      </a:pPr>
                      <a:r>
                        <a:rPr lang="en-US" sz="1300" dirty="0">
                          <a:latin typeface="Open Sans"/>
                          <a:ea typeface="Open Sans"/>
                          <a:cs typeface="Open Sans"/>
                          <a:sym typeface="Open Sans"/>
                        </a:rPr>
                        <a:t>=2,800$</a:t>
                      </a:r>
                      <a:endParaRPr sz="1300" dirty="0">
                        <a:latin typeface="Open Sans"/>
                        <a:ea typeface="Open Sans"/>
                        <a:cs typeface="Open Sans"/>
                        <a:sym typeface="Open Sans"/>
                      </a:endParaRPr>
                    </a:p>
                  </a:txBody>
                  <a:tcPr marL="63500" marR="63500" marT="63500" marB="63500"/>
                </a:tc>
                <a:extLst>
                  <a:ext uri="{0D108BD9-81ED-4DB2-BD59-A6C34878D82A}">
                    <a16:rowId xmlns:a16="http://schemas.microsoft.com/office/drawing/2014/main" val="10003"/>
                  </a:ext>
                </a:extLst>
              </a:tr>
              <a:tr h="738550">
                <a:tc>
                  <a:txBody>
                    <a:bodyPr/>
                    <a:lstStyle/>
                    <a:p>
                      <a:pPr marL="0" lvl="0" indent="0" algn="l" rtl="0">
                        <a:spcBef>
                          <a:spcPts val="0"/>
                        </a:spcBef>
                        <a:spcAft>
                          <a:spcPts val="0"/>
                        </a:spcAft>
                        <a:buNone/>
                      </a:pPr>
                      <a:r>
                        <a:rPr lang="en-US" sz="1300" dirty="0">
                          <a:latin typeface="Open Sans"/>
                          <a:ea typeface="Open Sans"/>
                          <a:cs typeface="Open Sans"/>
                          <a:sym typeface="Open Sans"/>
                        </a:rPr>
                        <a:t>Transferring the data</a:t>
                      </a:r>
                      <a:endParaRPr sz="1300" dirty="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US" sz="1300" dirty="0">
                          <a:latin typeface="Open Sans"/>
                          <a:ea typeface="Open Sans"/>
                          <a:cs typeface="Open Sans"/>
                          <a:sym typeface="Open Sans"/>
                        </a:rPr>
                        <a:t>Gathering and transferring the data</a:t>
                      </a:r>
                      <a:endParaRPr sz="1300" dirty="0">
                        <a:latin typeface="Open Sans"/>
                        <a:ea typeface="Open Sans"/>
                        <a:cs typeface="Open Sans"/>
                        <a:sym typeface="Open Sans"/>
                      </a:endParaRPr>
                    </a:p>
                  </a:txBody>
                  <a:tcPr marL="63500" marR="63500" marT="63500" marB="63500"/>
                </a:tc>
                <a:tc>
                  <a:txBody>
                    <a:bodyPr/>
                    <a:lstStyle/>
                    <a:p>
                      <a:pPr marL="0" lvl="0" indent="0" algn="ctr" rtl="0">
                        <a:spcBef>
                          <a:spcPts val="0"/>
                        </a:spcBef>
                        <a:spcAft>
                          <a:spcPts val="0"/>
                        </a:spcAft>
                        <a:buNone/>
                      </a:pPr>
                      <a:r>
                        <a:rPr lang="en" sz="1300" dirty="0">
                          <a:latin typeface="Open Sans"/>
                          <a:ea typeface="Open Sans"/>
                          <a:cs typeface="Open Sans"/>
                          <a:sym typeface="Open Sans"/>
                        </a:rPr>
                        <a:t>160</a:t>
                      </a:r>
                      <a:endParaRPr sz="1300" dirty="0">
                        <a:latin typeface="Open Sans"/>
                        <a:ea typeface="Open Sans"/>
                        <a:cs typeface="Open Sans"/>
                        <a:sym typeface="Open Sans"/>
                      </a:endParaRPr>
                    </a:p>
                  </a:txBody>
                  <a:tcPr marL="63500" marR="63500" marT="63500" marB="63500"/>
                </a:tc>
                <a:tc>
                  <a:txBody>
                    <a:bodyPr/>
                    <a:lstStyle/>
                    <a:p>
                      <a:pPr marL="0" lvl="0" indent="0" algn="ctr" rtl="0">
                        <a:spcBef>
                          <a:spcPts val="0"/>
                        </a:spcBef>
                        <a:spcAft>
                          <a:spcPts val="0"/>
                        </a:spcAft>
                        <a:buNone/>
                      </a:pPr>
                      <a:r>
                        <a:rPr lang="en" sz="1300" dirty="0">
                          <a:latin typeface="Open Sans"/>
                          <a:ea typeface="Open Sans"/>
                          <a:cs typeface="Open Sans"/>
                          <a:sym typeface="Open Sans"/>
                        </a:rPr>
                        <a:t>$50</a:t>
                      </a:r>
                      <a:endParaRPr sz="1300" dirty="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US" sz="1300" dirty="0">
                          <a:latin typeface="Open Sans"/>
                          <a:ea typeface="Open Sans"/>
                          <a:cs typeface="Open Sans"/>
                          <a:sym typeface="Open Sans"/>
                        </a:rPr>
                        <a:t>160*50$</a:t>
                      </a:r>
                    </a:p>
                    <a:p>
                      <a:pPr marL="0" lvl="0" indent="0" algn="l" rtl="0">
                        <a:spcBef>
                          <a:spcPts val="0"/>
                        </a:spcBef>
                        <a:spcAft>
                          <a:spcPts val="0"/>
                        </a:spcAft>
                        <a:buNone/>
                      </a:pPr>
                      <a:r>
                        <a:rPr lang="en-US" sz="1300" dirty="0">
                          <a:latin typeface="Open Sans"/>
                          <a:ea typeface="Open Sans"/>
                          <a:cs typeface="Open Sans"/>
                          <a:sym typeface="Open Sans"/>
                        </a:rPr>
                        <a:t>=8,000$</a:t>
                      </a:r>
                      <a:endParaRPr sz="1300" dirty="0">
                        <a:latin typeface="Open Sans"/>
                        <a:ea typeface="Open Sans"/>
                        <a:cs typeface="Open Sans"/>
                        <a:sym typeface="Open Sans"/>
                      </a:endParaRPr>
                    </a:p>
                  </a:txBody>
                  <a:tcPr marL="63500" marR="63500" marT="63500" marB="63500"/>
                </a:tc>
                <a:extLst>
                  <a:ext uri="{0D108BD9-81ED-4DB2-BD59-A6C34878D82A}">
                    <a16:rowId xmlns:a16="http://schemas.microsoft.com/office/drawing/2014/main" val="10004"/>
                  </a:ext>
                </a:extLst>
              </a:tr>
            </a:tbl>
          </a:graphicData>
        </a:graphic>
      </p:graphicFrame>
      <p:sp>
        <p:nvSpPr>
          <p:cNvPr id="3" name="TextBox 2">
            <a:extLst>
              <a:ext uri="{FF2B5EF4-FFF2-40B4-BE49-F238E27FC236}">
                <a16:creationId xmlns:a16="http://schemas.microsoft.com/office/drawing/2014/main" id="{4074E72B-47A4-F2BF-6BB0-0F0A75095585}"/>
              </a:ext>
            </a:extLst>
          </p:cNvPr>
          <p:cNvSpPr txBox="1"/>
          <p:nvPr/>
        </p:nvSpPr>
        <p:spPr>
          <a:xfrm>
            <a:off x="-82550" y="8903574"/>
            <a:ext cx="7937500" cy="1231106"/>
          </a:xfrm>
          <a:prstGeom prst="rect">
            <a:avLst/>
          </a:prstGeom>
          <a:noFill/>
        </p:spPr>
        <p:txBody>
          <a:bodyPr wrap="square">
            <a:spAutoFit/>
          </a:bodyPr>
          <a:lstStyle/>
          <a:p>
            <a:pPr marL="0" lvl="0" indent="0" algn="ctr" rtl="0">
              <a:spcBef>
                <a:spcPts val="0"/>
              </a:spcBef>
              <a:spcAft>
                <a:spcPts val="0"/>
              </a:spcAft>
              <a:buNone/>
            </a:pPr>
            <a:r>
              <a:rPr lang="en-US" sz="1600" b="1" dirty="0">
                <a:latin typeface="Open Sans"/>
                <a:ea typeface="Open Sans"/>
                <a:cs typeface="Open Sans"/>
                <a:sym typeface="Open Sans"/>
              </a:rPr>
              <a:t>Total Payment Due:</a:t>
            </a:r>
            <a:r>
              <a:rPr lang="en-US" sz="1600" dirty="0">
                <a:latin typeface="Open Sans Light"/>
                <a:ea typeface="Open Sans Light"/>
                <a:cs typeface="Open Sans Light"/>
                <a:sym typeface="Open Sans Light"/>
              </a:rPr>
              <a:t> [24,400</a:t>
            </a:r>
            <a:r>
              <a:rPr lang="en-US" sz="1600" b="1" dirty="0">
                <a:latin typeface="Open Sans Light"/>
                <a:ea typeface="Open Sans Light"/>
                <a:cs typeface="Open Sans Light"/>
                <a:sym typeface="Open Sans Light"/>
              </a:rPr>
              <a:t>$</a:t>
            </a:r>
            <a:r>
              <a:rPr lang="en-US" sz="1600" dirty="0">
                <a:latin typeface="Open Sans Light"/>
                <a:ea typeface="Open Sans Light"/>
                <a:cs typeface="Open Sans Light"/>
                <a:sym typeface="Open Sans Light"/>
              </a:rPr>
              <a:t>]</a:t>
            </a:r>
          </a:p>
          <a:p>
            <a:pPr marL="0" lvl="0" indent="0" algn="ctr" rtl="0">
              <a:spcBef>
                <a:spcPts val="0"/>
              </a:spcBef>
              <a:spcAft>
                <a:spcPts val="0"/>
              </a:spcAft>
              <a:buNone/>
            </a:pPr>
            <a:endParaRPr lang="en-US" sz="1600" dirty="0">
              <a:latin typeface="Open Sans Light"/>
              <a:ea typeface="Open Sans Light"/>
              <a:cs typeface="Open Sans Light"/>
              <a:sym typeface="Open Sans Light"/>
            </a:endParaRPr>
          </a:p>
          <a:p>
            <a:pPr marL="0" lvl="0" indent="0" algn="ctr" rtl="0">
              <a:spcBef>
                <a:spcPts val="0"/>
              </a:spcBef>
              <a:spcAft>
                <a:spcPts val="0"/>
              </a:spcAft>
              <a:buNone/>
            </a:pPr>
            <a:r>
              <a:rPr lang="en-US" b="1" dirty="0">
                <a:latin typeface="Open Sans"/>
                <a:ea typeface="Open Sans"/>
                <a:cs typeface="Open Sans"/>
                <a:sym typeface="Open Sans"/>
              </a:rPr>
              <a:t>Payment Options: </a:t>
            </a:r>
            <a:r>
              <a:rPr lang="en-US" dirty="0">
                <a:latin typeface="Open Sans"/>
                <a:ea typeface="Open Sans"/>
                <a:cs typeface="Open Sans"/>
                <a:sym typeface="Open Sans"/>
              </a:rPr>
              <a:t>By my </a:t>
            </a:r>
            <a:r>
              <a:rPr lang="en-US" b="1" dirty="0">
                <a:latin typeface="Open Sans"/>
                <a:ea typeface="Open Sans"/>
                <a:cs typeface="Open Sans"/>
                <a:sym typeface="Open Sans"/>
              </a:rPr>
              <a:t>PayPal</a:t>
            </a:r>
            <a:r>
              <a:rPr lang="en-US" b="1" dirty="0">
                <a:latin typeface="Open Sans Light"/>
                <a:ea typeface="Open Sans Light"/>
                <a:cs typeface="Open Sans Light"/>
                <a:sym typeface="Open Sans Light"/>
              </a:rPr>
              <a:t>, </a:t>
            </a:r>
            <a:r>
              <a:rPr lang="en-US" b="1" dirty="0" err="1">
                <a:latin typeface="Open Sans Light"/>
                <a:ea typeface="Open Sans Light"/>
                <a:cs typeface="Open Sans Light"/>
                <a:sym typeface="Open Sans Light"/>
              </a:rPr>
              <a:t>Paymob</a:t>
            </a:r>
            <a:r>
              <a:rPr lang="en-US" b="1" dirty="0">
                <a:latin typeface="Open Sans Light"/>
                <a:ea typeface="Open Sans Light"/>
                <a:cs typeface="Open Sans Light"/>
                <a:sym typeface="Open Sans Light"/>
              </a:rPr>
              <a:t>, </a:t>
            </a:r>
            <a:r>
              <a:rPr lang="en-US" b="1" dirty="0" err="1">
                <a:latin typeface="Open Sans Light"/>
                <a:ea typeface="Open Sans Light"/>
                <a:cs typeface="Open Sans Light"/>
                <a:sym typeface="Open Sans Light"/>
              </a:rPr>
              <a:t>Payoneer</a:t>
            </a:r>
            <a:endParaRPr lang="en-US" b="1" dirty="0">
              <a:latin typeface="Open Sans Light"/>
              <a:ea typeface="Open Sans Light"/>
              <a:cs typeface="Open Sans Light"/>
              <a:sym typeface="Open Sans Light"/>
            </a:endParaRPr>
          </a:p>
          <a:p>
            <a:pPr marL="0" lvl="0" indent="0" algn="ctr" rtl="0">
              <a:spcBef>
                <a:spcPts val="0"/>
              </a:spcBef>
              <a:spcAft>
                <a:spcPts val="0"/>
              </a:spcAft>
              <a:buNone/>
            </a:pPr>
            <a:endParaRPr lang="en-US" b="1" dirty="0">
              <a:latin typeface="Open Sans Light"/>
              <a:ea typeface="Open Sans Light"/>
              <a:cs typeface="Open Sans Light"/>
              <a:sym typeface="Open Sans Light"/>
            </a:endParaRPr>
          </a:p>
          <a:p>
            <a:pPr marL="0" lvl="0" indent="0" algn="ctr" rtl="0">
              <a:spcBef>
                <a:spcPts val="0"/>
              </a:spcBef>
              <a:spcAft>
                <a:spcPts val="0"/>
              </a:spcAft>
              <a:buNone/>
            </a:pPr>
            <a:r>
              <a:rPr lang="en-US" sz="1200" b="1" dirty="0">
                <a:latin typeface="Open Sans Light"/>
                <a:ea typeface="Open Sans Light"/>
                <a:cs typeface="Open Sans Light"/>
                <a:sym typeface="Open Sans Light"/>
              </a:rPr>
              <a:t>Email: </a:t>
            </a:r>
            <a:r>
              <a:rPr lang="en-US" sz="1200" dirty="0">
                <a:latin typeface="Open Sans Light"/>
                <a:ea typeface="Open Sans Light"/>
                <a:cs typeface="Open Sans Light"/>
                <a:sym typeface="Open Sans Light"/>
              </a:rPr>
              <a:t>eslam.moahmmed98@yahoo.com</a:t>
            </a: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3178</TotalTime>
  <Words>718</Words>
  <Application>Microsoft Office PowerPoint</Application>
  <PresentationFormat>Custom</PresentationFormat>
  <Paragraphs>106</Paragraphs>
  <Slides>9</Slides>
  <Notes>9</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9</vt:i4>
      </vt:variant>
    </vt:vector>
  </HeadingPairs>
  <TitlesOfParts>
    <vt:vector size="16" baseType="lpstr">
      <vt:lpstr>Arial</vt:lpstr>
      <vt:lpstr>Open Sans SemiBold</vt:lpstr>
      <vt:lpstr>Open Sans Light</vt:lpstr>
      <vt:lpstr>Open Sans</vt:lpstr>
      <vt:lpstr>Helvetica Neue</vt:lpstr>
      <vt:lpstr>Simple Light</vt:lpstr>
      <vt:lpstr>White</vt:lpstr>
      <vt:lpstr>Digital Freelancer:  Managing Freelancing Projects</vt:lpstr>
      <vt:lpstr>PowerPoint Presentation</vt:lpstr>
      <vt:lpstr>Sample Project Listing #3: Data Analyst</vt:lpstr>
      <vt:lpstr>PowerPoint Presentation</vt:lpstr>
      <vt:lpstr>Expression of Interest (Provided)</vt:lpstr>
      <vt:lpstr>PowerPoint Presentation</vt:lpstr>
      <vt:lpstr>Trello Board</vt:lpstr>
      <vt:lpstr>PowerPoint Presentation</vt:lpstr>
      <vt:lpstr>Eslam Mohamed Mahmoud Building 8,street 3,Ismailia,Egypt Invoice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Freelancer:  Managing Freelancing Projects</dc:title>
  <dc:creator>Eslam mohammed</dc:creator>
  <cp:lastModifiedBy>Eslam mohammed</cp:lastModifiedBy>
  <cp:revision>10</cp:revision>
  <dcterms:modified xsi:type="dcterms:W3CDTF">2023-02-16T00:52:53Z</dcterms:modified>
</cp:coreProperties>
</file>