
<file path=[Content_Types].xml><?xml version="1.0" encoding="utf-8"?>
<Types xmlns="http://schemas.openxmlformats.org/package/2006/content-types"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Default Extension="package" ContentType="application/vnd.openxmlformats-officedocument.package"/>
  <Default Extension="rels" ContentType="application/vnd.openxmlformats-package.relationships+xml"/>
  <Default Extension="xml" ContentType="application/xml"/>
  <Default Extension="jpeg" ContentType="image/jpeg"/>
  <Default Extension="jpg" ContentType="image/jpeg"/>
  <Default Extension="png" ContentType="image/png"/>
  <Default Extension="wmf" ContentType="image/x-wmf"/>
  <Default Extension="gif" ContentType="image/gif"/>
  <Default Extension="bmp" ContentType="image/png"/>
  <Default Extension="tif" ContentType="image/tiff"/>
  <Default Extension="tiff" ContentType="image/tiff"/>
  <Default Extension="emf" ContentType="image/x-emf"/>
  <Default Extension="xlsx" ContentType="application/vnd.openxmlformats-officedocument.spreadsheetml.sheet"/>
  <Default Extension="xls" ContentType="application/vnd.ms-excel"/>
  <Default Extension="doc" ContentType="application/msword"/>
  <Default Extension="vml" ContentType="application/vnd.openxmlformats-officedocument.vmlDrawing"/>
  <Default Extension="bin" ContentType="application/vnd.openxmlformats-officedocument.oleObject"/>
  <Default Extension="wav" ContentType="audio/wav"/>
  <Default Extension="pdf" ContentType="application/pdf"/>
  <Default Extension="pict" ContentType="image/pict"/>
</Types>
</file>

<file path=_rels/.rels><?xml version="1.0" encoding="UTF-8"?>
<Relationships xmlns="http://schemas.openxmlformats.org/package/2006/relationships"><Relationship Target="ppt/presentation.xml" Type="http://schemas.openxmlformats.org/officeDocument/2006/relationships/officeDocument" Id="rId1"/><Relationship Target="docProps/core.xml" Type="http://schemas.openxmlformats.org/package/2006/relationships/metadata/core-properties" Id="rId2"/><Relationship Target="docProps/app.xml" Type="http://schemas.openxmlformats.org/officeDocument/2006/relationships/extended-properties" Id="rId3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firstSlideNum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algn="l" marL="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1pPr>
    <a:lvl2pPr algn="l" marL="45720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2pPr>
    <a:lvl3pPr algn="l" marL="91440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3pPr>
    <a:lvl4pPr algn="l" marL="137160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4pPr>
    <a:lvl5pPr algn="l" marL="182880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5pPr>
    <a:lvl6pPr algn="l" marL="228600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6pPr>
    <a:lvl7pPr algn="l" marL="274320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7pPr>
    <a:lvl8pPr algn="l" marL="320040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8pPr>
    <a:lvl9pPr algn="l" marL="365760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3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
<Relationships xmlns="http://schemas.openxmlformats.org/package/2006/relationships"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8" Type="http://schemas.openxmlformats.org/officeDocument/2006/relationships/tableStyles" Target="tableStyles.xml"/><Relationship Id="rId19" Type="http://schemas.openxmlformats.org/officeDocument/2006/relationships/theme" Target="theme/theme1.xml"/><Relationship Id="rId17" Type="http://schemas.openxmlformats.org/officeDocument/2006/relationships/viewProps" Target="viewProps.xml"/></Relationships>
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/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1_shape2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0000" tIns="46800" rIns="90000" bIns="46800" anchor="t"/>
          <a:lstStyle>
            <a:lvl1pPr algn="ctr" marL="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1pPr>
            <a:lvl2pPr algn="ctr" marL="4572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2pPr>
            <a:lvl3pPr algn="ctr" marL="9144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3pPr>
            <a:lvl4pPr algn="ctr" marL="13716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4pPr>
            <a:lvl5pPr algn="ctr" marL="18288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5pPr>
            <a:lvl6pPr algn="ctr" marL="22860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6pPr>
            <a:lvl7pPr algn="ctr" marL="27432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7pPr>
            <a:lvl8pPr algn="ctr" marL="32004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8pPr>
            <a:lvl9pPr algn="ctr" marL="36576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9pPr>
          </a:lstStyle>
          <a:p>
            <a:pPr/>
            <a:r>
              <a:rPr altLang="ko-KR"/>
              <a:t>마스터 부제목 스타일 편집</a:t>
            </a:r>
            <a:endParaRPr/>
          </a:p>
        </p:txBody>
      </p:sp>
      <p:sp>
        <p:nvSpPr>
          <p:cNvPr id="5" name="layout1_shape3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6" name="layout1_shape4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7" name="layout1_shape5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10_shape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0000" tIns="46800" rIns="90000" bIns="46800" anchor="t" vert="eaVert"/>
          <a:lstStyle/>
          <a:p>
            <a:pPr lvl="0"/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  <a:endParaRPr/>
          </a:p>
        </p:txBody>
      </p:sp>
      <p:sp>
        <p:nvSpPr>
          <p:cNvPr id="5" name="layout10_shape3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6" name="layout10_shape4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7" name="layout10_shape5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/>
          <p:nvPr>
            <p:ph type="title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lIns="90000" tIns="46800" rIns="90000" bIns="46800" anchor="t" vert="eaVert"/>
          <a:lstStyle/>
          <a:p>
            <a:pPr/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11_shape2"/>
          <p:cNvSpPr txBox="1"/>
          <p:nvPr>
            <p:ph type="body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lIns="90000" tIns="46800" rIns="90000" bIns="46800" anchor="t" vert="eaVert"/>
          <a:lstStyle/>
          <a:p>
            <a:pPr lvl="0"/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  <a:endParaRPr/>
          </a:p>
        </p:txBody>
      </p:sp>
      <p:sp>
        <p:nvSpPr>
          <p:cNvPr id="5" name="layout11_shape3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6" name="layout11_shape4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7" name="layout11_shape5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/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2_shape2"/>
          <p:cNvSpPr txBox="1"/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indent="0" lvl="0">
              <a:buFont typeface="Arial" pitchFamily="2" charset="2"/>
              <a:buChar char="▪"/>
            </a:pPr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  <a:endParaRPr/>
          </a:p>
        </p:txBody>
      </p:sp>
      <p:sp>
        <p:nvSpPr>
          <p:cNvPr id="5" name="layout2_shape3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6" name="layout2_shape4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7" name="layout2_shape5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lIns="90000" tIns="46800" rIns="90000" bIns="46800" anchor="t"/>
          <a:lstStyle>
            <a:lvl1pPr algn="l">
              <a:defRPr sz="4000" b="1"/>
            </a:lvl1pPr>
          </a:lstStyle>
          <a:p>
            <a:pPr/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3_shape2"/>
          <p:cNvSpPr txBox="1"/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lIns="90000" tIns="46800" rIns="90000" bIns="46800" anchor="b"/>
          <a:lstStyle>
            <a:lvl1pPr marL="0" indent="0">
              <a:buNone/>
              <a:defRPr sz="2000">
                <a:solidFill>
                  <a:schemeClr val="tx1">
                    <a:alpha val="100000"/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alpha val="100000"/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alpha val="100000"/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alpha val="100000"/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alpha val="100000"/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alpha val="100000"/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alpha val="100000"/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alpha val="100000"/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alpha val="100000"/>
                    <a:tint val="75000"/>
                  </a:schemeClr>
                </a:solidFill>
              </a:defRPr>
            </a:lvl9pPr>
          </a:lstStyle>
          <a:p>
            <a:pPr lvl="0"/>
            <a:r>
              <a:rPr altLang="ko-KR"/>
              <a:t>마스터 텍스트 스타일을 편집합니다</a:t>
            </a:r>
          </a:p>
        </p:txBody>
      </p:sp>
      <p:sp>
        <p:nvSpPr>
          <p:cNvPr id="5" name="layout3_shape3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6" name="layout3_shape4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7" name="layout3_shape5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/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4_shape2"/>
          <p:cNvSpPr txBox="1"/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lIns="90000" tIns="46800" rIns="90000" bIns="46800"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indent="0" lvl="0">
              <a:buFont typeface="Arial" pitchFamily="2" charset="2"/>
              <a:buChar char="▪"/>
            </a:pPr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  <a:endParaRPr/>
          </a:p>
        </p:txBody>
      </p:sp>
      <p:sp>
        <p:nvSpPr>
          <p:cNvPr id="5" name="layout4_shape3"/>
          <p:cNvSpPr txBox="1"/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lIns="90000" tIns="46800" rIns="90000" bIns="46800"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indent="0" lvl="0">
              <a:buFont typeface="Arial" pitchFamily="2" charset="2"/>
              <a:buChar char="▪"/>
            </a:pPr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  <a:endParaRPr/>
          </a:p>
        </p:txBody>
      </p:sp>
      <p:sp>
        <p:nvSpPr>
          <p:cNvPr id="6" name="layout4_shape4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7" name="layout4_shape5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8" name="layout4_shape6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0000" tIns="46800" rIns="90000" bIns="46800" anchor="ctr"/>
          <a:lstStyle>
            <a:lvl1pPr>
              <a:defRPr/>
            </a:lvl1pPr>
          </a:lstStyle>
          <a:p>
            <a:pPr/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5_shape2"/>
          <p:cNvSpPr txBox="1"/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0000" tIns="46800" rIns="90000" bIns="4680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altLang="ko-KR"/>
              <a:t>마스터 텍스트 스타일을 편집합니다</a:t>
            </a:r>
          </a:p>
        </p:txBody>
      </p:sp>
      <p:sp>
        <p:nvSpPr>
          <p:cNvPr id="5" name="layout5_shape3"/>
          <p:cNvSpPr txBox="1"/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lIns="90000" tIns="46800" rIns="90000" bIns="46800"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indent="0" lvl="0">
              <a:buFont typeface="Arial" pitchFamily="2" charset="2"/>
              <a:buChar char="▪"/>
            </a:pPr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  <a:endParaRPr/>
          </a:p>
        </p:txBody>
      </p:sp>
      <p:sp>
        <p:nvSpPr>
          <p:cNvPr id="6" name="layout5_shape4"/>
          <p:cNvSpPr txBox="1"/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lIns="90000" tIns="46800" rIns="90000" bIns="4680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altLang="ko-KR"/>
              <a:t>마스터 텍스트 스타일을 편집합니다</a:t>
            </a:r>
          </a:p>
        </p:txBody>
      </p:sp>
      <p:sp>
        <p:nvSpPr>
          <p:cNvPr id="7" name="layout5_shape5"/>
          <p:cNvSpPr txBox="1"/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lIns="90000" tIns="46800" rIns="90000" bIns="46800"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indent="0" lvl="0">
              <a:buFont typeface="Arial" pitchFamily="2" charset="2"/>
              <a:buChar char="▪"/>
            </a:pPr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  <a:endParaRPr/>
          </a:p>
        </p:txBody>
      </p:sp>
      <p:sp>
        <p:nvSpPr>
          <p:cNvPr id="8" name="layout5_shape6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9" name="layout5_shape7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10" name="layout5_shape8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/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6_shape2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5" name="layout6_shape3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6" name="layout6_shape4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4" name="layout7_shape2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5" name="layout7_shape3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lIns="90000" tIns="46800" rIns="90000" bIns="46800" anchor="b"/>
          <a:lstStyle>
            <a:lvl1pPr algn="l">
              <a:defRPr sz="2000" b="1"/>
            </a:lvl1pPr>
          </a:lstStyle>
          <a:p>
            <a:pPr/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8_shape2"/>
          <p:cNvSpPr txBox="1"/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lIns="90000" tIns="46800" rIns="90000" bIns="46800" anchor="t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indent="0" lvl="0">
              <a:buFont typeface="Arial" pitchFamily="2" charset="2"/>
              <a:buChar char="▪"/>
            </a:pPr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  <a:endParaRPr/>
          </a:p>
        </p:txBody>
      </p:sp>
      <p:sp>
        <p:nvSpPr>
          <p:cNvPr id="5" name="layout8_shape3"/>
          <p:cNvSpPr txBox="1"/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lIns="90000" tIns="46800" rIns="90000" bIns="46800" anchor="t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altLang="ko-KR"/>
              <a:t>마스터 텍스트 스타일을 편집합니다</a:t>
            </a:r>
          </a:p>
        </p:txBody>
      </p:sp>
      <p:sp>
        <p:nvSpPr>
          <p:cNvPr id="6" name="layout8_shape4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7" name="layout8_shape5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8" name="layout8_shape6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lIns="90000" tIns="46800" rIns="90000" bIns="46800" anchor="b"/>
          <a:lstStyle>
            <a:lvl1pPr algn="l">
              <a:defRPr sz="2000" b="1"/>
            </a:lvl1pPr>
          </a:lstStyle>
          <a:p>
            <a:pPr/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9_shape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0000" tIns="46800" rIns="90000" bIns="468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endParaRPr/>
          </a:p>
        </p:txBody>
      </p:sp>
      <p:sp>
        <p:nvSpPr>
          <p:cNvPr id="5" name="layout9_shape3"/>
          <p:cNvSpPr txBox="1"/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0000" tIns="46800" rIns="90000" bIns="46800" anchor="t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altLang="ko-KR"/>
              <a:t>마스터 텍스트 스타일을 편집합니다</a:t>
            </a:r>
          </a:p>
        </p:txBody>
      </p:sp>
      <p:sp>
        <p:nvSpPr>
          <p:cNvPr id="6" name="layout9_shape4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7" name="layout9_shape5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8" name="layout9_shape6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2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1440" tIns="45720" rIns="91440" bIns="45720" anchor="ctr"/>
          <a:lstStyle/>
          <a:p>
            <a:pPr/>
            <a:r>
              <a:rPr altLang="ko-KR"/>
              <a:t>마스터 제목 스타일 편집</a:t>
            </a:r>
          </a:p>
        </p:txBody>
      </p:sp>
      <p:sp>
        <p:nvSpPr>
          <p:cNvPr id="4" name="master_shape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1440" tIns="45720" rIns="91440" bIns="45720" anchor="t"/>
          <a:lstStyle/>
          <a:p>
            <a:pPr lvl="0"/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</a:p>
        </p:txBody>
      </p:sp>
      <p:sp>
        <p:nvSpPr>
          <p:cNvPr id="5" name="master_shape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1440" tIns="45720" rIns="91440" bIns="45720" anchor="ctr"/>
          <a:lstStyle/>
          <a:p>
            <a:pPr/>
            <a:endParaRPr lang="ko-KR" altLang="en-US"/>
          </a:p>
        </p:txBody>
      </p:sp>
      <p:sp>
        <p:nvSpPr>
          <p:cNvPr id="6" name="master_shape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1440" tIns="45720" rIns="91440" bIns="45720" anchor="ctr"/>
          <a:lstStyle/>
          <a:p>
            <a:pPr/>
            <a:endParaRPr lang="ko-KR" altLang="en-US"/>
          </a:p>
        </p:txBody>
      </p:sp>
      <p:sp>
        <p:nvSpPr>
          <p:cNvPr id="7" name="master_shape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1440" tIns="45720" rIns="91440" bIns="45720" anchor="ctr"/>
          <a:lstStyle/>
          <a:p>
            <a:pPr algn="r"/>
            <a:endParaRPr lang="ko-KR" altLang="en-US"/>
          </a:p>
        </p:txBody>
      </p:sp>
    </p:spTree>
  </p:cSld>
  <p:clrMap bg1="lt1" bg2="lt2" tx1="dk1" tx2="dk2" hlink="hlink" accent1="accent1" accent2="accent2" accent3="accent3" accent4="accent4" accent5="accent5" accent6="accent6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914400">
        <a:spcBef>
          <a:spcPct val="0"/>
        </a:spcBef>
        <a:buNone/>
        <a:defRPr sz="4400">
          <a:solidFill>
            <a:schemeClr val="tx1">
              <a:alpha val="100000"/>
            </a:schemeClr>
          </a:solidFill>
          <a:latin typeface="+mj-ea"/>
          <a:ea typeface="+mj-ea"/>
        </a:defRPr>
      </a:lvl1pPr>
    </p:titleStyle>
    <p:bodyStyle>
      <a:lvl1pPr algn="l" marL="0" indent="0" defTabSz="914400">
        <a:spcBef>
          <a:spcPct val="20000"/>
        </a:spcBef>
        <a:buFont typeface="Arial" pitchFamily="2" charset="2"/>
        <a:buChar char="•"/>
        <a:defRPr sz="3200">
          <a:solidFill>
            <a:schemeClr val="tx1">
              <a:alpha val="100000"/>
            </a:schemeClr>
          </a:solidFill>
          <a:latin typeface="+mn-ea"/>
          <a:ea typeface="+mn-ea"/>
        </a:defRPr>
      </a:lvl1pPr>
      <a:lvl2pPr algn="l" marL="742950" indent="-285750" defTabSz="914400">
        <a:spcBef>
          <a:spcPct val="20000"/>
        </a:spcBef>
        <a:buFont typeface="Arial" pitchFamily="2" charset="2"/>
        <a:buChar char="–"/>
        <a:defRPr sz="2800">
          <a:solidFill>
            <a:schemeClr val="tx1">
              <a:alpha val="100000"/>
            </a:schemeClr>
          </a:solidFill>
          <a:latin typeface="+mn-ea"/>
          <a:ea typeface="+mn-ea"/>
        </a:defRPr>
      </a:lvl2pPr>
      <a:lvl3pPr algn="l" marL="1143000" indent="-228600" defTabSz="914400">
        <a:spcBef>
          <a:spcPct val="20000"/>
        </a:spcBef>
        <a:buFont typeface="Arial" pitchFamily="2" charset="2"/>
        <a:buChar char="•"/>
        <a:defRPr sz="2400">
          <a:solidFill>
            <a:schemeClr val="tx1">
              <a:alpha val="100000"/>
            </a:schemeClr>
          </a:solidFill>
          <a:latin typeface="+mn-ea"/>
          <a:ea typeface="+mn-ea"/>
        </a:defRPr>
      </a:lvl3pPr>
      <a:lvl4pPr algn="l" marL="1600200" indent="-228600" defTabSz="914400">
        <a:spcBef>
          <a:spcPct val="20000"/>
        </a:spcBef>
        <a:buFont typeface="Arial" pitchFamily="2" charset="2"/>
        <a:buChar char="–"/>
        <a:defRPr sz="2000">
          <a:solidFill>
            <a:schemeClr val="tx1">
              <a:alpha val="100000"/>
            </a:schemeClr>
          </a:solidFill>
          <a:latin typeface="+mn-ea"/>
          <a:ea typeface="+mn-ea"/>
        </a:defRPr>
      </a:lvl4pPr>
      <a:lvl5pPr algn="l" marL="2057400" indent="-228600" defTabSz="914400">
        <a:spcBef>
          <a:spcPct val="20000"/>
        </a:spcBef>
        <a:buFont typeface="Arial" pitchFamily="2" charset="2"/>
        <a:buChar char="»"/>
        <a:defRPr sz="2000">
          <a:solidFill>
            <a:schemeClr val="tx1">
              <a:alpha val="100000"/>
            </a:schemeClr>
          </a:solidFill>
          <a:latin typeface="+mn-ea"/>
          <a:ea typeface="+mn-ea"/>
        </a:defRPr>
      </a:lvl5pPr>
      <a:lvl6pPr algn="l" marL="2514600" indent="-228600" defTabSz="914400">
        <a:spcBef>
          <a:spcPct val="20000"/>
        </a:spcBef>
        <a:buFont typeface="Arial" pitchFamily="2" charset="2"/>
        <a:buChar char="•"/>
        <a:defRPr sz="2000">
          <a:solidFill>
            <a:schemeClr val="tx1">
              <a:alpha val="100000"/>
            </a:schemeClr>
          </a:solidFill>
          <a:latin typeface="+mn-ea"/>
          <a:ea typeface="+mn-ea"/>
        </a:defRPr>
      </a:lvl6pPr>
      <a:lvl7pPr algn="l" marL="2971800" indent="-228600" defTabSz="914400">
        <a:spcBef>
          <a:spcPct val="20000"/>
        </a:spcBef>
        <a:buFont typeface="Arial" pitchFamily="2" charset="2"/>
        <a:buChar char="•"/>
        <a:defRPr sz="2000">
          <a:solidFill>
            <a:schemeClr val="tx1">
              <a:alpha val="100000"/>
            </a:schemeClr>
          </a:solidFill>
          <a:latin typeface="+mn-ea"/>
          <a:ea typeface="+mn-ea"/>
        </a:defRPr>
      </a:lvl7pPr>
      <a:lvl8pPr algn="l" marL="3429000" indent="-228600" defTabSz="914400">
        <a:spcBef>
          <a:spcPct val="20000"/>
        </a:spcBef>
        <a:buFont typeface="Arial" pitchFamily="2" charset="2"/>
        <a:buChar char="•"/>
        <a:defRPr sz="2000">
          <a:solidFill>
            <a:schemeClr val="tx1">
              <a:alpha val="100000"/>
            </a:schemeClr>
          </a:solidFill>
          <a:latin typeface="+mn-ea"/>
          <a:ea typeface="+mn-ea"/>
        </a:defRPr>
      </a:lvl8pPr>
      <a:lvl9pPr algn="l" marL="3886200" indent="-228600" defTabSz="914400">
        <a:spcBef>
          <a:spcPct val="20000"/>
        </a:spcBef>
        <a:buFont typeface="Arial" pitchFamily="2" charset="2"/>
        <a:buChar char="•"/>
        <a:defRPr sz="2000">
          <a:solidFill>
            <a:schemeClr val="tx1">
              <a:alpha val="100000"/>
            </a:schemeClr>
          </a:solidFill>
          <a:latin typeface="+mn-ea"/>
          <a:ea typeface="+mn-ea"/>
        </a:defRPr>
      </a:lvl9pPr>
    </p:bodyStyle>
    <p:otherStyle>
      <a:lvl1pPr algn="l" marL="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1pPr>
      <a:lvl2pPr algn="l" marL="45720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2pPr>
      <a:lvl3pPr algn="l" marL="91440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3pPr>
      <a:lvl4pPr algn="l" marL="137160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4pPr>
      <a:lvl5pPr algn="l" marL="182880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5pPr>
      <a:lvl6pPr algn="l" marL="228600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6pPr>
      <a:lvl7pPr algn="l" marL="274320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7pPr>
      <a:lvl8pPr algn="l" marL="320040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8pPr>
      <a:lvl9pPr algn="l" marL="365760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2" Type="http://schemas.openxmlformats.org/officeDocument/2006/relationships/image" Target="../media/ac1ed4ad-2038-41b8-a672-8e5f77ca00f8.jpeg"/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2" Type="http://schemas.openxmlformats.org/officeDocument/2006/relationships/image" Target="../media/e14ede82-3359-4c53-83c5-28ab418ea04d.png"/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2" Type="http://schemas.openxmlformats.org/officeDocument/2006/relationships/image" Target="../media/b48fe16c-4ae3-4d78-a817-2ba75bcb5884.png"/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2" Type="http://schemas.openxmlformats.org/officeDocument/2006/relationships/image" Target="../media/6d8860ce-06e3-4137-a1bf-783e22658bdf.jpeg"/><Relationship Id="rId3" Type="http://schemas.openxmlformats.org/officeDocument/2006/relationships/image" Target="../media/ac1ed4ad-2038-41b8-a672-8e5f77ca00f8.jpeg"/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2" Type="http://schemas.openxmlformats.org/officeDocument/2006/relationships/image" Target="../media/aca70a6d-205f-4461-a214-4e7902c3b402.png"/><Relationship Id="rId3" Type="http://schemas.openxmlformats.org/officeDocument/2006/relationships/image" Target="../media/e4f4bac7-7b0e-4f9d-8786-5d6ae9ad9b0f.png"/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2" Type="http://schemas.openxmlformats.org/officeDocument/2006/relationships/image" Target="../media/1cc83881-6ec0-4497-9758-df6947eb4870.png"/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5921879467196"/>
          <p:cNvSpPr/>
          <p:nvPr/>
        </p:nvSpPr>
        <p:spPr>
          <a:xfrm>
            <a:off x="2694164" y="1050521"/>
            <a:ext cx="2493817" cy="2493817"/>
          </a:xfrm>
          <a:prstGeom prst="ellipse">
            <a:avLst/>
          </a:prstGeom>
          <a:solidFill>
            <a:schemeClr val="dk2">
              <a:alpha val="20000"/>
              <a:lumMod val="20000"/>
              <a:lumOff val="80000"/>
            </a:schemeClr>
          </a:solidFill>
          <a:ln w="9525" cmpd="sng" cap="flat">
            <a:solidFill>
              <a:schemeClr val="lt1">
                <a:alpha val="100000"/>
              </a:schemeClr>
            </a:solidFill>
            <a:prstDash val="solid"/>
            <a:round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</p:txBody>
      </p:sp>
      <p:sp>
        <p:nvSpPr>
          <p:cNvPr id="4" name="nppt_1665921879467169"/>
          <p:cNvSpPr/>
          <p:nvPr/>
        </p:nvSpPr>
        <p:spPr>
          <a:xfrm>
            <a:off x="6494" y="0"/>
            <a:ext cx="9131011" cy="6858000"/>
          </a:xfrm>
          <a:prstGeom prst="rect">
            <a:avLst/>
          </a:prstGeom>
          <a:solidFill>
            <a:schemeClr val="dk2">
              <a:alpha val="100000"/>
            </a:schemeClr>
          </a:solidFill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</p:txBody>
      </p:sp>
      <p:sp>
        <p:nvSpPr>
          <p:cNvPr id="5" name="nppt_1665921879467472"/>
          <p:cNvSpPr/>
          <p:nvPr/>
        </p:nvSpPr>
        <p:spPr>
          <a:xfrm>
            <a:off x="2026708" y="4595778"/>
            <a:ext cx="5090583" cy="1067266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3200" b="1">
                <a:solidFill>
                  <a:schemeClr val="bg1">
                    <a:alpha val="100000"/>
                    <a:lumMod val="95000"/>
                  </a:schemeClr>
                </a:solidFill>
                <a:latin typeface="맑은 고딕"/>
                <a:ea typeface="맑은 고딕"/>
              </a:rPr>
              <a:t>DB 모델 설계 </a:t>
            </a:r>
            <a:r>
              <a:rPr altLang="ko-KR" sz="3200" b="1">
                <a:solidFill>
                  <a:schemeClr val="bg1">
                    <a:alpha val="100000"/>
                    <a:lumMod val="95000"/>
                  </a:schemeClr>
                </a:solidFill>
                <a:latin typeface="맑은 고딕"/>
                <a:ea typeface="맑은 고딕"/>
              </a:rPr>
              <a:t>프로젝트</a:t>
            </a:r>
          </a:p>
        </p:txBody>
      </p:sp>
      <p:sp>
        <p:nvSpPr>
          <p:cNvPr id="6" name="nppt_1665921879467550"/>
          <p:cNvSpPr/>
          <p:nvPr/>
        </p:nvSpPr>
        <p:spPr>
          <a:xfrm>
            <a:off x="2666999" y="5572526"/>
            <a:ext cx="3810000" cy="464016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2400">
                <a:solidFill>
                  <a:schemeClr val="bg1">
                    <a:alpha val="100000"/>
                  </a:schemeClr>
                </a:solidFill>
                <a:latin typeface="맑은 고딕"/>
                <a:ea typeface="맑은 고딕"/>
              </a:rPr>
              <a:t>박지선</a:t>
            </a:r>
          </a:p>
        </p:txBody>
      </p:sp>
      <p:cxnSp>
        <p:nvCxnSpPr>
          <p:cNvPr id="7" name="nppt_1665921879467777"/>
          <p:cNvCxnSpPr/>
          <p:nvPr/>
        </p:nvCxnSpPr>
        <p:spPr>
          <a:xfrm>
            <a:off x="3734233" y="4239230"/>
            <a:ext cx="1675534" cy="1"/>
          </a:xfrm>
          <a:prstGeom prst="line">
            <a:avLst/>
          </a:prstGeom>
          <a:ln w="38100" cmpd="sng" cap="flat">
            <a:solidFill>
              <a:schemeClr val="lt1">
                <a:alpha val="100000"/>
              </a:schemeClr>
            </a:solidFill>
            <a:prstDash val="solid"/>
            <a:round/>
          </a:ln>
        </p:spPr>
      </p:cxnSp>
      <p:sp>
        <p:nvSpPr>
          <p:cNvPr id="8" name="nppt_1665967517185171"/>
          <p:cNvSpPr/>
          <p:nvPr/>
        </p:nvSpPr>
        <p:spPr>
          <a:xfrm>
            <a:off x="3845125" y="1050521"/>
            <a:ext cx="2493817" cy="2493817"/>
          </a:xfrm>
          <a:prstGeom prst="ellipse">
            <a:avLst/>
          </a:prstGeom>
          <a:solidFill>
            <a:srgbClr val="4f81bd">
              <a:alpha val="20000"/>
              <a:lumMod val="20000"/>
              <a:lumOff val="80000"/>
            </a:srgbClr>
          </a:solidFill>
          <a:ln w="9525" cmpd="sng" cap="flat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rgbClr val="ffffff"/>
                </a:solidFill>
                <a:latin typeface="나눔고딕"/>
                <a:ea typeface="나눔고딕"/>
              </a:rPr>
              <a:t/>
            </a:r>
          </a:p>
        </p:txBody>
      </p:sp>
      <p:sp>
        <p:nvSpPr>
          <p:cNvPr id="9" name="nppt_1665967517185175"/>
          <p:cNvSpPr/>
          <p:nvPr/>
        </p:nvSpPr>
        <p:spPr>
          <a:xfrm>
            <a:off x="2805056" y="1050521"/>
            <a:ext cx="2493817" cy="2493817"/>
          </a:xfrm>
          <a:prstGeom prst="ellipse">
            <a:avLst/>
          </a:prstGeom>
          <a:solidFill>
            <a:srgbClr val="4f81bd">
              <a:alpha val="20000"/>
              <a:lumMod val="20000"/>
              <a:lumOff val="80000"/>
            </a:srgbClr>
          </a:solidFill>
          <a:ln w="9525" cmpd="sng" cap="flat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rgbClr val="ffffff"/>
                </a:solidFill>
                <a:latin typeface="나눔고딕"/>
                <a:ea typeface="나눔고딕"/>
              </a:rPr>
              <a:t/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59525633211584"/>
          <p:cNvSpPr/>
          <p:nvPr/>
        </p:nvSpPr>
        <p:spPr>
          <a:xfrm>
            <a:off x="3234170" y="1141441"/>
            <a:ext cx="2675658" cy="2675658"/>
          </a:xfrm>
          <a:prstGeom prst="ellipse">
            <a:avLst/>
          </a:prstGeom>
          <a:solidFill>
            <a:schemeClr val="dk2">
              <a:alpha val="40000"/>
              <a:lumMod val="60000"/>
              <a:lumOff val="40000"/>
            </a:schemeClr>
          </a:solidFill>
          <a:ln w="9525" cmpd="sng" cap="flat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rgbClr val="ffffff">
                    <a:alpha val="100000"/>
                  </a:srgbClr>
                </a:solidFill>
                <a:latin typeface="나눔고딕"/>
                <a:ea typeface="나눔고딕"/>
              </a:rPr>
              <a:t/>
            </a:r>
          </a:p>
        </p:txBody>
      </p:sp>
      <p:sp>
        <p:nvSpPr>
          <p:cNvPr id="4" name="nppt_16659525633211588"/>
          <p:cNvSpPr/>
          <p:nvPr/>
        </p:nvSpPr>
        <p:spPr>
          <a:xfrm>
            <a:off x="2381250" y="5117866"/>
            <a:ext cx="4381500" cy="580433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3200" b="1">
                <a:solidFill>
                  <a:srgbClr val="1f497d"/>
                </a:solidFill>
                <a:latin typeface="맑은 고딕"/>
                <a:ea typeface="맑은 고딕"/>
              </a:rPr>
              <a:t>난관 및 오류 수정</a:t>
            </a:r>
          </a:p>
        </p:txBody>
      </p:sp>
      <p:cxnSp>
        <p:nvCxnSpPr>
          <p:cNvPr id="5" name="nppt_16659525633211592"/>
          <p:cNvCxnSpPr/>
          <p:nvPr/>
        </p:nvCxnSpPr>
        <p:spPr>
          <a:xfrm>
            <a:off x="3734233" y="4610186"/>
            <a:ext cx="1675534" cy="1"/>
          </a:xfrm>
          <a:prstGeom prst="line">
            <a:avLst/>
          </a:prstGeom>
          <a:ln w="38100" cmpd="sng" cap="flat">
            <a:solidFill>
              <a:schemeClr val="dk2">
                <a:alpha val="100000"/>
              </a:schemeClr>
            </a:solidFill>
            <a:prstDash val="solid"/>
            <a:round/>
          </a:ln>
        </p:spPr>
      </p:cxnSp>
      <p:sp>
        <p:nvSpPr>
          <p:cNvPr id="6" name="nppt_16659525633211595"/>
          <p:cNvSpPr/>
          <p:nvPr/>
        </p:nvSpPr>
        <p:spPr>
          <a:xfrm>
            <a:off x="4028372" y="1676359"/>
            <a:ext cx="1087254" cy="1617600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0000" b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nppt_16659525633212127"/>
          <p:cNvCxnSpPr/>
          <p:nvPr/>
        </p:nvCxnSpPr>
        <p:spPr>
          <a:xfrm>
            <a:off x="-12988" y="318221"/>
            <a:ext cx="9169977" cy="1"/>
          </a:xfrm>
          <a:prstGeom prst="line">
            <a:avLst/>
          </a:prstGeom>
          <a:ln w="38100" cmpd="sng" cap="flat">
            <a:solidFill>
              <a:schemeClr val="dk2">
                <a:alpha val="100000"/>
              </a:schemeClr>
            </a:solidFill>
            <a:prstDash val="solid"/>
            <a:round/>
          </a:ln>
        </p:spPr>
      </p:cxnSp>
      <p:sp>
        <p:nvSpPr>
          <p:cNvPr id="4" name="nppt_16659525633212130"/>
          <p:cNvSpPr/>
          <p:nvPr/>
        </p:nvSpPr>
        <p:spPr>
          <a:xfrm>
            <a:off x="385329" y="551914"/>
            <a:ext cx="4355522" cy="460992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2400" b="1">
                <a:solidFill>
                  <a:schemeClr val="tx2">
                    <a:alpha val="100000"/>
                  </a:schemeClr>
                </a:solidFill>
                <a:latin typeface="나눔고딕"/>
                <a:ea typeface="나눔고딕"/>
              </a:rPr>
              <a:t>&gt;&gt; 난관 및 오류 수정</a:t>
            </a:r>
          </a:p>
        </p:txBody>
      </p:sp>
      <p:pic>
        <p:nvPicPr>
          <p:cNvPr id="5" name="nppt_16659525633212135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63090" y="1124377"/>
            <a:ext cx="4278672" cy="55740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nppt_16659525633212256"/>
          <p:cNvCxnSpPr/>
          <p:nvPr/>
        </p:nvCxnSpPr>
        <p:spPr>
          <a:xfrm>
            <a:off x="-12988" y="318221"/>
            <a:ext cx="9169977" cy="1"/>
          </a:xfrm>
          <a:prstGeom prst="line">
            <a:avLst/>
          </a:prstGeom>
          <a:ln w="38100" cmpd="sng" cap="flat">
            <a:solidFill>
              <a:schemeClr val="dk2">
                <a:alpha val="100000"/>
              </a:schemeClr>
            </a:solidFill>
            <a:prstDash val="solid"/>
            <a:round/>
          </a:ln>
        </p:spPr>
      </p:cxnSp>
      <p:sp>
        <p:nvSpPr>
          <p:cNvPr id="4" name="nppt_16659525633212259"/>
          <p:cNvSpPr/>
          <p:nvPr/>
        </p:nvSpPr>
        <p:spPr>
          <a:xfrm>
            <a:off x="385329" y="551914"/>
            <a:ext cx="4355522" cy="460992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2400" b="1">
                <a:solidFill>
                  <a:schemeClr val="tx2">
                    <a:alpha val="100000"/>
                  </a:schemeClr>
                </a:solidFill>
                <a:latin typeface="나눔고딕"/>
                <a:ea typeface="나눔고딕"/>
              </a:rPr>
              <a:t>&gt;&gt; 난관 및 오류 수정</a:t>
            </a:r>
          </a:p>
        </p:txBody>
      </p:sp>
      <p:pic>
        <p:nvPicPr>
          <p:cNvPr id="5" name="nppt_16659525633212268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007" y="2158728"/>
            <a:ext cx="8811985" cy="294875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59525633212077"/>
          <p:cNvSpPr/>
          <p:nvPr/>
        </p:nvSpPr>
        <p:spPr>
          <a:xfrm>
            <a:off x="3234170" y="1141441"/>
            <a:ext cx="2675658" cy="2675658"/>
          </a:xfrm>
          <a:prstGeom prst="ellipse">
            <a:avLst/>
          </a:prstGeom>
          <a:solidFill>
            <a:schemeClr val="dk2">
              <a:alpha val="40000"/>
              <a:lumMod val="60000"/>
              <a:lumOff val="40000"/>
            </a:schemeClr>
          </a:solidFill>
          <a:ln w="9525" cmpd="sng" cap="flat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rgbClr val="ffffff">
                    <a:alpha val="100000"/>
                  </a:srgbClr>
                </a:solidFill>
                <a:latin typeface="나눔고딕"/>
                <a:ea typeface="나눔고딕"/>
              </a:rPr>
              <a:t/>
            </a:r>
          </a:p>
        </p:txBody>
      </p:sp>
      <p:sp>
        <p:nvSpPr>
          <p:cNvPr id="4" name="nppt_16659525633212081"/>
          <p:cNvSpPr/>
          <p:nvPr/>
        </p:nvSpPr>
        <p:spPr>
          <a:xfrm>
            <a:off x="2381250" y="5110307"/>
            <a:ext cx="4381500" cy="583457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3200" b="1">
                <a:solidFill>
                  <a:srgbClr val="1f497d"/>
                </a:solidFill>
                <a:latin typeface="나눔고딕"/>
                <a:ea typeface="나눔고딕"/>
              </a:rPr>
              <a:t>작업 후기</a:t>
            </a:r>
          </a:p>
        </p:txBody>
      </p:sp>
      <p:cxnSp>
        <p:nvCxnSpPr>
          <p:cNvPr id="5" name="nppt_16659525633212085"/>
          <p:cNvCxnSpPr/>
          <p:nvPr/>
        </p:nvCxnSpPr>
        <p:spPr>
          <a:xfrm>
            <a:off x="3734233" y="4610186"/>
            <a:ext cx="1675534" cy="1"/>
          </a:xfrm>
          <a:prstGeom prst="line">
            <a:avLst/>
          </a:prstGeom>
          <a:ln w="38100" cmpd="sng" cap="flat">
            <a:solidFill>
              <a:schemeClr val="dk2">
                <a:alpha val="100000"/>
              </a:schemeClr>
            </a:solidFill>
            <a:prstDash val="solid"/>
            <a:round/>
          </a:ln>
        </p:spPr>
      </p:cxnSp>
      <p:sp>
        <p:nvSpPr>
          <p:cNvPr id="6" name="nppt_16659525633212088"/>
          <p:cNvSpPr/>
          <p:nvPr/>
        </p:nvSpPr>
        <p:spPr>
          <a:xfrm>
            <a:off x="4028372" y="1681307"/>
            <a:ext cx="1087254" cy="1617600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0000" b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59525633211640"/>
          <p:cNvSpPr/>
          <p:nvPr/>
        </p:nvSpPr>
        <p:spPr>
          <a:xfrm>
            <a:off x="2694164" y="1050521"/>
            <a:ext cx="2493817" cy="2493817"/>
          </a:xfrm>
          <a:prstGeom prst="ellipse">
            <a:avLst/>
          </a:prstGeom>
          <a:solidFill>
            <a:schemeClr val="dk2">
              <a:alpha val="20000"/>
              <a:lumMod val="20000"/>
              <a:lumOff val="80000"/>
            </a:schemeClr>
          </a:solidFill>
          <a:ln w="9525" cmpd="sng" cap="flat">
            <a:solidFill>
              <a:schemeClr val="lt1">
                <a:alpha val="100000"/>
              </a:schemeClr>
            </a:solidFill>
            <a:prstDash val="solid"/>
            <a:round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</p:txBody>
      </p:sp>
      <p:sp>
        <p:nvSpPr>
          <p:cNvPr id="4" name="nppt_16659525633211644"/>
          <p:cNvSpPr/>
          <p:nvPr/>
        </p:nvSpPr>
        <p:spPr>
          <a:xfrm>
            <a:off x="6494" y="0"/>
            <a:ext cx="9131011" cy="6858000"/>
          </a:xfrm>
          <a:prstGeom prst="rect">
            <a:avLst/>
          </a:prstGeom>
          <a:solidFill>
            <a:schemeClr val="dk2">
              <a:alpha val="100000"/>
            </a:schemeClr>
          </a:solidFill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</p:txBody>
      </p:sp>
      <p:sp>
        <p:nvSpPr>
          <p:cNvPr id="5" name="nppt_16659525633211646"/>
          <p:cNvSpPr/>
          <p:nvPr/>
        </p:nvSpPr>
        <p:spPr>
          <a:xfrm>
            <a:off x="3845125" y="1050521"/>
            <a:ext cx="2493817" cy="2493817"/>
          </a:xfrm>
          <a:prstGeom prst="ellipse">
            <a:avLst/>
          </a:prstGeom>
          <a:solidFill>
            <a:schemeClr val="accent1">
              <a:alpha val="20000"/>
              <a:lumMod val="20000"/>
              <a:lumOff val="80000"/>
            </a:schemeClr>
          </a:solidFill>
          <a:ln w="9525" cmpd="sng" cap="flat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rgbClr val="ffffff"/>
                </a:solidFill>
                <a:latin typeface="나눔고딕"/>
                <a:ea typeface="나눔고딕"/>
              </a:rPr>
              <a:t/>
            </a:r>
          </a:p>
        </p:txBody>
      </p:sp>
      <p:sp>
        <p:nvSpPr>
          <p:cNvPr id="6" name="nppt_16659525633211650"/>
          <p:cNvSpPr/>
          <p:nvPr/>
        </p:nvSpPr>
        <p:spPr>
          <a:xfrm>
            <a:off x="2381249" y="4646427"/>
            <a:ext cx="4381500" cy="578509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3200" b="1">
                <a:solidFill>
                  <a:srgbClr val="f2f2f2"/>
                </a:solidFill>
                <a:latin typeface="나눔고딕"/>
                <a:ea typeface="나눔고딕"/>
              </a:rPr>
              <a:t>THE END</a:t>
            </a:r>
          </a:p>
        </p:txBody>
      </p:sp>
      <p:sp>
        <p:nvSpPr>
          <p:cNvPr id="7" name="nppt_16659525633211654"/>
          <p:cNvSpPr/>
          <p:nvPr/>
        </p:nvSpPr>
        <p:spPr>
          <a:xfrm>
            <a:off x="2666999" y="5434404"/>
            <a:ext cx="3810000" cy="457281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24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감사합니다</a:t>
            </a:r>
          </a:p>
        </p:txBody>
      </p:sp>
      <p:cxnSp>
        <p:nvCxnSpPr>
          <p:cNvPr id="8" name="nppt_16659525633211658"/>
          <p:cNvCxnSpPr/>
          <p:nvPr/>
        </p:nvCxnSpPr>
        <p:spPr>
          <a:xfrm>
            <a:off x="3734233" y="4239230"/>
            <a:ext cx="1675534" cy="1"/>
          </a:xfrm>
          <a:prstGeom prst="line">
            <a:avLst/>
          </a:prstGeom>
          <a:ln w="38100" cmpd="sng" cap="flat">
            <a:solidFill>
              <a:schemeClr val="lt1">
                <a:alpha val="100000"/>
              </a:schemeClr>
            </a:solidFill>
            <a:prstDash val="solid"/>
            <a:round/>
          </a:ln>
        </p:spPr>
      </p:cxnSp>
      <p:sp>
        <p:nvSpPr>
          <p:cNvPr id="9" name="nppt_166596751718577"/>
          <p:cNvSpPr/>
          <p:nvPr/>
        </p:nvSpPr>
        <p:spPr>
          <a:xfrm>
            <a:off x="2805056" y="1050521"/>
            <a:ext cx="2493817" cy="2493817"/>
          </a:xfrm>
          <a:prstGeom prst="ellipse">
            <a:avLst/>
          </a:prstGeom>
          <a:solidFill>
            <a:srgbClr val="4f81bd">
              <a:alpha val="20000"/>
              <a:lumMod val="20000"/>
              <a:lumOff val="80000"/>
            </a:srgbClr>
          </a:solidFill>
          <a:ln w="9525" cmpd="sng" cap="flat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rgbClr val="ffffff"/>
                </a:solidFill>
                <a:latin typeface="나눔고딕"/>
                <a:ea typeface="나눔고딕"/>
              </a:rP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59218794671150"/>
          <p:cNvSpPr/>
          <p:nvPr/>
        </p:nvSpPr>
        <p:spPr>
          <a:xfrm>
            <a:off x="6494" y="0"/>
            <a:ext cx="9131011" cy="6858000"/>
          </a:xfrm>
          <a:prstGeom prst="rect">
            <a:avLst/>
          </a:prstGeom>
          <a:solidFill>
            <a:srgbClr val="1f497d">
              <a:alpha val="100000"/>
            </a:srgbClr>
          </a:solidFill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rgbClr val="ffffff">
                    <a:alpha val="100000"/>
                  </a:srgbClr>
                </a:solidFill>
                <a:latin typeface="나눔고딕"/>
                <a:ea typeface="나눔고딕"/>
              </a:rPr>
              <a:t/>
            </a:r>
          </a:p>
        </p:txBody>
      </p:sp>
      <p:cxnSp>
        <p:nvCxnSpPr>
          <p:cNvPr id="4" name="nppt_16659218794671179"/>
          <p:cNvCxnSpPr/>
          <p:nvPr/>
        </p:nvCxnSpPr>
        <p:spPr>
          <a:xfrm>
            <a:off x="6494" y="331210"/>
            <a:ext cx="9169977" cy="1"/>
          </a:xfrm>
          <a:prstGeom prst="line">
            <a:avLst/>
          </a:prstGeom>
          <a:ln w="38100" cmpd="sng" cap="flat">
            <a:solidFill>
              <a:schemeClr val="lt1">
                <a:alpha val="100000"/>
              </a:schemeClr>
            </a:solidFill>
            <a:prstDash val="solid"/>
            <a:round/>
          </a:ln>
        </p:spPr>
      </p:cxnSp>
      <p:sp>
        <p:nvSpPr>
          <p:cNvPr id="5" name="nppt_16659218794671211"/>
          <p:cNvSpPr/>
          <p:nvPr/>
        </p:nvSpPr>
        <p:spPr>
          <a:xfrm>
            <a:off x="415636" y="563665"/>
            <a:ext cx="3900920" cy="587168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3200" b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&gt;&gt; CONTENTS</a:t>
            </a:r>
          </a:p>
        </p:txBody>
      </p:sp>
      <p:sp>
        <p:nvSpPr>
          <p:cNvPr id="6" name="nppt_16659218794671701"/>
          <p:cNvSpPr/>
          <p:nvPr/>
        </p:nvSpPr>
        <p:spPr>
          <a:xfrm>
            <a:off x="2507845" y="1967057"/>
            <a:ext cx="614795" cy="4896921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>
              <a:lnSpc>
                <a:spcPct val="200000"/>
              </a:lnSpc>
              <a:buNone/>
            </a:pPr>
            <a:r>
              <a:rPr altLang="ko-KR" sz="2800" b="1">
                <a:solidFill>
                  <a:schemeClr val="bg1">
                    <a:alpha val="100000"/>
                  </a:schemeClr>
                </a:solidFill>
                <a:latin typeface="맑은 고딕"/>
                <a:ea typeface="맑은 고딕"/>
              </a:rPr>
              <a:t>1</a:t>
            </a:r>
          </a:p>
          <a:p>
            <a:pPr algn="l" marL="0">
              <a:lnSpc>
                <a:spcPct val="200000"/>
              </a:lnSpc>
              <a:buNone/>
            </a:pPr>
            <a:r>
              <a:rPr altLang="ko-KR" sz="2800" b="1">
                <a:solidFill>
                  <a:schemeClr val="bg1">
                    <a:alpha val="100000"/>
                  </a:schemeClr>
                </a:solidFill>
                <a:latin typeface="맑은 고딕"/>
                <a:ea typeface="맑은 고딕"/>
              </a:rPr>
              <a:t>2</a:t>
            </a:r>
          </a:p>
          <a:p>
            <a:pPr algn="l" marL="0">
              <a:lnSpc>
                <a:spcPct val="200000"/>
              </a:lnSpc>
              <a:buNone/>
            </a:pPr>
            <a:r>
              <a:rPr altLang="ko-KR" sz="2800" b="1">
                <a:solidFill>
                  <a:schemeClr val="bg1">
                    <a:alpha val="100000"/>
                  </a:schemeClr>
                </a:solidFill>
                <a:latin typeface="맑은 고딕"/>
                <a:ea typeface="맑은 고딕"/>
              </a:rPr>
              <a:t>3</a:t>
            </a:r>
          </a:p>
          <a:p>
            <a:pPr algn="l" marL="0">
              <a:lnSpc>
                <a:spcPct val="200000"/>
              </a:lnSpc>
              <a:buNone/>
            </a:pPr>
            <a:r>
              <a:rPr altLang="ko-KR" sz="2800" b="1">
                <a:solidFill>
                  <a:schemeClr val="bg1">
                    <a:alpha val="100000"/>
                  </a:schemeClr>
                </a:solidFill>
                <a:latin typeface="맑은 고딕"/>
                <a:ea typeface="맑은 고딕"/>
              </a:rPr>
              <a:t>4</a:t>
            </a:r>
          </a:p>
          <a:p>
            <a:pPr algn="l" marL="0">
              <a:lnSpc>
                <a:spcPct val="200000"/>
              </a:lnSpc>
              <a:buNone/>
            </a:pPr>
            <a:r>
              <a:rPr altLang="ko-KR" sz="2800" b="1">
                <a:solidFill>
                  <a:schemeClr val="bg1">
                    <a:alpha val="100000"/>
                  </a:schemeClr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7" name="nppt_16659218794673092"/>
          <p:cNvSpPr/>
          <p:nvPr/>
        </p:nvSpPr>
        <p:spPr>
          <a:xfrm>
            <a:off x="3231300" y="1964033"/>
            <a:ext cx="4032250" cy="4009433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>
              <a:lnSpc>
                <a:spcPct val="200000"/>
              </a:lnSpc>
              <a:buNone/>
            </a:pPr>
            <a:r>
              <a:rPr altLang="ko-KR" sz="2800" b="0">
                <a:solidFill>
                  <a:srgbClr val="ffffff"/>
                </a:solidFill>
                <a:latin typeface="맑은 고딕"/>
                <a:ea typeface="맑은 고딕"/>
              </a:rPr>
              <a:t>모델링 사이트 소개</a:t>
            </a:r>
          </a:p>
          <a:p>
            <a:pPr algn="l" marL="0">
              <a:lnSpc>
                <a:spcPct val="200000"/>
              </a:lnSpc>
              <a:buNone/>
            </a:pPr>
            <a:r>
              <a:rPr altLang="ko-KR" sz="2800" b="0">
                <a:solidFill>
                  <a:srgbClr val="ffffff"/>
                </a:solidFill>
                <a:latin typeface="맑은 고딕"/>
                <a:ea typeface="맑은 고딕"/>
              </a:rPr>
              <a:t>서비스 구성, 기능, 관계</a:t>
            </a:r>
          </a:p>
          <a:p>
            <a:pPr algn="l" marL="0">
              <a:lnSpc>
                <a:spcPct val="200000"/>
              </a:lnSpc>
              <a:buNone/>
            </a:pPr>
            <a:r>
              <a:rPr altLang="ko-KR" sz="2800" b="0">
                <a:solidFill>
                  <a:srgbClr val="ffffff"/>
                </a:solidFill>
                <a:latin typeface="맑은 고딕"/>
                <a:ea typeface="맑은 고딕"/>
              </a:rPr>
              <a:t>데이터 베이스 구축</a:t>
            </a:r>
          </a:p>
          <a:p>
            <a:pPr algn="l" marL="0">
              <a:lnSpc>
                <a:spcPct val="200000"/>
              </a:lnSpc>
              <a:buNone/>
            </a:pPr>
            <a:r>
              <a:rPr altLang="ko-KR" sz="2800" b="0">
                <a:solidFill>
                  <a:srgbClr val="ffffff"/>
                </a:solidFill>
                <a:latin typeface="맑은 고딕"/>
                <a:ea typeface="맑은 고딕"/>
              </a:rPr>
              <a:t>난관 및 오류 수정</a:t>
            </a:r>
          </a:p>
          <a:p>
            <a:pPr algn="l" marL="0">
              <a:lnSpc>
                <a:spcPct val="200000"/>
              </a:lnSpc>
              <a:buNone/>
            </a:pPr>
            <a:r>
              <a:rPr altLang="ko-KR" sz="2800" b="0">
                <a:solidFill>
                  <a:srgbClr val="ffffff"/>
                </a:solidFill>
                <a:latin typeface="맑은 고딕"/>
                <a:ea typeface="맑은 고딕"/>
              </a:rPr>
              <a:t>작업 후기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59218794673637"/>
          <p:cNvSpPr/>
          <p:nvPr/>
        </p:nvSpPr>
        <p:spPr>
          <a:xfrm>
            <a:off x="3234170" y="1141441"/>
            <a:ext cx="2675658" cy="2675658"/>
          </a:xfrm>
          <a:prstGeom prst="ellipse">
            <a:avLst/>
          </a:prstGeom>
          <a:solidFill>
            <a:schemeClr val="dk2">
              <a:alpha val="40000"/>
              <a:lumMod val="60000"/>
              <a:lumOff val="40000"/>
            </a:schemeClr>
          </a:solidFill>
          <a:ln w="9525" cmpd="sng" cap="flat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rgbClr val="ffffff">
                    <a:alpha val="100000"/>
                  </a:srgbClr>
                </a:solidFill>
                <a:latin typeface="나눔고딕"/>
                <a:ea typeface="나눔고딕"/>
              </a:rPr>
              <a:t/>
            </a:r>
          </a:p>
        </p:txBody>
      </p:sp>
      <p:sp>
        <p:nvSpPr>
          <p:cNvPr id="4" name="nppt_16659218794673642"/>
          <p:cNvSpPr/>
          <p:nvPr/>
        </p:nvSpPr>
        <p:spPr>
          <a:xfrm>
            <a:off x="2381250" y="5107283"/>
            <a:ext cx="4381500" cy="580433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3200" b="1">
                <a:solidFill>
                  <a:schemeClr val="tx2">
                    <a:alpha val="100000"/>
                  </a:schemeClr>
                </a:solidFill>
                <a:latin typeface="맑은 고딕"/>
                <a:ea typeface="맑은 고딕"/>
              </a:rPr>
              <a:t>모델링 사이트 소개</a:t>
            </a:r>
          </a:p>
        </p:txBody>
      </p:sp>
      <p:cxnSp>
        <p:nvCxnSpPr>
          <p:cNvPr id="5" name="nppt_16659218794673651"/>
          <p:cNvCxnSpPr/>
          <p:nvPr/>
        </p:nvCxnSpPr>
        <p:spPr>
          <a:xfrm>
            <a:off x="3734233" y="4610186"/>
            <a:ext cx="1675534" cy="1"/>
          </a:xfrm>
          <a:prstGeom prst="line">
            <a:avLst/>
          </a:prstGeom>
          <a:ln w="38100" cmpd="sng" cap="flat">
            <a:solidFill>
              <a:schemeClr val="dk2">
                <a:alpha val="100000"/>
              </a:schemeClr>
            </a:solidFill>
            <a:prstDash val="solid"/>
            <a:round/>
          </a:ln>
        </p:spPr>
      </p:cxnSp>
      <p:sp>
        <p:nvSpPr>
          <p:cNvPr id="6" name="nppt_16659218794674198"/>
          <p:cNvSpPr/>
          <p:nvPr/>
        </p:nvSpPr>
        <p:spPr>
          <a:xfrm>
            <a:off x="4028372" y="1594703"/>
            <a:ext cx="1087254" cy="1769134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0000" b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nppt_16659218794674693"/>
          <p:cNvCxnSpPr/>
          <p:nvPr/>
        </p:nvCxnSpPr>
        <p:spPr>
          <a:xfrm>
            <a:off x="-12988" y="318221"/>
            <a:ext cx="9169977" cy="1"/>
          </a:xfrm>
          <a:prstGeom prst="line">
            <a:avLst/>
          </a:prstGeom>
          <a:ln w="38100" cmpd="sng" cap="flat">
            <a:solidFill>
              <a:schemeClr val="dk2">
                <a:alpha val="100000"/>
              </a:schemeClr>
            </a:solidFill>
            <a:prstDash val="solid"/>
            <a:round/>
          </a:ln>
        </p:spPr>
      </p:cxnSp>
      <p:sp>
        <p:nvSpPr>
          <p:cNvPr id="4" name="nppt_16659218794674697"/>
          <p:cNvSpPr/>
          <p:nvPr/>
        </p:nvSpPr>
        <p:spPr>
          <a:xfrm>
            <a:off x="385329" y="545866"/>
            <a:ext cx="4852939" cy="464016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2400" b="1">
                <a:solidFill>
                  <a:schemeClr val="tx2">
                    <a:alpha val="100000"/>
                  </a:schemeClr>
                </a:solidFill>
                <a:latin typeface="맑은 고딕"/>
                <a:ea typeface="맑은 고딕"/>
              </a:rPr>
              <a:t>&gt;&gt; HTML 구현 </a:t>
            </a:r>
            <a:r>
              <a:rPr altLang="ko-KR" sz="2400" b="1">
                <a:solidFill>
                  <a:schemeClr val="tx2">
                    <a:alpha val="100000"/>
                  </a:schemeClr>
                </a:solidFill>
                <a:latin typeface="맑은 고딕"/>
                <a:ea typeface="맑은 고딕"/>
              </a:rPr>
              <a:t>사이트</a:t>
            </a:r>
            <a:r>
              <a:rPr altLang="ko-KR" sz="2400" b="1">
                <a:solidFill>
                  <a:schemeClr val="tx2">
                    <a:alpha val="100000"/>
                  </a:schemeClr>
                </a:solidFill>
                <a:latin typeface="맑은 고딕"/>
                <a:ea typeface="맑은 고딕"/>
              </a:rPr>
              <a:t> - 쇼핑몰</a:t>
            </a:r>
          </a:p>
        </p:txBody>
      </p:sp>
      <p:sp>
        <p:nvSpPr>
          <p:cNvPr id="5" name="nppt_16659218794674739"/>
          <p:cNvSpPr/>
          <p:nvPr/>
        </p:nvSpPr>
        <p:spPr>
          <a:xfrm>
            <a:off x="2413721" y="5850040"/>
            <a:ext cx="4316556" cy="301418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400" u="sng">
                <a:latin typeface="+mn-ea"/>
                <a:ea typeface="+mn-ea"/>
              </a:rPr>
              <a:t>https://www.babpoolddegi0922.ga/</a:t>
            </a:r>
          </a:p>
        </p:txBody>
      </p:sp>
      <p:pic>
        <p:nvPicPr>
          <p:cNvPr id="6" name="nppt_16659218794674868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081" y="1506079"/>
            <a:ext cx="8873836" cy="3845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59218794675798"/>
          <p:cNvSpPr/>
          <p:nvPr/>
        </p:nvSpPr>
        <p:spPr>
          <a:xfrm>
            <a:off x="3234170" y="1141441"/>
            <a:ext cx="2675658" cy="2675658"/>
          </a:xfrm>
          <a:prstGeom prst="ellipse">
            <a:avLst/>
          </a:prstGeom>
          <a:solidFill>
            <a:schemeClr val="dk2">
              <a:alpha val="40000"/>
              <a:lumMod val="60000"/>
              <a:lumOff val="40000"/>
            </a:schemeClr>
          </a:solidFill>
          <a:ln w="9525" cmpd="sng" cap="flat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rgbClr val="ffffff">
                    <a:alpha val="100000"/>
                  </a:srgbClr>
                </a:solidFill>
                <a:latin typeface="나눔고딕"/>
                <a:ea typeface="나눔고딕"/>
              </a:rPr>
              <a:t/>
            </a:r>
          </a:p>
        </p:txBody>
      </p:sp>
      <p:sp>
        <p:nvSpPr>
          <p:cNvPr id="4" name="nppt_16659218794675802"/>
          <p:cNvSpPr/>
          <p:nvPr/>
        </p:nvSpPr>
        <p:spPr>
          <a:xfrm>
            <a:off x="2381250" y="5107283"/>
            <a:ext cx="4519083" cy="580433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3200" b="1">
                <a:solidFill>
                  <a:srgbClr val="1f497d"/>
                </a:solidFill>
                <a:latin typeface="맑은 고딕"/>
                <a:ea typeface="맑은 고딕"/>
              </a:rPr>
              <a:t>서비스 구현, 기능, 관계</a:t>
            </a:r>
          </a:p>
        </p:txBody>
      </p:sp>
      <p:cxnSp>
        <p:nvCxnSpPr>
          <p:cNvPr id="5" name="nppt_16659218794675806"/>
          <p:cNvCxnSpPr/>
          <p:nvPr/>
        </p:nvCxnSpPr>
        <p:spPr>
          <a:xfrm>
            <a:off x="3734233" y="4610186"/>
            <a:ext cx="1675534" cy="1"/>
          </a:xfrm>
          <a:prstGeom prst="line">
            <a:avLst/>
          </a:prstGeom>
          <a:ln w="38100" cmpd="sng" cap="flat">
            <a:solidFill>
              <a:schemeClr val="dk2">
                <a:alpha val="100000"/>
              </a:schemeClr>
            </a:solidFill>
            <a:prstDash val="solid"/>
            <a:round/>
          </a:ln>
        </p:spPr>
      </p:cxnSp>
      <p:sp>
        <p:nvSpPr>
          <p:cNvPr id="6" name="nppt_16659218794675809"/>
          <p:cNvSpPr/>
          <p:nvPr/>
        </p:nvSpPr>
        <p:spPr>
          <a:xfrm>
            <a:off x="4028372" y="1672635"/>
            <a:ext cx="1087254" cy="1613270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0000" b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nppt_1665952563321275"/>
          <p:cNvCxnSpPr/>
          <p:nvPr/>
        </p:nvCxnSpPr>
        <p:spPr>
          <a:xfrm>
            <a:off x="-12988" y="318221"/>
            <a:ext cx="9169977" cy="1"/>
          </a:xfrm>
          <a:prstGeom prst="line">
            <a:avLst/>
          </a:prstGeom>
          <a:ln w="38100" cmpd="sng" cap="flat">
            <a:solidFill>
              <a:schemeClr val="dk2">
                <a:alpha val="100000"/>
              </a:schemeClr>
            </a:solidFill>
            <a:prstDash val="solid"/>
            <a:round/>
          </a:ln>
        </p:spPr>
      </p:cxnSp>
      <p:sp>
        <p:nvSpPr>
          <p:cNvPr id="4" name="nppt_1665952563321278"/>
          <p:cNvSpPr/>
          <p:nvPr/>
        </p:nvSpPr>
        <p:spPr>
          <a:xfrm>
            <a:off x="385329" y="550677"/>
            <a:ext cx="4355522" cy="457281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2400" b="1">
                <a:solidFill>
                  <a:schemeClr val="tx2">
                    <a:alpha val="100000"/>
                  </a:schemeClr>
                </a:solidFill>
                <a:latin typeface="나눔고딕"/>
                <a:ea typeface="나눔고딕"/>
              </a:rPr>
              <a:t>&gt;&gt; 서비스 구현</a:t>
            </a:r>
          </a:p>
        </p:txBody>
      </p:sp>
      <p:pic>
        <p:nvPicPr>
          <p:cNvPr id="5" name="nppt_1665952563321444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9238" y="1165199"/>
            <a:ext cx="3521676" cy="5329160"/>
          </a:xfrm>
          <a:prstGeom prst="rect">
            <a:avLst/>
          </a:prstGeom>
        </p:spPr>
      </p:pic>
      <p:pic>
        <p:nvPicPr>
          <p:cNvPr id="6" name="nppt_1665952563321553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92697" y="1165199"/>
            <a:ext cx="4090664" cy="53291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nppt_1665952563321429"/>
          <p:cNvCxnSpPr/>
          <p:nvPr/>
        </p:nvCxnSpPr>
        <p:spPr>
          <a:xfrm>
            <a:off x="-12988" y="318221"/>
            <a:ext cx="9169977" cy="1"/>
          </a:xfrm>
          <a:prstGeom prst="line">
            <a:avLst/>
          </a:prstGeom>
          <a:ln w="38100" cmpd="sng" cap="flat">
            <a:solidFill>
              <a:schemeClr val="dk2">
                <a:alpha val="100000"/>
              </a:schemeClr>
            </a:solidFill>
            <a:prstDash val="solid"/>
            <a:round/>
          </a:ln>
        </p:spPr>
      </p:cxnSp>
      <p:sp>
        <p:nvSpPr>
          <p:cNvPr id="4" name="nppt_1665952563321432"/>
          <p:cNvSpPr/>
          <p:nvPr/>
        </p:nvSpPr>
        <p:spPr>
          <a:xfrm>
            <a:off x="385329" y="550677"/>
            <a:ext cx="4355522" cy="457281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2400" b="1">
                <a:solidFill>
                  <a:schemeClr val="tx2">
                    <a:alpha val="100000"/>
                  </a:schemeClr>
                </a:solidFill>
                <a:latin typeface="나눔고딕"/>
                <a:ea typeface="나눔고딕"/>
              </a:rPr>
              <a:t>&gt;&gt; 서비스 구현</a:t>
            </a:r>
          </a:p>
        </p:txBody>
      </p:sp>
      <p:pic>
        <p:nvPicPr>
          <p:cNvPr id="5" name="nppt_1665952563321606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51113" y="1935400"/>
            <a:ext cx="7315200" cy="3525794"/>
          </a:xfrm>
          <a:prstGeom prst="rect">
            <a:avLst/>
          </a:prstGeom>
        </p:spPr>
      </p:pic>
      <p:pic>
        <p:nvPicPr>
          <p:cNvPr id="6" name="nppt_1665952563321662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65990" y="1935400"/>
            <a:ext cx="3739980" cy="35251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59525633211167"/>
          <p:cNvSpPr/>
          <p:nvPr/>
        </p:nvSpPr>
        <p:spPr>
          <a:xfrm>
            <a:off x="3234170" y="1141441"/>
            <a:ext cx="2675658" cy="2675658"/>
          </a:xfrm>
          <a:prstGeom prst="ellipse">
            <a:avLst/>
          </a:prstGeom>
          <a:solidFill>
            <a:schemeClr val="dk2">
              <a:alpha val="40000"/>
              <a:lumMod val="60000"/>
              <a:lumOff val="40000"/>
            </a:schemeClr>
          </a:solidFill>
          <a:ln w="9525" cmpd="sng" cap="flat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rgbClr val="ffffff">
                    <a:alpha val="100000"/>
                  </a:srgbClr>
                </a:solidFill>
                <a:latin typeface="나눔고딕"/>
                <a:ea typeface="나눔고딕"/>
              </a:rPr>
              <a:t/>
            </a:r>
          </a:p>
        </p:txBody>
      </p:sp>
      <p:sp>
        <p:nvSpPr>
          <p:cNvPr id="4" name="nppt_16659525633211171"/>
          <p:cNvSpPr/>
          <p:nvPr/>
        </p:nvSpPr>
        <p:spPr>
          <a:xfrm>
            <a:off x="2381250" y="5107283"/>
            <a:ext cx="4381500" cy="580433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3200" b="1">
                <a:solidFill>
                  <a:srgbClr val="1f497d"/>
                </a:solidFill>
                <a:latin typeface="맑은 고딕"/>
                <a:ea typeface="맑은 고딕"/>
              </a:rPr>
              <a:t>데이터 베이스 구축</a:t>
            </a:r>
          </a:p>
        </p:txBody>
      </p:sp>
      <p:cxnSp>
        <p:nvCxnSpPr>
          <p:cNvPr id="5" name="nppt_16659525633211175"/>
          <p:cNvCxnSpPr/>
          <p:nvPr/>
        </p:nvCxnSpPr>
        <p:spPr>
          <a:xfrm>
            <a:off x="3734233" y="4610186"/>
            <a:ext cx="1675534" cy="1"/>
          </a:xfrm>
          <a:prstGeom prst="line">
            <a:avLst/>
          </a:prstGeom>
          <a:ln w="38100" cmpd="sng" cap="flat">
            <a:solidFill>
              <a:schemeClr val="dk2">
                <a:alpha val="100000"/>
              </a:schemeClr>
            </a:solidFill>
            <a:prstDash val="solid"/>
            <a:round/>
          </a:ln>
        </p:spPr>
      </p:cxnSp>
      <p:sp>
        <p:nvSpPr>
          <p:cNvPr id="6" name="nppt_16659525633211178"/>
          <p:cNvSpPr/>
          <p:nvPr/>
        </p:nvSpPr>
        <p:spPr>
          <a:xfrm>
            <a:off x="4028372" y="1677225"/>
            <a:ext cx="1087254" cy="1617600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0000" b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nppt_16659525633211138"/>
          <p:cNvCxnSpPr/>
          <p:nvPr/>
        </p:nvCxnSpPr>
        <p:spPr>
          <a:xfrm>
            <a:off x="-12988" y="318221"/>
            <a:ext cx="9169977" cy="1"/>
          </a:xfrm>
          <a:prstGeom prst="line">
            <a:avLst/>
          </a:prstGeom>
          <a:ln w="38100" cmpd="sng" cap="flat">
            <a:solidFill>
              <a:schemeClr val="dk2">
                <a:alpha val="100000"/>
              </a:schemeClr>
            </a:solidFill>
            <a:prstDash val="solid"/>
            <a:round/>
          </a:ln>
        </p:spPr>
      </p:cxnSp>
      <p:sp>
        <p:nvSpPr>
          <p:cNvPr id="4" name="nppt_16659525633211141"/>
          <p:cNvSpPr/>
          <p:nvPr/>
        </p:nvSpPr>
        <p:spPr>
          <a:xfrm>
            <a:off x="385329" y="553275"/>
            <a:ext cx="4355522" cy="455550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2400" b="1">
                <a:solidFill>
                  <a:schemeClr val="tx2">
                    <a:alpha val="100000"/>
                  </a:schemeClr>
                </a:solidFill>
                <a:latin typeface="나눔고딕"/>
                <a:ea typeface="나눔고딕"/>
              </a:rPr>
              <a:t>&gt;&gt; 데이터베이스 구축</a:t>
            </a:r>
          </a:p>
        </p:txBody>
      </p:sp>
      <p:pic>
        <p:nvPicPr>
          <p:cNvPr id="5" name="nppt_16659525633211876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2006" y="1225838"/>
            <a:ext cx="7759986" cy="5222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">
  <a:themeElements>
    <a:clrScheme name="">
      <a:dk1>
        <a:srgbClr val="000000">
          <a:alpha val="100000"/>
        </a:srgbClr>
      </a:dk1>
      <a:lt1>
        <a:srgbClr val="ffffff">
          <a:alpha val="100000"/>
        </a:srgbClr>
      </a:lt1>
      <a:dk2>
        <a:srgbClr val="1f497d">
          <a:alpha val="100000"/>
        </a:srgbClr>
      </a:dk2>
      <a:lt2>
        <a:srgbClr val="eeece1">
          <a:alpha val="100000"/>
        </a:srgbClr>
      </a:lt2>
      <a:accent1>
        <a:srgbClr val="4f81bd">
          <a:alpha val="100000"/>
        </a:srgbClr>
      </a:accent1>
      <a:accent2>
        <a:srgbClr val="c0504d">
          <a:alpha val="100000"/>
        </a:srgbClr>
      </a:accent2>
      <a:accent3>
        <a:srgbClr val="9bbb59">
          <a:alpha val="100000"/>
        </a:srgbClr>
      </a:accent3>
      <a:accent4>
        <a:srgbClr val="8064a2">
          <a:alpha val="100000"/>
        </a:srgbClr>
      </a:accent4>
      <a:accent5>
        <a:srgbClr val="4bacc6">
          <a:alpha val="100000"/>
        </a:srgbClr>
      </a:accent5>
      <a:accent6>
        <a:srgbClr val="f79646">
          <a:alpha val="100000"/>
        </a:srgbClr>
      </a:accent6>
      <a:hlink>
        <a:srgbClr val="0000ff">
          <a:alpha val="100000"/>
        </a:srgbClr>
      </a:hlink>
      <a:folHlink>
        <a:srgbClr val="800080">
          <a:alpha val="100000"/>
        </a:srgbClr>
      </a:folHlink>
    </a:clrScheme>
    <a:fontScheme name="">
      <a:majorFont>
        <a:latin typeface="나눔고딕"/>
        <a:ea typeface="나눔고딕"/>
        <a:cs typeface="나눔고딕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나눔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나눔고딕"/>
        <a:ea typeface="나눔고딕"/>
        <a:cs typeface="나눔고딕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나눔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>
            <a:alpha val="100000"/>
          </a:schemeClr>
        </a:solidFill>
        <a:gradFill rotWithShape="1">
          <a:gsLst>
            <a:gs pos="0">
              <a:schemeClr val="phClr">
                <a:alpha val="100000"/>
                <a:tint val="50000"/>
                <a:satMod val="300000"/>
              </a:schemeClr>
            </a:gs>
            <a:gs pos="35000">
              <a:schemeClr val="phClr">
                <a:alpha val="100000"/>
                <a:tint val="37000"/>
                <a:satMod val="300000"/>
              </a:schemeClr>
            </a:gs>
            <a:gs pos="100000">
              <a:schemeClr val="phClr">
                <a:alpha val="100000"/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alpha val="100000"/>
                <a:shade val="51000"/>
                <a:satMod val="130000"/>
              </a:schemeClr>
            </a:gs>
            <a:gs pos="80000">
              <a:schemeClr val="phClr">
                <a:alpha val="100000"/>
                <a:shade val="93000"/>
                <a:satMod val="130000"/>
              </a:schemeClr>
            </a:gs>
            <a:gs pos="100000">
              <a:schemeClr val="phClr">
                <a:alpha val="100000"/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alpha val="100000"/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alpha val="100000"/>
            </a:schemeClr>
          </a:solidFill>
          <a:prstDash val="solid"/>
        </a:ln>
        <a:ln w="3810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 xmlns:a="http://schemas.openxmlformats.org/drawingml/2006/main"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>
            <a:alpha val="100000"/>
          </a:schemeClr>
        </a:solidFill>
        <a:gradFill rotWithShape="1">
          <a:gsLst>
            <a:gs pos="0">
              <a:schemeClr val="phClr">
                <a:alpha val="100000"/>
                <a:tint val="40000"/>
                <a:satMod val="350000"/>
              </a:schemeClr>
            </a:gs>
            <a:gs pos="40000">
              <a:schemeClr val="phClr">
                <a:alpha val="100000"/>
                <a:tint val="45000"/>
                <a:shade val="99000"/>
                <a:satMod val="350000"/>
              </a:schemeClr>
            </a:gs>
            <a:gs pos="100000">
              <a:schemeClr val="phClr">
                <a:alpha val="100000"/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alpha val="100000"/>
                <a:tint val="80000"/>
                <a:satMod val="300000"/>
              </a:schemeClr>
            </a:gs>
            <a:gs pos="100000">
              <a:schemeClr val="phClr">
                <a:alpha val="100000"/>
                <a:shade val="30000"/>
                <a:satMod val="200000"/>
              </a:schemeClr>
            </a:gs>
          </a:gsLst>
          <a:path path="circle"/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사이냅소프트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제목없는 문서</dc:title>
  <dc:creator>jisunny94(jisunny94)</dc:creator>
  <cp:lastModifiedBy>jisunny94(jisunny94)</cp:lastModifiedBy>
  <dcterms:created xsi:type="dcterms:W3CDTF">2022-10-16T12:04:39Z</dcterms:created>
  <dcterms:modified xsi:type="dcterms:W3CDTF">2022-10-17T00:48:10Z</dcterms:modified>
</cp:coreProperties>
</file>