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2"/>
  </p:sldMasterIdLst>
  <p:notesMasterIdLst>
    <p:notesMasterId r:id="rId19"/>
  </p:notesMasterIdLst>
  <p:sldIdLst>
    <p:sldId id="273" r:id="rId3"/>
    <p:sldId id="297" r:id="rId4"/>
    <p:sldId id="287" r:id="rId5"/>
    <p:sldId id="288" r:id="rId6"/>
    <p:sldId id="296" r:id="rId7"/>
    <p:sldId id="295" r:id="rId8"/>
    <p:sldId id="298" r:id="rId9"/>
    <p:sldId id="314" r:id="rId10"/>
    <p:sldId id="317" r:id="rId11"/>
    <p:sldId id="285" r:id="rId12"/>
    <p:sldId id="279" r:id="rId13"/>
    <p:sldId id="284" r:id="rId14"/>
    <p:sldId id="280" r:id="rId15"/>
    <p:sldId id="318" r:id="rId16"/>
    <p:sldId id="282" r:id="rId17"/>
    <p:sldId id="268" r:id="rId18"/>
  </p:sldIdLst>
  <p:sldSz cx="12192000" cy="6858000"/>
  <p:notesSz cx="6858000" cy="9144000"/>
  <p:defaultTextStyle>
    <a:defPPr>
      <a:defRPr lang="nb-NO"/>
    </a:defPPr>
    <a:lvl1pPr marL="0" algn="l" defTabSz="914263" rtl="0" eaLnBrk="1" latinLnBrk="0" hangingPunct="1">
      <a:defRPr sz="1799" kern="1200">
        <a:solidFill>
          <a:schemeClr val="tx1"/>
        </a:solidFill>
        <a:latin typeface="+mn-lt"/>
        <a:ea typeface="+mn-ea"/>
        <a:cs typeface="+mn-cs"/>
      </a:defRPr>
    </a:lvl1pPr>
    <a:lvl2pPr marL="457131" algn="l" defTabSz="914263" rtl="0" eaLnBrk="1" latinLnBrk="0" hangingPunct="1">
      <a:defRPr sz="1799" kern="1200">
        <a:solidFill>
          <a:schemeClr val="tx1"/>
        </a:solidFill>
        <a:latin typeface="+mn-lt"/>
        <a:ea typeface="+mn-ea"/>
        <a:cs typeface="+mn-cs"/>
      </a:defRPr>
    </a:lvl2pPr>
    <a:lvl3pPr marL="914263" algn="l" defTabSz="914263" rtl="0" eaLnBrk="1" latinLnBrk="0" hangingPunct="1">
      <a:defRPr sz="1799" kern="1200">
        <a:solidFill>
          <a:schemeClr val="tx1"/>
        </a:solidFill>
        <a:latin typeface="+mn-lt"/>
        <a:ea typeface="+mn-ea"/>
        <a:cs typeface="+mn-cs"/>
      </a:defRPr>
    </a:lvl3pPr>
    <a:lvl4pPr marL="1371394" algn="l" defTabSz="914263" rtl="0" eaLnBrk="1" latinLnBrk="0" hangingPunct="1">
      <a:defRPr sz="1799" kern="1200">
        <a:solidFill>
          <a:schemeClr val="tx1"/>
        </a:solidFill>
        <a:latin typeface="+mn-lt"/>
        <a:ea typeface="+mn-ea"/>
        <a:cs typeface="+mn-cs"/>
      </a:defRPr>
    </a:lvl4pPr>
    <a:lvl5pPr marL="1828525" algn="l" defTabSz="914263" rtl="0" eaLnBrk="1" latinLnBrk="0" hangingPunct="1">
      <a:defRPr sz="1799" kern="1200">
        <a:solidFill>
          <a:schemeClr val="tx1"/>
        </a:solidFill>
        <a:latin typeface="+mn-lt"/>
        <a:ea typeface="+mn-ea"/>
        <a:cs typeface="+mn-cs"/>
      </a:defRPr>
    </a:lvl5pPr>
    <a:lvl6pPr marL="2285657" algn="l" defTabSz="914263" rtl="0" eaLnBrk="1" latinLnBrk="0" hangingPunct="1">
      <a:defRPr sz="1799" kern="1200">
        <a:solidFill>
          <a:schemeClr val="tx1"/>
        </a:solidFill>
        <a:latin typeface="+mn-lt"/>
        <a:ea typeface="+mn-ea"/>
        <a:cs typeface="+mn-cs"/>
      </a:defRPr>
    </a:lvl6pPr>
    <a:lvl7pPr marL="2742789" algn="l" defTabSz="914263" rtl="0" eaLnBrk="1" latinLnBrk="0" hangingPunct="1">
      <a:defRPr sz="1799" kern="1200">
        <a:solidFill>
          <a:schemeClr val="tx1"/>
        </a:solidFill>
        <a:latin typeface="+mn-lt"/>
        <a:ea typeface="+mn-ea"/>
        <a:cs typeface="+mn-cs"/>
      </a:defRPr>
    </a:lvl7pPr>
    <a:lvl8pPr marL="3199920" algn="l" defTabSz="914263" rtl="0" eaLnBrk="1" latinLnBrk="0" hangingPunct="1">
      <a:defRPr sz="1799" kern="1200">
        <a:solidFill>
          <a:schemeClr val="tx1"/>
        </a:solidFill>
        <a:latin typeface="+mn-lt"/>
        <a:ea typeface="+mn-ea"/>
        <a:cs typeface="+mn-cs"/>
      </a:defRPr>
    </a:lvl8pPr>
    <a:lvl9pPr marL="3657051" algn="l" defTabSz="914263"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89630" autoAdjust="0"/>
  </p:normalViewPr>
  <p:slideViewPr>
    <p:cSldViewPr snapToGrid="0">
      <p:cViewPr varScale="1">
        <p:scale>
          <a:sx n="121" d="100"/>
          <a:sy n="121" d="100"/>
        </p:scale>
        <p:origin x="114" y="24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6" d="100"/>
          <a:sy n="96" d="100"/>
        </p:scale>
        <p:origin x="288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AC034-CD78-49B0-BCA6-1A6DED00F801}" type="datetimeFigureOut">
              <a:rPr lang="en-GB" smtClean="0"/>
              <a:t>28/01/2019</a:t>
            </a:fld>
            <a:endParaRPr lang="en-GB"/>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3E418-C684-4945-99FD-AD67B519583E}" type="slidenum">
              <a:rPr lang="en-GB" smtClean="0"/>
              <a:t>‹#›</a:t>
            </a:fld>
            <a:endParaRPr lang="en-GB"/>
          </a:p>
        </p:txBody>
      </p:sp>
    </p:spTree>
    <p:extLst>
      <p:ext uri="{BB962C8B-B14F-4D97-AF65-F5344CB8AC3E}">
        <p14:creationId xmlns:p14="http://schemas.microsoft.com/office/powerpoint/2010/main" val="1647407781"/>
      </p:ext>
    </p:extLst>
  </p:cSld>
  <p:clrMap bg1="lt1" tx1="dk1" bg2="lt2" tx2="dk2" accent1="accent1" accent2="accent2" accent3="accent3" accent4="accent4" accent5="accent5" accent6="accent6" hlink="hlink" folHlink="folHlink"/>
  <p:notesStyle>
    <a:lvl1pPr marL="0" algn="l" defTabSz="457154" rtl="0" eaLnBrk="1" latinLnBrk="0" hangingPunct="1">
      <a:defRPr sz="600" kern="1200">
        <a:solidFill>
          <a:schemeClr val="tx1"/>
        </a:solidFill>
        <a:latin typeface="+mn-lt"/>
        <a:ea typeface="+mn-ea"/>
        <a:cs typeface="+mn-cs"/>
      </a:defRPr>
    </a:lvl1pPr>
    <a:lvl2pPr marL="228577" algn="l" defTabSz="457154" rtl="0" eaLnBrk="1" latinLnBrk="0" hangingPunct="1">
      <a:defRPr sz="600" kern="1200">
        <a:solidFill>
          <a:schemeClr val="tx1"/>
        </a:solidFill>
        <a:latin typeface="+mn-lt"/>
        <a:ea typeface="+mn-ea"/>
        <a:cs typeface="+mn-cs"/>
      </a:defRPr>
    </a:lvl2pPr>
    <a:lvl3pPr marL="457154" algn="l" defTabSz="457154" rtl="0" eaLnBrk="1" latinLnBrk="0" hangingPunct="1">
      <a:defRPr sz="600" kern="1200">
        <a:solidFill>
          <a:schemeClr val="tx1"/>
        </a:solidFill>
        <a:latin typeface="+mn-lt"/>
        <a:ea typeface="+mn-ea"/>
        <a:cs typeface="+mn-cs"/>
      </a:defRPr>
    </a:lvl3pPr>
    <a:lvl4pPr marL="685731" algn="l" defTabSz="457154" rtl="0" eaLnBrk="1" latinLnBrk="0" hangingPunct="1">
      <a:defRPr sz="600" kern="1200">
        <a:solidFill>
          <a:schemeClr val="tx1"/>
        </a:solidFill>
        <a:latin typeface="+mn-lt"/>
        <a:ea typeface="+mn-ea"/>
        <a:cs typeface="+mn-cs"/>
      </a:defRPr>
    </a:lvl4pPr>
    <a:lvl5pPr marL="914309" algn="l" defTabSz="457154" rtl="0" eaLnBrk="1" latinLnBrk="0" hangingPunct="1">
      <a:defRPr sz="600" kern="1200">
        <a:solidFill>
          <a:schemeClr val="tx1"/>
        </a:solidFill>
        <a:latin typeface="+mn-lt"/>
        <a:ea typeface="+mn-ea"/>
        <a:cs typeface="+mn-cs"/>
      </a:defRPr>
    </a:lvl5pPr>
    <a:lvl6pPr marL="1142886" algn="l" defTabSz="457154" rtl="0" eaLnBrk="1" latinLnBrk="0" hangingPunct="1">
      <a:defRPr sz="600" kern="1200">
        <a:solidFill>
          <a:schemeClr val="tx1"/>
        </a:solidFill>
        <a:latin typeface="+mn-lt"/>
        <a:ea typeface="+mn-ea"/>
        <a:cs typeface="+mn-cs"/>
      </a:defRPr>
    </a:lvl6pPr>
    <a:lvl7pPr marL="1371462" algn="l" defTabSz="457154" rtl="0" eaLnBrk="1" latinLnBrk="0" hangingPunct="1">
      <a:defRPr sz="600" kern="1200">
        <a:solidFill>
          <a:schemeClr val="tx1"/>
        </a:solidFill>
        <a:latin typeface="+mn-lt"/>
        <a:ea typeface="+mn-ea"/>
        <a:cs typeface="+mn-cs"/>
      </a:defRPr>
    </a:lvl7pPr>
    <a:lvl8pPr marL="1600040" algn="l" defTabSz="457154" rtl="0" eaLnBrk="1" latinLnBrk="0" hangingPunct="1">
      <a:defRPr sz="600" kern="1200">
        <a:solidFill>
          <a:schemeClr val="tx1"/>
        </a:solidFill>
        <a:latin typeface="+mn-lt"/>
        <a:ea typeface="+mn-ea"/>
        <a:cs typeface="+mn-cs"/>
      </a:defRPr>
    </a:lvl8pPr>
    <a:lvl9pPr marL="1828617" algn="l" defTabSz="457154"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Bildet illustrerer: </a:t>
            </a:r>
          </a:p>
          <a:p>
            <a:r>
              <a:rPr lang="nb-NO" dirty="0"/>
              <a:t>·        bredden  i </a:t>
            </a:r>
            <a:r>
              <a:rPr lang="nb-NO" dirty="0" err="1"/>
              <a:t>SINTEFs</a:t>
            </a:r>
            <a:r>
              <a:rPr lang="nb-NO" dirty="0"/>
              <a:t> ekspertise, fra </a:t>
            </a:r>
            <a:r>
              <a:rPr lang="nb-NO" dirty="0" err="1"/>
              <a:t>havrom</a:t>
            </a:r>
            <a:r>
              <a:rPr lang="nb-NO" dirty="0"/>
              <a:t> til verdensrom.</a:t>
            </a:r>
          </a:p>
          <a:p>
            <a:r>
              <a:rPr lang="nb-NO" dirty="0"/>
              <a:t>·        hvilke områder og bransjer vi jobber innen for å realisere visjonen Teknologi for et bedre samfunn.</a:t>
            </a:r>
          </a:p>
          <a:p>
            <a:r>
              <a:rPr lang="nb-NO" dirty="0"/>
              <a:t> </a:t>
            </a:r>
          </a:p>
          <a:p>
            <a:r>
              <a:rPr lang="nb-NO" dirty="0"/>
              <a:t>Bildestilen er basert på stikkordene fremtidsrettet, teknologi og norsk natur (naturressurser). </a:t>
            </a:r>
            <a:r>
              <a:rPr lang="nb-NO" dirty="0" err="1"/>
              <a:t>SINTEFs</a:t>
            </a:r>
            <a:r>
              <a:rPr lang="nb-NO" dirty="0"/>
              <a:t> visuelle univers er utviklet for SINTEF av </a:t>
            </a:r>
            <a:r>
              <a:rPr lang="nb-NO" dirty="0" err="1"/>
              <a:t>Headspin</a:t>
            </a:r>
            <a:r>
              <a:rPr lang="nb-NO" dirty="0"/>
              <a:t> Productions AS.</a:t>
            </a:r>
          </a:p>
        </p:txBody>
      </p:sp>
      <p:sp>
        <p:nvSpPr>
          <p:cNvPr id="4" name="Plassholder for lysbildenummer 3"/>
          <p:cNvSpPr>
            <a:spLocks noGrp="1"/>
          </p:cNvSpPr>
          <p:nvPr>
            <p:ph type="sldNum" sz="quarter" idx="10"/>
          </p:nvPr>
        </p:nvSpPr>
        <p:spPr/>
        <p:txBody>
          <a:bodyPr/>
          <a:lstStyle/>
          <a:p>
            <a:fld id="{0533E418-C684-4945-99FD-AD67B519583E}" type="slidenum">
              <a:rPr lang="en-GB" smtClean="0"/>
              <a:t>1</a:t>
            </a:fld>
            <a:endParaRPr lang="en-GB"/>
          </a:p>
        </p:txBody>
      </p:sp>
    </p:spTree>
    <p:extLst>
      <p:ext uri="{BB962C8B-B14F-4D97-AF65-F5344CB8AC3E}">
        <p14:creationId xmlns:p14="http://schemas.microsoft.com/office/powerpoint/2010/main" val="6437448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tellysbilde">
    <p:spTree>
      <p:nvGrpSpPr>
        <p:cNvPr id="1" name=""/>
        <p:cNvGrpSpPr/>
        <p:nvPr/>
      </p:nvGrpSpPr>
      <p:grpSpPr>
        <a:xfrm>
          <a:off x="0" y="0"/>
          <a:ext cx="0" cy="0"/>
          <a:chOff x="0" y="0"/>
          <a:chExt cx="0" cy="0"/>
        </a:xfrm>
      </p:grpSpPr>
      <p:sp>
        <p:nvSpPr>
          <p:cNvPr id="10" name="Plassholder for bilde 9"/>
          <p:cNvSpPr>
            <a:spLocks noGrp="1"/>
          </p:cNvSpPr>
          <p:nvPr>
            <p:ph type="pic" sz="quarter" idx="12" hasCustomPrompt="1"/>
          </p:nvPr>
        </p:nvSpPr>
        <p:spPr>
          <a:xfrm>
            <a:off x="0" y="0"/>
            <a:ext cx="12192000" cy="6858000"/>
          </a:xfrm>
          <a:custGeom>
            <a:avLst/>
            <a:gdLst>
              <a:gd name="connsiteX0" fmla="*/ 0 w 12192000"/>
              <a:gd name="connsiteY0" fmla="*/ 0 h 6858000"/>
              <a:gd name="connsiteX1" fmla="*/ 895584 w 12192000"/>
              <a:gd name="connsiteY1" fmla="*/ 0 h 6858000"/>
              <a:gd name="connsiteX2" fmla="*/ 895584 w 12192000"/>
              <a:gd name="connsiteY2" fmla="*/ 1800225 h 6858000"/>
              <a:gd name="connsiteX3" fmla="*/ 2515892 w 12192000"/>
              <a:gd name="connsiteY3" fmla="*/ 1800225 h 6858000"/>
              <a:gd name="connsiteX4" fmla="*/ 2515892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895584" y="0"/>
                </a:lnTo>
                <a:lnTo>
                  <a:pt x="895584" y="1800225"/>
                </a:lnTo>
                <a:lnTo>
                  <a:pt x="2515892" y="1800225"/>
                </a:lnTo>
                <a:lnTo>
                  <a:pt x="2515892" y="0"/>
                </a:lnTo>
                <a:lnTo>
                  <a:pt x="12192000" y="0"/>
                </a:lnTo>
                <a:lnTo>
                  <a:pt x="12192000" y="6858000"/>
                </a:lnTo>
                <a:lnTo>
                  <a:pt x="0" y="6858000"/>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wrap="square" tIns="720000" anchor="t" anchorCtr="1">
            <a:noAutofit/>
          </a:bodyPr>
          <a:lstStyle>
            <a:lvl1pPr marL="180036" marR="0" indent="0" algn="ctr" defTabSz="914537" rtl="0" eaLnBrk="1" fontAlgn="auto" latinLnBrk="0" hangingPunct="1">
              <a:lnSpc>
                <a:spcPct val="110000"/>
              </a:lnSpc>
              <a:spcBef>
                <a:spcPts val="1000"/>
              </a:spcBef>
              <a:spcAft>
                <a:spcPts val="0"/>
              </a:spcAft>
              <a:buClrTx/>
              <a:buSzTx/>
              <a:buFont typeface="Arial" panose="020B0604020202020204" pitchFamily="34" charset="0"/>
              <a:buNone/>
              <a:tabLst/>
              <a:defRPr/>
            </a:lvl1pPr>
          </a:lstStyle>
          <a:p>
            <a:r>
              <a:rPr lang="en-GB" dirty="0"/>
              <a:t>Sett inn </a:t>
            </a:r>
            <a:r>
              <a:rPr lang="en-GB" dirty="0" err="1"/>
              <a:t>bilde</a:t>
            </a:r>
            <a:r>
              <a:rPr lang="en-GB" dirty="0"/>
              <a:t> </a:t>
            </a:r>
            <a:r>
              <a:rPr lang="en-GB" dirty="0" err="1"/>
              <a:t>fra</a:t>
            </a:r>
            <a:r>
              <a:rPr lang="en-GB" dirty="0"/>
              <a:t> </a:t>
            </a:r>
            <a:r>
              <a:rPr lang="en-GB" dirty="0" err="1"/>
              <a:t>menyen</a:t>
            </a:r>
            <a:r>
              <a:rPr lang="en-GB" dirty="0"/>
              <a:t>:</a:t>
            </a:r>
            <a:br>
              <a:rPr lang="en-GB" dirty="0"/>
            </a:br>
            <a:r>
              <a:rPr lang="en-GB" dirty="0"/>
              <a:t>“Sett inn/insert” -&gt; “</a:t>
            </a:r>
            <a:r>
              <a:rPr lang="en-GB" dirty="0" err="1"/>
              <a:t>Bilde</a:t>
            </a:r>
            <a:r>
              <a:rPr lang="en-GB" dirty="0"/>
              <a:t>/Picture”</a:t>
            </a:r>
          </a:p>
        </p:txBody>
      </p:sp>
      <p:pic>
        <p:nvPicPr>
          <p:cNvPr id="5" name="Bild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5230" y="1080136"/>
            <a:ext cx="981013" cy="214063"/>
          </a:xfrm>
          <a:prstGeom prst="rect">
            <a:avLst/>
          </a:prstGeom>
        </p:spPr>
      </p:pic>
      <p:sp>
        <p:nvSpPr>
          <p:cNvPr id="2" name="Tittel 1"/>
          <p:cNvSpPr>
            <a:spLocks noGrp="1"/>
          </p:cNvSpPr>
          <p:nvPr>
            <p:ph type="ctrTitle"/>
          </p:nvPr>
        </p:nvSpPr>
        <p:spPr>
          <a:xfrm>
            <a:off x="4407696" y="2879206"/>
            <a:ext cx="6769286" cy="3181610"/>
          </a:xfrm>
          <a:solidFill>
            <a:srgbClr val="FFFFFF">
              <a:alpha val="85098"/>
            </a:srgbClr>
          </a:solidFill>
        </p:spPr>
        <p:txBody>
          <a:bodyPr lIns="360072" tIns="360072" rIns="360072" bIns="1404281" anchor="b">
            <a:spAutoFit/>
          </a:bodyPr>
          <a:lstStyle>
            <a:lvl1pPr marL="0" indent="0" algn="l">
              <a:buFont typeface="Arial" panose="020B0604020202020204" pitchFamily="34" charset="0"/>
              <a:buNone/>
              <a:defRPr sz="4600" cap="all" normalizeH="0" baseline="0">
                <a:solidFill>
                  <a:schemeClr val="dk2"/>
                </a:solidFill>
              </a:defRPr>
            </a:lvl1pPr>
          </a:lstStyle>
          <a:p>
            <a:r>
              <a:rPr lang="en-US"/>
              <a:t>Click to edit Master title style</a:t>
            </a:r>
            <a:endParaRPr lang="nb-NO" dirty="0"/>
          </a:p>
        </p:txBody>
      </p:sp>
      <p:sp>
        <p:nvSpPr>
          <p:cNvPr id="3" name="noColor"/>
          <p:cNvSpPr/>
          <p:nvPr userDrawn="1"/>
        </p:nvSpPr>
        <p:spPr>
          <a:xfrm>
            <a:off x="161376" y="188260"/>
            <a:ext cx="142498" cy="89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a:p>
        </p:txBody>
      </p:sp>
      <p:sp>
        <p:nvSpPr>
          <p:cNvPr id="16" name="Rektangel 15"/>
          <p:cNvSpPr/>
          <p:nvPr userDrawn="1"/>
        </p:nvSpPr>
        <p:spPr>
          <a:xfrm>
            <a:off x="896512" y="-1"/>
            <a:ext cx="1623803" cy="18038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a:p>
        </p:txBody>
      </p:sp>
      <p:pic>
        <p:nvPicPr>
          <p:cNvPr id="17" name="Bild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1765" y="1080135"/>
            <a:ext cx="989890" cy="216000"/>
          </a:xfrm>
          <a:prstGeom prst="rect">
            <a:avLst/>
          </a:prstGeom>
        </p:spPr>
      </p:pic>
      <p:sp>
        <p:nvSpPr>
          <p:cNvPr id="7" name="Plassholder for tekst 6"/>
          <p:cNvSpPr>
            <a:spLocks noGrp="1"/>
          </p:cNvSpPr>
          <p:nvPr>
            <p:ph type="body" sz="quarter" idx="13" hasCustomPrompt="1"/>
          </p:nvPr>
        </p:nvSpPr>
        <p:spPr>
          <a:xfrm>
            <a:off x="4818166" y="5178320"/>
            <a:ext cx="3871913" cy="656334"/>
          </a:xfrm>
        </p:spPr>
        <p:txBody>
          <a:bodyPr/>
          <a:lstStyle>
            <a:lvl1pPr marL="0" indent="0">
              <a:spcBef>
                <a:spcPts val="0"/>
              </a:spcBef>
              <a:spcAft>
                <a:spcPts val="1000"/>
              </a:spcAft>
              <a:buNone/>
              <a:defRPr sz="1600">
                <a:solidFill>
                  <a:schemeClr val="accent2"/>
                </a:solidFill>
              </a:defRPr>
            </a:lvl1pPr>
          </a:lstStyle>
          <a:p>
            <a:pPr lvl="0"/>
            <a:r>
              <a:rPr lang="nb-NO" dirty="0"/>
              <a:t>Ola Nordmann</a:t>
            </a:r>
          </a:p>
          <a:p>
            <a:pPr lvl="0"/>
            <a:r>
              <a:rPr lang="nb-NO" dirty="0" err="1"/>
              <a:t>Month</a:t>
            </a:r>
            <a:r>
              <a:rPr lang="nb-NO" dirty="0"/>
              <a:t> 2016</a:t>
            </a:r>
          </a:p>
        </p:txBody>
      </p:sp>
    </p:spTree>
    <p:extLst>
      <p:ext uri="{BB962C8B-B14F-4D97-AF65-F5344CB8AC3E}">
        <p14:creationId xmlns:p14="http://schemas.microsoft.com/office/powerpoint/2010/main" val="2142406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3" name="Plassholder for tekst 2"/>
          <p:cNvSpPr>
            <a:spLocks noGrp="1"/>
          </p:cNvSpPr>
          <p:nvPr>
            <p:ph type="body" idx="1"/>
          </p:nvPr>
        </p:nvSpPr>
        <p:spPr>
          <a:xfrm>
            <a:off x="954181" y="2700337"/>
            <a:ext cx="4320821" cy="585073"/>
          </a:xfrm>
        </p:spPr>
        <p:txBody>
          <a:bodyPr anchor="t">
            <a:normAutofit/>
          </a:bodyPr>
          <a:lstStyle>
            <a:lvl1pPr marL="0" indent="0">
              <a:buNone/>
              <a:defRPr sz="1800" b="1"/>
            </a:lvl1pPr>
            <a:lvl2pPr marL="457268" indent="0">
              <a:buNone/>
              <a:defRPr sz="2000" b="1"/>
            </a:lvl2pPr>
            <a:lvl3pPr marL="914537" indent="0">
              <a:buNone/>
              <a:defRPr sz="1800" b="1"/>
            </a:lvl3pPr>
            <a:lvl4pPr marL="1371806" indent="0">
              <a:buNone/>
              <a:defRPr sz="1600" b="1"/>
            </a:lvl4pPr>
            <a:lvl5pPr marL="1829074" indent="0">
              <a:buNone/>
              <a:defRPr sz="1600" b="1"/>
            </a:lvl5pPr>
            <a:lvl6pPr marL="2286343" indent="0">
              <a:buNone/>
              <a:defRPr sz="1600" b="1"/>
            </a:lvl6pPr>
            <a:lvl7pPr marL="2743612" indent="0">
              <a:buNone/>
              <a:defRPr sz="1600" b="1"/>
            </a:lvl7pPr>
            <a:lvl8pPr marL="3200880" indent="0">
              <a:buNone/>
              <a:defRPr sz="1600" b="1"/>
            </a:lvl8pPr>
            <a:lvl9pPr marL="3658148" indent="0">
              <a:buNone/>
              <a:defRPr sz="1600" b="1"/>
            </a:lvl9pPr>
          </a:lstStyle>
          <a:p>
            <a:pPr lvl="0"/>
            <a:r>
              <a:rPr lang="en-US"/>
              <a:t>Edit Master text styles</a:t>
            </a:r>
          </a:p>
        </p:txBody>
      </p:sp>
      <p:sp>
        <p:nvSpPr>
          <p:cNvPr id="4" name="Plassholder for innhold 3"/>
          <p:cNvSpPr>
            <a:spLocks noGrp="1"/>
          </p:cNvSpPr>
          <p:nvPr>
            <p:ph sz="half" idx="2"/>
          </p:nvPr>
        </p:nvSpPr>
        <p:spPr>
          <a:xfrm>
            <a:off x="954181" y="3285410"/>
            <a:ext cx="4320821" cy="28353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Plassholder for tekst 4"/>
          <p:cNvSpPr>
            <a:spLocks noGrp="1"/>
          </p:cNvSpPr>
          <p:nvPr>
            <p:ph type="body" sz="quarter" idx="3"/>
          </p:nvPr>
        </p:nvSpPr>
        <p:spPr>
          <a:xfrm>
            <a:off x="5635071" y="2700337"/>
            <a:ext cx="4320821" cy="585073"/>
          </a:xfrm>
        </p:spPr>
        <p:txBody>
          <a:bodyPr anchor="t">
            <a:normAutofit/>
          </a:bodyPr>
          <a:lstStyle>
            <a:lvl1pPr marL="0" indent="0">
              <a:buNone/>
              <a:defRPr sz="1800" b="1"/>
            </a:lvl1pPr>
            <a:lvl2pPr marL="457268" indent="0">
              <a:buNone/>
              <a:defRPr sz="2000" b="1"/>
            </a:lvl2pPr>
            <a:lvl3pPr marL="914537" indent="0">
              <a:buNone/>
              <a:defRPr sz="1800" b="1"/>
            </a:lvl3pPr>
            <a:lvl4pPr marL="1371806" indent="0">
              <a:buNone/>
              <a:defRPr sz="1600" b="1"/>
            </a:lvl4pPr>
            <a:lvl5pPr marL="1829074" indent="0">
              <a:buNone/>
              <a:defRPr sz="1600" b="1"/>
            </a:lvl5pPr>
            <a:lvl6pPr marL="2286343" indent="0">
              <a:buNone/>
              <a:defRPr sz="1600" b="1"/>
            </a:lvl6pPr>
            <a:lvl7pPr marL="2743612" indent="0">
              <a:buNone/>
              <a:defRPr sz="1600" b="1"/>
            </a:lvl7pPr>
            <a:lvl8pPr marL="3200880" indent="0">
              <a:buNone/>
              <a:defRPr sz="1600" b="1"/>
            </a:lvl8pPr>
            <a:lvl9pPr marL="3658148" indent="0">
              <a:buNone/>
              <a:defRPr sz="1600" b="1"/>
            </a:lvl9pPr>
          </a:lstStyle>
          <a:p>
            <a:pPr lvl="0"/>
            <a:r>
              <a:rPr lang="en-US"/>
              <a:t>Edit Master text styles</a:t>
            </a:r>
          </a:p>
        </p:txBody>
      </p:sp>
      <p:sp>
        <p:nvSpPr>
          <p:cNvPr id="6" name="Plassholder for innhold 5"/>
          <p:cNvSpPr>
            <a:spLocks noGrp="1"/>
          </p:cNvSpPr>
          <p:nvPr>
            <p:ph sz="quarter" idx="4"/>
          </p:nvPr>
        </p:nvSpPr>
        <p:spPr>
          <a:xfrm>
            <a:off x="5635071" y="3285410"/>
            <a:ext cx="4320821" cy="28353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7" name="Plassholder for dato 6"/>
          <p:cNvSpPr>
            <a:spLocks noGrp="1"/>
          </p:cNvSpPr>
          <p:nvPr>
            <p:ph type="dt" sz="half" idx="10"/>
          </p:nvPr>
        </p:nvSpPr>
        <p:spPr/>
        <p:txBody>
          <a:bodyPr/>
          <a:lstStyle/>
          <a:p>
            <a:r>
              <a:rPr lang="nb-NO"/>
              <a:t>Month 2016</a:t>
            </a:r>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5751DFAA-887F-4071-8EAD-E8CA316FCF06}" type="slidenum">
              <a:rPr lang="nb-NO" smtClean="0"/>
              <a:t>‹#›</a:t>
            </a:fld>
            <a:endParaRPr lang="nb-NO"/>
          </a:p>
        </p:txBody>
      </p:sp>
      <p:sp>
        <p:nvSpPr>
          <p:cNvPr id="10" name="Tittel 9"/>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084663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
        <p:nvSpPr>
          <p:cNvPr id="3" name="Plassholder for dato 2"/>
          <p:cNvSpPr>
            <a:spLocks noGrp="1"/>
          </p:cNvSpPr>
          <p:nvPr>
            <p:ph type="dt" sz="half" idx="10"/>
          </p:nvPr>
        </p:nvSpPr>
        <p:spPr/>
        <p:txBody>
          <a:bodyPr/>
          <a:lstStyle/>
          <a:p>
            <a:r>
              <a:rPr lang="nb-NO"/>
              <a:t>Month 2016</a:t>
            </a:r>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5751DFAA-887F-4071-8EAD-E8CA316FCF06}" type="slidenum">
              <a:rPr lang="nb-NO" smtClean="0"/>
              <a:t>‹#›</a:t>
            </a:fld>
            <a:endParaRPr lang="nb-NO"/>
          </a:p>
        </p:txBody>
      </p:sp>
    </p:spTree>
    <p:extLst>
      <p:ext uri="{BB962C8B-B14F-4D97-AF65-F5344CB8AC3E}">
        <p14:creationId xmlns:p14="http://schemas.microsoft.com/office/powerpoint/2010/main" val="3098047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r>
              <a:rPr lang="nb-NO"/>
              <a:t>Month 2016</a:t>
            </a:r>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5751DFAA-887F-4071-8EAD-E8CA316FCF06}" type="slidenum">
              <a:rPr lang="nb-NO" smtClean="0"/>
              <a:t>‹#›</a:t>
            </a:fld>
            <a:endParaRPr lang="nb-NO"/>
          </a:p>
        </p:txBody>
      </p:sp>
    </p:spTree>
    <p:extLst>
      <p:ext uri="{BB962C8B-B14F-4D97-AF65-F5344CB8AC3E}">
        <p14:creationId xmlns:p14="http://schemas.microsoft.com/office/powerpoint/2010/main" val="1943840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 Column Vertical Graph ">
    <p:spTree>
      <p:nvGrpSpPr>
        <p:cNvPr id="1" name=""/>
        <p:cNvGrpSpPr/>
        <p:nvPr/>
      </p:nvGrpSpPr>
      <p:grpSpPr>
        <a:xfrm>
          <a:off x="0" y="0"/>
          <a:ext cx="0" cy="0"/>
          <a:chOff x="0" y="0"/>
          <a:chExt cx="0" cy="0"/>
        </a:xfrm>
      </p:grpSpPr>
      <p:sp>
        <p:nvSpPr>
          <p:cNvPr id="9" name="Content Placeholder 8"/>
          <p:cNvSpPr>
            <a:spLocks noGrp="1"/>
          </p:cNvSpPr>
          <p:nvPr>
            <p:ph sz="quarter" idx="14"/>
          </p:nvPr>
        </p:nvSpPr>
        <p:spPr>
          <a:xfrm>
            <a:off x="476212" y="980728"/>
            <a:ext cx="11239577" cy="5040560"/>
          </a:xfrm>
        </p:spPr>
        <p:txBody>
          <a:bodyPr lIns="0">
            <a:noAutofit/>
          </a:bodyPr>
          <a:lstStyle>
            <a:lvl1pPr>
              <a:buClr>
                <a:schemeClr val="accent2"/>
              </a:buClr>
              <a:buFont typeface="Arial" pitchFamily="34" charset="0"/>
              <a:buChar char="•"/>
              <a:defRPr sz="1800" i="0">
                <a:solidFill>
                  <a:schemeClr val="accent3"/>
                </a:solidFill>
              </a:defRPr>
            </a:lvl1pPr>
            <a:lvl2pPr>
              <a:buClr>
                <a:schemeClr val="accent2"/>
              </a:buClr>
              <a:buFont typeface="Arial" pitchFamily="34" charset="0"/>
              <a:buChar char="•"/>
              <a:defRPr sz="1800" i="0">
                <a:solidFill>
                  <a:schemeClr val="accent3"/>
                </a:solidFill>
              </a:defRPr>
            </a:lvl2pPr>
            <a:lvl3pPr>
              <a:buClr>
                <a:schemeClr val="accent2"/>
              </a:buClr>
              <a:buFont typeface="Arial" pitchFamily="34" charset="0"/>
              <a:buChar char="•"/>
              <a:defRPr sz="1800" i="0">
                <a:solidFill>
                  <a:schemeClr val="accent3"/>
                </a:solidFill>
              </a:defRPr>
            </a:lvl3pPr>
            <a:lvl4pPr>
              <a:buClr>
                <a:schemeClr val="accent2"/>
              </a:buClr>
              <a:buFont typeface="Arial" pitchFamily="34" charset="0"/>
              <a:buChar char="•"/>
              <a:defRPr sz="1800" i="0">
                <a:solidFill>
                  <a:schemeClr val="accent3"/>
                </a:solidFill>
              </a:defRPr>
            </a:lvl4pPr>
            <a:lvl5pPr>
              <a:buClr>
                <a:schemeClr val="accent2"/>
              </a:buClr>
              <a:buFont typeface="Arial" pitchFamily="34" charset="0"/>
              <a:buChar char="•"/>
              <a:defRPr sz="1800" i="0">
                <a:solidFill>
                  <a:schemeClr val="accent3"/>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10" name="Slide Number Placeholder 9"/>
          <p:cNvSpPr>
            <a:spLocks noGrp="1"/>
          </p:cNvSpPr>
          <p:nvPr>
            <p:ph type="sldNum" sz="quarter" idx="21"/>
          </p:nvPr>
        </p:nvSpPr>
        <p:spPr/>
        <p:txBody>
          <a:bodyPr/>
          <a:lstStyle/>
          <a:p>
            <a:fld id="{17A9B3F3-0CDD-4032-910D-70E772557002}" type="slidenum">
              <a:rPr lang="en-GB" noProof="0" smtClean="0"/>
              <a:pPr/>
              <a:t>‹#›</a:t>
            </a:fld>
            <a:endParaRPr lang="en-GB" noProof="0"/>
          </a:p>
        </p:txBody>
      </p:sp>
      <p:sp>
        <p:nvSpPr>
          <p:cNvPr id="6" name="Text Placeholder 2"/>
          <p:cNvSpPr>
            <a:spLocks noGrp="1"/>
          </p:cNvSpPr>
          <p:nvPr>
            <p:ph type="body" idx="22" hasCustomPrompt="1"/>
          </p:nvPr>
        </p:nvSpPr>
        <p:spPr>
          <a:xfrm>
            <a:off x="476211" y="188640"/>
            <a:ext cx="11239579" cy="642942"/>
          </a:xfrm>
        </p:spPr>
        <p:txBody>
          <a:bodyPr wrap="square" lIns="0" tIns="46800" anchor="t" anchorCtr="0">
            <a:noAutofit/>
          </a:bodyPr>
          <a:lstStyle>
            <a:lvl1pPr marL="0" indent="0">
              <a:buNone/>
              <a:defRPr sz="2800" b="0">
                <a:solidFill>
                  <a:srgbClr val="00447C"/>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noProof="0"/>
              <a:t>Click to insert text</a:t>
            </a:r>
          </a:p>
        </p:txBody>
      </p:sp>
    </p:spTree>
    <p:extLst>
      <p:ext uri="{BB962C8B-B14F-4D97-AF65-F5344CB8AC3E}">
        <p14:creationId xmlns:p14="http://schemas.microsoft.com/office/powerpoint/2010/main" val="1706574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sp>
        <p:nvSpPr>
          <p:cNvPr id="9" name="Tittel 1"/>
          <p:cNvSpPr>
            <a:spLocks noGrp="1"/>
          </p:cNvSpPr>
          <p:nvPr>
            <p:ph type="title"/>
          </p:nvPr>
        </p:nvSpPr>
        <p:spPr>
          <a:xfrm>
            <a:off x="954182" y="1883324"/>
            <a:ext cx="9001711" cy="3049624"/>
          </a:xfrm>
          <a:noFill/>
        </p:spPr>
        <p:txBody>
          <a:bodyPr tIns="360072" bIns="0" anchor="t">
            <a:normAutofit/>
          </a:bodyPr>
          <a:lstStyle>
            <a:lvl1pPr>
              <a:lnSpc>
                <a:spcPct val="70000"/>
              </a:lnSpc>
              <a:defRPr sz="8100" cap="all" baseline="0"/>
            </a:lvl1pPr>
          </a:lstStyle>
          <a:p>
            <a:r>
              <a:rPr lang="nb-NO" dirty="0"/>
              <a:t>Klikk for å redigere tittelstil</a:t>
            </a:r>
          </a:p>
        </p:txBody>
      </p:sp>
      <p:sp>
        <p:nvSpPr>
          <p:cNvPr id="11" name="Plassholder for tekst 2"/>
          <p:cNvSpPr>
            <a:spLocks noGrp="1"/>
          </p:cNvSpPr>
          <p:nvPr>
            <p:ph type="body" idx="1"/>
          </p:nvPr>
        </p:nvSpPr>
        <p:spPr>
          <a:xfrm>
            <a:off x="954182" y="5724716"/>
            <a:ext cx="9001711" cy="506998"/>
          </a:xfrm>
        </p:spPr>
        <p:txBody>
          <a:bodyPr>
            <a:normAutofit/>
          </a:bodyPr>
          <a:lstStyle>
            <a:lvl1pPr marL="0" indent="0">
              <a:spcBef>
                <a:spcPts val="200"/>
              </a:spcBef>
              <a:buNone/>
              <a:defRPr sz="1200">
                <a:solidFill>
                  <a:schemeClr val="accent2"/>
                </a:solidFill>
                <a:latin typeface="+mj-lt"/>
              </a:defRPr>
            </a:lvl1pPr>
            <a:lvl2pPr marL="457268" indent="0">
              <a:buNone/>
              <a:defRPr sz="2000">
                <a:solidFill>
                  <a:schemeClr val="tx1">
                    <a:tint val="75000"/>
                  </a:schemeClr>
                </a:solidFill>
              </a:defRPr>
            </a:lvl2pPr>
            <a:lvl3pPr marL="914537" indent="0">
              <a:buNone/>
              <a:defRPr sz="1800">
                <a:solidFill>
                  <a:schemeClr val="tx1">
                    <a:tint val="75000"/>
                  </a:schemeClr>
                </a:solidFill>
              </a:defRPr>
            </a:lvl3pPr>
            <a:lvl4pPr marL="1371806" indent="0">
              <a:buNone/>
              <a:defRPr sz="1600">
                <a:solidFill>
                  <a:schemeClr val="tx1">
                    <a:tint val="75000"/>
                  </a:schemeClr>
                </a:solidFill>
              </a:defRPr>
            </a:lvl4pPr>
            <a:lvl5pPr marL="1829074" indent="0">
              <a:buNone/>
              <a:defRPr sz="1600">
                <a:solidFill>
                  <a:schemeClr val="tx1">
                    <a:tint val="75000"/>
                  </a:schemeClr>
                </a:solidFill>
              </a:defRPr>
            </a:lvl5pPr>
            <a:lvl6pPr marL="2286343" indent="0">
              <a:buNone/>
              <a:defRPr sz="1600">
                <a:solidFill>
                  <a:schemeClr val="tx1">
                    <a:tint val="75000"/>
                  </a:schemeClr>
                </a:solidFill>
              </a:defRPr>
            </a:lvl6pPr>
            <a:lvl7pPr marL="2743612" indent="0">
              <a:buNone/>
              <a:defRPr sz="1600">
                <a:solidFill>
                  <a:schemeClr val="tx1">
                    <a:tint val="75000"/>
                  </a:schemeClr>
                </a:solidFill>
              </a:defRPr>
            </a:lvl7pPr>
            <a:lvl8pPr marL="3200880" indent="0">
              <a:buNone/>
              <a:defRPr sz="1600">
                <a:solidFill>
                  <a:schemeClr val="tx1">
                    <a:tint val="75000"/>
                  </a:schemeClr>
                </a:solidFill>
              </a:defRPr>
            </a:lvl8pPr>
            <a:lvl9pPr marL="3658148" indent="0">
              <a:buNone/>
              <a:defRPr sz="1600">
                <a:solidFill>
                  <a:schemeClr val="tx1">
                    <a:tint val="75000"/>
                  </a:schemeClr>
                </a:solidFill>
              </a:defRPr>
            </a:lvl9pPr>
          </a:lstStyle>
          <a:p>
            <a:pPr lvl="0"/>
            <a:r>
              <a:rPr lang="nb-NO" dirty="0"/>
              <a:t>Klikk for å redigere tekststiler i malen</a:t>
            </a:r>
          </a:p>
        </p:txBody>
      </p:sp>
    </p:spTree>
    <p:extLst>
      <p:ext uri="{BB962C8B-B14F-4D97-AF65-F5344CB8AC3E}">
        <p14:creationId xmlns:p14="http://schemas.microsoft.com/office/powerpoint/2010/main" val="3295002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Klikk for å redigere tittelstil</a:t>
            </a:r>
          </a:p>
        </p:txBody>
      </p:sp>
      <p:sp>
        <p:nvSpPr>
          <p:cNvPr id="3" name="Plassholder for innhold 2"/>
          <p:cNvSpPr>
            <a:spLocks noGrp="1"/>
          </p:cNvSpPr>
          <p:nvPr>
            <p:ph idx="1"/>
          </p:nvPr>
        </p:nvSpPr>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dato 3"/>
          <p:cNvSpPr>
            <a:spLocks noGrp="1"/>
          </p:cNvSpPr>
          <p:nvPr>
            <p:ph type="dt" sz="half" idx="10"/>
          </p:nvPr>
        </p:nvSpPr>
        <p:spPr/>
        <p:txBody>
          <a:bodyPr/>
          <a:lstStyle/>
          <a:p>
            <a:r>
              <a:rPr lang="nb-NO"/>
              <a:t>Month 2016</a:t>
            </a:r>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5751DFAA-887F-4071-8EAD-E8CA316FCF06}" type="slidenum">
              <a:rPr lang="nb-NO" smtClean="0"/>
              <a:t>‹#›</a:t>
            </a:fld>
            <a:endParaRPr lang="nb-NO"/>
          </a:p>
        </p:txBody>
      </p:sp>
    </p:spTree>
    <p:extLst>
      <p:ext uri="{BB962C8B-B14F-4D97-AF65-F5344CB8AC3E}">
        <p14:creationId xmlns:p14="http://schemas.microsoft.com/office/powerpoint/2010/main" val="869758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alvsidebilde venstre">
    <p:spTree>
      <p:nvGrpSpPr>
        <p:cNvPr id="1" name=""/>
        <p:cNvGrpSpPr/>
        <p:nvPr/>
      </p:nvGrpSpPr>
      <p:grpSpPr>
        <a:xfrm>
          <a:off x="0" y="0"/>
          <a:ext cx="0" cy="0"/>
          <a:chOff x="0" y="0"/>
          <a:chExt cx="0" cy="0"/>
        </a:xfrm>
      </p:grpSpPr>
      <p:sp>
        <p:nvSpPr>
          <p:cNvPr id="4" name="Plassholder for innhold 3"/>
          <p:cNvSpPr>
            <a:spLocks noGrp="1"/>
          </p:cNvSpPr>
          <p:nvPr>
            <p:ph sz="half" idx="2"/>
          </p:nvPr>
        </p:nvSpPr>
        <p:spPr>
          <a:xfrm>
            <a:off x="6715276" y="2700338"/>
            <a:ext cx="4986948" cy="3420428"/>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8" name="Tittel 7"/>
          <p:cNvSpPr>
            <a:spLocks noGrp="1"/>
          </p:cNvSpPr>
          <p:nvPr>
            <p:ph type="title"/>
          </p:nvPr>
        </p:nvSpPr>
        <p:spPr>
          <a:xfrm>
            <a:off x="6715276" y="920493"/>
            <a:ext cx="4986948" cy="1319077"/>
          </a:xfrm>
        </p:spPr>
        <p:txBody>
          <a:bodyPr/>
          <a:lstStyle>
            <a:lvl1pPr>
              <a:lnSpc>
                <a:spcPct val="80000"/>
              </a:lnSpc>
              <a:defRPr/>
            </a:lvl1pPr>
          </a:lstStyle>
          <a:p>
            <a:r>
              <a:rPr lang="nb-NO" dirty="0"/>
              <a:t>Klikk for å redigere tittelstil</a:t>
            </a:r>
            <a:endParaRPr lang="en-GB" dirty="0"/>
          </a:p>
        </p:txBody>
      </p:sp>
      <p:sp>
        <p:nvSpPr>
          <p:cNvPr id="2" name="Plassholder for bilde 1"/>
          <p:cNvSpPr>
            <a:spLocks noGrp="1"/>
          </p:cNvSpPr>
          <p:nvPr>
            <p:ph type="pic" sz="quarter" idx="13"/>
          </p:nvPr>
        </p:nvSpPr>
        <p:spPr>
          <a:xfrm>
            <a:off x="0" y="0"/>
            <a:ext cx="6099560" cy="6858858"/>
          </a:xfrm>
          <a:prstGeom prst="rect">
            <a:avLst/>
          </a:prstGeom>
          <a:solidFill>
            <a:schemeClr val="tx2">
              <a:lumMod val="50000"/>
            </a:schemeClr>
          </a:solidFill>
        </p:spPr>
        <p:txBody>
          <a:bodyPr lIns="0" tIns="2520504" rIns="0" bIns="0" anchor="t" anchorCtr="1"/>
          <a:lstStyle>
            <a:lvl1pPr marL="0" indent="0">
              <a:buNone/>
              <a:defRPr/>
            </a:lvl1pPr>
          </a:lstStyle>
          <a:p>
            <a:endParaRPr lang="en-GB"/>
          </a:p>
        </p:txBody>
      </p:sp>
      <p:sp>
        <p:nvSpPr>
          <p:cNvPr id="3" name="Plassholder for dato 2"/>
          <p:cNvSpPr>
            <a:spLocks noGrp="1"/>
          </p:cNvSpPr>
          <p:nvPr>
            <p:ph type="dt" sz="half" idx="16"/>
          </p:nvPr>
        </p:nvSpPr>
        <p:spPr/>
        <p:txBody>
          <a:bodyPr/>
          <a:lstStyle/>
          <a:p>
            <a:r>
              <a:rPr lang="nb-NO"/>
              <a:t>Month 2016</a:t>
            </a:r>
            <a:endParaRPr lang="nb-NO" dirty="0"/>
          </a:p>
        </p:txBody>
      </p:sp>
      <p:sp>
        <p:nvSpPr>
          <p:cNvPr id="5" name="Plassholder for bunntekst 4"/>
          <p:cNvSpPr>
            <a:spLocks noGrp="1"/>
          </p:cNvSpPr>
          <p:nvPr>
            <p:ph type="ftr" sz="quarter" idx="17"/>
          </p:nvPr>
        </p:nvSpPr>
        <p:spPr/>
        <p:txBody>
          <a:bodyPr/>
          <a:lstStyle/>
          <a:p>
            <a:endParaRPr lang="nb-NO" dirty="0"/>
          </a:p>
        </p:txBody>
      </p:sp>
      <p:sp>
        <p:nvSpPr>
          <p:cNvPr id="7" name="Plassholder for lysbildenummer 6"/>
          <p:cNvSpPr>
            <a:spLocks noGrp="1"/>
          </p:cNvSpPr>
          <p:nvPr>
            <p:ph type="sldNum" sz="quarter" idx="18"/>
          </p:nvPr>
        </p:nvSpPr>
        <p:spPr/>
        <p:txBody>
          <a:bodyPr/>
          <a:lstStyle/>
          <a:p>
            <a:fld id="{5751DFAA-887F-4071-8EAD-E8CA316FCF06}" type="slidenum">
              <a:rPr lang="nb-NO" smtClean="0"/>
              <a:pPr/>
              <a:t>‹#›</a:t>
            </a:fld>
            <a:endParaRPr lang="nb-NO" dirty="0"/>
          </a:p>
        </p:txBody>
      </p:sp>
    </p:spTree>
    <p:extLst>
      <p:ext uri="{BB962C8B-B14F-4D97-AF65-F5344CB8AC3E}">
        <p14:creationId xmlns:p14="http://schemas.microsoft.com/office/powerpoint/2010/main" val="3454048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Halvsidebilde høyre">
    <p:spTree>
      <p:nvGrpSpPr>
        <p:cNvPr id="1" name=""/>
        <p:cNvGrpSpPr/>
        <p:nvPr/>
      </p:nvGrpSpPr>
      <p:grpSpPr>
        <a:xfrm>
          <a:off x="0" y="0"/>
          <a:ext cx="0" cy="0"/>
          <a:chOff x="0" y="0"/>
          <a:chExt cx="0" cy="0"/>
        </a:xfrm>
      </p:grpSpPr>
      <p:sp>
        <p:nvSpPr>
          <p:cNvPr id="4" name="Plassholder for innhold 3"/>
          <p:cNvSpPr>
            <a:spLocks noGrp="1"/>
          </p:cNvSpPr>
          <p:nvPr>
            <p:ph sz="half" idx="2"/>
          </p:nvPr>
        </p:nvSpPr>
        <p:spPr>
          <a:xfrm>
            <a:off x="965263" y="2700338"/>
            <a:ext cx="4654854" cy="3420428"/>
          </a:xfrm>
        </p:spPr>
        <p:txBody>
          <a:bodyPr>
            <a:no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8" name="Tittel 7"/>
          <p:cNvSpPr>
            <a:spLocks noGrp="1"/>
          </p:cNvSpPr>
          <p:nvPr>
            <p:ph type="title"/>
          </p:nvPr>
        </p:nvSpPr>
        <p:spPr>
          <a:xfrm>
            <a:off x="965264" y="920493"/>
            <a:ext cx="4654853" cy="1319077"/>
          </a:xfrm>
        </p:spPr>
        <p:txBody>
          <a:bodyPr/>
          <a:lstStyle>
            <a:lvl1pPr>
              <a:lnSpc>
                <a:spcPct val="80000"/>
              </a:lnSpc>
              <a:defRPr/>
            </a:lvl1pPr>
          </a:lstStyle>
          <a:p>
            <a:r>
              <a:rPr lang="nb-NO" dirty="0"/>
              <a:t>Klikk for å redigere tittelstil</a:t>
            </a:r>
            <a:endParaRPr lang="en-GB" dirty="0"/>
          </a:p>
        </p:txBody>
      </p:sp>
      <p:sp>
        <p:nvSpPr>
          <p:cNvPr id="3" name="Plassholder for dato 2"/>
          <p:cNvSpPr>
            <a:spLocks noGrp="1"/>
          </p:cNvSpPr>
          <p:nvPr>
            <p:ph type="dt" sz="half" idx="16"/>
          </p:nvPr>
        </p:nvSpPr>
        <p:spPr/>
        <p:txBody>
          <a:bodyPr/>
          <a:lstStyle/>
          <a:p>
            <a:r>
              <a:rPr lang="nb-NO"/>
              <a:t>Month 2016</a:t>
            </a:r>
            <a:endParaRPr lang="nb-NO" dirty="0"/>
          </a:p>
        </p:txBody>
      </p:sp>
      <p:sp>
        <p:nvSpPr>
          <p:cNvPr id="5" name="Plassholder for bunntekst 4"/>
          <p:cNvSpPr>
            <a:spLocks noGrp="1"/>
          </p:cNvSpPr>
          <p:nvPr>
            <p:ph type="ftr" sz="quarter" idx="17"/>
          </p:nvPr>
        </p:nvSpPr>
        <p:spPr/>
        <p:txBody>
          <a:bodyPr/>
          <a:lstStyle/>
          <a:p>
            <a:endParaRPr lang="nb-NO" dirty="0"/>
          </a:p>
        </p:txBody>
      </p:sp>
      <p:sp>
        <p:nvSpPr>
          <p:cNvPr id="7" name="Plassholder for lysbildenummer 6"/>
          <p:cNvSpPr>
            <a:spLocks noGrp="1"/>
          </p:cNvSpPr>
          <p:nvPr>
            <p:ph type="sldNum" sz="quarter" idx="18"/>
          </p:nvPr>
        </p:nvSpPr>
        <p:spPr/>
        <p:txBody>
          <a:bodyPr/>
          <a:lstStyle/>
          <a:p>
            <a:fld id="{5751DFAA-887F-4071-8EAD-E8CA316FCF06}" type="slidenum">
              <a:rPr lang="nb-NO" smtClean="0"/>
              <a:pPr/>
              <a:t>‹#›</a:t>
            </a:fld>
            <a:endParaRPr lang="nb-NO" dirty="0"/>
          </a:p>
        </p:txBody>
      </p:sp>
      <p:sp>
        <p:nvSpPr>
          <p:cNvPr id="9" name="Plassholder for bilde 1"/>
          <p:cNvSpPr>
            <a:spLocks noGrp="1"/>
          </p:cNvSpPr>
          <p:nvPr>
            <p:ph type="pic" sz="quarter" idx="13"/>
          </p:nvPr>
        </p:nvSpPr>
        <p:spPr>
          <a:xfrm>
            <a:off x="6092440" y="-858"/>
            <a:ext cx="6099560" cy="6858858"/>
          </a:xfrm>
          <a:prstGeom prst="rect">
            <a:avLst/>
          </a:prstGeom>
          <a:solidFill>
            <a:schemeClr val="tx2">
              <a:lumMod val="50000"/>
            </a:schemeClr>
          </a:solidFill>
        </p:spPr>
        <p:txBody>
          <a:bodyPr lIns="0" tIns="2520504" rIns="0" bIns="0" anchor="t" anchorCtr="1"/>
          <a:lstStyle>
            <a:lvl1pPr marL="0" indent="0">
              <a:buNone/>
              <a:defRPr/>
            </a:lvl1pPr>
          </a:lstStyle>
          <a:p>
            <a:endParaRPr lang="en-GB"/>
          </a:p>
        </p:txBody>
      </p:sp>
      <p:sp>
        <p:nvSpPr>
          <p:cNvPr id="10" name="smartart"/>
          <p:cNvSpPr>
            <a:spLocks noGrp="1"/>
          </p:cNvSpPr>
          <p:nvPr>
            <p:ph type="dgm" sz="quarter" idx="19" hasCustomPrompt="1"/>
          </p:nvPr>
        </p:nvSpPr>
        <p:spPr>
          <a:xfrm>
            <a:off x="10793052" y="6255782"/>
            <a:ext cx="981186" cy="214227"/>
          </a:xfrm>
          <a:prstGeom prst="rect">
            <a:avLst/>
          </a:prstGeom>
          <a:blipFill>
            <a:blip r:embed="rId2"/>
            <a:stretch>
              <a:fillRect/>
            </a:stretch>
          </a:blipFill>
        </p:spPr>
        <p:txBody>
          <a:bodyPr lIns="0" tIns="0" rIns="0" bIns="0"/>
          <a:lstStyle>
            <a:lvl1pPr marL="0" indent="0">
              <a:buNone/>
              <a:defRPr sz="100" baseline="0"/>
            </a:lvl1pPr>
          </a:lstStyle>
          <a:p>
            <a:r>
              <a:rPr lang="en-GB" sz="100" dirty="0"/>
              <a:t> </a:t>
            </a:r>
            <a:endParaRPr lang="en-GB" dirty="0"/>
          </a:p>
        </p:txBody>
      </p:sp>
      <p:pic>
        <p:nvPicPr>
          <p:cNvPr id="11" name="logo_hvit"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pic>
        <p:nvPicPr>
          <p:cNvPr id="12" name="logo_blaa"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933194907"/>
      </p:ext>
    </p:extLst>
  </p:cSld>
  <p:clrMapOvr>
    <a:masterClrMapping/>
  </p:clrMapOvr>
  <p:extLst mod="1">
    <p:ext uri="{DCECCB84-F9BA-43D5-87BE-67443E8EF086}">
      <p15:sldGuideLst xmlns:p15="http://schemas.microsoft.com/office/powerpoint/2012/main">
        <p15:guide id="1" pos="121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Helsidebilde">
    <p:spTree>
      <p:nvGrpSpPr>
        <p:cNvPr id="1" name=""/>
        <p:cNvGrpSpPr/>
        <p:nvPr/>
      </p:nvGrpSpPr>
      <p:grpSpPr>
        <a:xfrm>
          <a:off x="0" y="0"/>
          <a:ext cx="0" cy="0"/>
          <a:chOff x="0" y="0"/>
          <a:chExt cx="0" cy="0"/>
        </a:xfrm>
      </p:grpSpPr>
      <p:sp>
        <p:nvSpPr>
          <p:cNvPr id="9" name="Plassholder for bilde 8"/>
          <p:cNvSpPr>
            <a:spLocks noGrp="1"/>
          </p:cNvSpPr>
          <p:nvPr>
            <p:ph type="pic" sz="quarter" idx="10"/>
          </p:nvPr>
        </p:nvSpPr>
        <p:spPr>
          <a:xfrm>
            <a:off x="0" y="0"/>
            <a:ext cx="12192000" cy="6858000"/>
          </a:xfrm>
          <a:solidFill>
            <a:schemeClr val="tx2">
              <a:lumMod val="50000"/>
            </a:schemeClr>
          </a:solidFill>
        </p:spPr>
        <p:txBody>
          <a:bodyPr tIns="2880576" anchor="t" anchorCtr="1">
            <a:normAutofit/>
          </a:bodyPr>
          <a:lstStyle>
            <a:lvl1pPr marL="0" indent="0">
              <a:buNone/>
              <a:defRPr sz="1500"/>
            </a:lvl1pPr>
          </a:lstStyle>
          <a:p>
            <a:endParaRPr lang="en-GB"/>
          </a:p>
        </p:txBody>
      </p:sp>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5"/>
          </p:nvPr>
        </p:nvSpPr>
        <p:spPr/>
        <p:txBody>
          <a:bodyPr/>
          <a:lstStyle/>
          <a:p>
            <a:r>
              <a:rPr lang="nb-NO"/>
              <a:t>Month 2016</a:t>
            </a:r>
            <a:endParaRPr lang="nb-NO" dirty="0"/>
          </a:p>
        </p:txBody>
      </p:sp>
      <p:sp>
        <p:nvSpPr>
          <p:cNvPr id="4" name="Plassholder for bunntekst 3"/>
          <p:cNvSpPr>
            <a:spLocks noGrp="1"/>
          </p:cNvSpPr>
          <p:nvPr>
            <p:ph type="ftr" sz="quarter" idx="16"/>
          </p:nvPr>
        </p:nvSpPr>
        <p:spPr/>
        <p:txBody>
          <a:bodyPr/>
          <a:lstStyle/>
          <a:p>
            <a:endParaRPr lang="nb-NO" dirty="0"/>
          </a:p>
        </p:txBody>
      </p:sp>
      <p:sp>
        <p:nvSpPr>
          <p:cNvPr id="5" name="Plassholder for lysbildenummer 4"/>
          <p:cNvSpPr>
            <a:spLocks noGrp="1"/>
          </p:cNvSpPr>
          <p:nvPr>
            <p:ph type="sldNum" sz="quarter" idx="17"/>
          </p:nvPr>
        </p:nvSpPr>
        <p:spPr/>
        <p:txBody>
          <a:bodyPr/>
          <a:lstStyle/>
          <a:p>
            <a:fld id="{5751DFAA-887F-4071-8EAD-E8CA316FCF06}" type="slidenum">
              <a:rPr lang="nb-NO" smtClean="0"/>
              <a:pPr/>
              <a:t>‹#›</a:t>
            </a:fld>
            <a:endParaRPr lang="nb-NO" dirty="0"/>
          </a:p>
        </p:txBody>
      </p:sp>
      <p:sp>
        <p:nvSpPr>
          <p:cNvPr id="12" name="smartart"/>
          <p:cNvSpPr>
            <a:spLocks noGrp="1"/>
          </p:cNvSpPr>
          <p:nvPr>
            <p:ph type="dgm" sz="quarter" idx="19" hasCustomPrompt="1"/>
          </p:nvPr>
        </p:nvSpPr>
        <p:spPr>
          <a:xfrm>
            <a:off x="10793052" y="6255782"/>
            <a:ext cx="981186" cy="214227"/>
          </a:xfrm>
          <a:prstGeom prst="rect">
            <a:avLst/>
          </a:prstGeom>
          <a:blipFill>
            <a:blip r:embed="rId2"/>
            <a:stretch>
              <a:fillRect/>
            </a:stretch>
          </a:blipFill>
        </p:spPr>
        <p:txBody>
          <a:bodyPr lIns="0" tIns="0" rIns="0" bIns="0"/>
          <a:lstStyle>
            <a:lvl1pPr marL="0" indent="0">
              <a:buNone/>
              <a:defRPr sz="100" baseline="0"/>
            </a:lvl1pPr>
          </a:lstStyle>
          <a:p>
            <a:r>
              <a:rPr lang="en-GB" sz="100" dirty="0"/>
              <a:t> </a:t>
            </a:r>
            <a:endParaRPr lang="en-GB" dirty="0"/>
          </a:p>
        </p:txBody>
      </p:sp>
      <p:pic>
        <p:nvPicPr>
          <p:cNvPr id="13" name="logo_hvit"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pic>
        <p:nvPicPr>
          <p:cNvPr id="14" name="logo_blaa"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585981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o innholdsdeler">
    <p:spTree>
      <p:nvGrpSpPr>
        <p:cNvPr id="1" name=""/>
        <p:cNvGrpSpPr/>
        <p:nvPr/>
      </p:nvGrpSpPr>
      <p:grpSpPr>
        <a:xfrm>
          <a:off x="0" y="0"/>
          <a:ext cx="0" cy="0"/>
          <a:chOff x="0" y="0"/>
          <a:chExt cx="0" cy="0"/>
        </a:xfrm>
      </p:grpSpPr>
      <p:sp>
        <p:nvSpPr>
          <p:cNvPr id="3" name="Plassholder for innhold 2"/>
          <p:cNvSpPr>
            <a:spLocks noGrp="1"/>
          </p:cNvSpPr>
          <p:nvPr>
            <p:ph sz="half" idx="1"/>
          </p:nvPr>
        </p:nvSpPr>
        <p:spPr>
          <a:xfrm>
            <a:off x="954181" y="2700338"/>
            <a:ext cx="4320821" cy="3420428"/>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innhold 3"/>
          <p:cNvSpPr>
            <a:spLocks noGrp="1"/>
          </p:cNvSpPr>
          <p:nvPr>
            <p:ph sz="half" idx="2"/>
          </p:nvPr>
        </p:nvSpPr>
        <p:spPr>
          <a:xfrm>
            <a:off x="5635070" y="2700338"/>
            <a:ext cx="4320821" cy="3420428"/>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5" name="Plassholder for dato 4"/>
          <p:cNvSpPr>
            <a:spLocks noGrp="1"/>
          </p:cNvSpPr>
          <p:nvPr>
            <p:ph type="dt" sz="half" idx="10"/>
          </p:nvPr>
        </p:nvSpPr>
        <p:spPr/>
        <p:txBody>
          <a:bodyPr/>
          <a:lstStyle/>
          <a:p>
            <a:r>
              <a:rPr lang="nb-NO"/>
              <a:t>Month 2016</a:t>
            </a:r>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5751DFAA-887F-4071-8EAD-E8CA316FCF06}" type="slidenum">
              <a:rPr lang="nb-NO" smtClean="0"/>
              <a:t>‹#›</a:t>
            </a:fld>
            <a:endParaRPr lang="nb-NO"/>
          </a:p>
        </p:txBody>
      </p:sp>
      <p:sp>
        <p:nvSpPr>
          <p:cNvPr id="2" name="Tittel 1"/>
          <p:cNvSpPr>
            <a:spLocks noGrp="1"/>
          </p:cNvSpPr>
          <p:nvPr>
            <p:ph type="title"/>
          </p:nvPr>
        </p:nvSpPr>
        <p:spPr/>
        <p:txBody>
          <a:bodyPr/>
          <a:lstStyle/>
          <a:p>
            <a:r>
              <a:rPr lang="nb-NO"/>
              <a:t>Klikk for å redigere tittelstil</a:t>
            </a:r>
            <a:endParaRPr lang="en-GB"/>
          </a:p>
        </p:txBody>
      </p:sp>
    </p:spTree>
    <p:extLst>
      <p:ext uri="{BB962C8B-B14F-4D97-AF65-F5344CB8AC3E}">
        <p14:creationId xmlns:p14="http://schemas.microsoft.com/office/powerpoint/2010/main" val="1203240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
        <p:nvSpPr>
          <p:cNvPr id="3" name="Plassholder for innhol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Plassholder for dato 3"/>
          <p:cNvSpPr>
            <a:spLocks noGrp="1"/>
          </p:cNvSpPr>
          <p:nvPr>
            <p:ph type="dt" sz="half" idx="10"/>
          </p:nvPr>
        </p:nvSpPr>
        <p:spPr/>
        <p:txBody>
          <a:bodyPr/>
          <a:lstStyle/>
          <a:p>
            <a:r>
              <a:rPr lang="nb-NO"/>
              <a:t>Month 2016</a:t>
            </a:r>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5751DFAA-887F-4071-8EAD-E8CA316FCF06}" type="slidenum">
              <a:rPr lang="nb-NO" smtClean="0"/>
              <a:t>‹#›</a:t>
            </a:fld>
            <a:endParaRPr lang="nb-NO"/>
          </a:p>
        </p:txBody>
      </p:sp>
    </p:spTree>
    <p:extLst>
      <p:ext uri="{BB962C8B-B14F-4D97-AF65-F5344CB8AC3E}">
        <p14:creationId xmlns:p14="http://schemas.microsoft.com/office/powerpoint/2010/main" val="2212558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 innholdsdeler blå lite bilde høyre">
    <p:spTree>
      <p:nvGrpSpPr>
        <p:cNvPr id="1" name=""/>
        <p:cNvGrpSpPr/>
        <p:nvPr/>
      </p:nvGrpSpPr>
      <p:grpSpPr>
        <a:xfrm>
          <a:off x="0" y="0"/>
          <a:ext cx="0" cy="0"/>
          <a:chOff x="0" y="0"/>
          <a:chExt cx="0" cy="0"/>
        </a:xfrm>
      </p:grpSpPr>
      <p:sp>
        <p:nvSpPr>
          <p:cNvPr id="3" name="Plassholder for innhold 2"/>
          <p:cNvSpPr>
            <a:spLocks noGrp="1"/>
          </p:cNvSpPr>
          <p:nvPr>
            <p:ph sz="half" idx="1"/>
          </p:nvPr>
        </p:nvSpPr>
        <p:spPr>
          <a:xfrm>
            <a:off x="954180" y="2700338"/>
            <a:ext cx="5980773" cy="3420428"/>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innhold 3"/>
          <p:cNvSpPr>
            <a:spLocks noGrp="1"/>
          </p:cNvSpPr>
          <p:nvPr>
            <p:ph sz="half" idx="2"/>
          </p:nvPr>
        </p:nvSpPr>
        <p:spPr>
          <a:xfrm>
            <a:off x="7075892" y="2700338"/>
            <a:ext cx="2880000" cy="3420428"/>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5" name="Plassholder for dato 4"/>
          <p:cNvSpPr>
            <a:spLocks noGrp="1"/>
          </p:cNvSpPr>
          <p:nvPr>
            <p:ph type="dt" sz="half" idx="10"/>
          </p:nvPr>
        </p:nvSpPr>
        <p:spPr/>
        <p:txBody>
          <a:bodyPr/>
          <a:lstStyle/>
          <a:p>
            <a:r>
              <a:rPr lang="nb-NO"/>
              <a:t>Month 2016</a:t>
            </a:r>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5751DFAA-887F-4071-8EAD-E8CA316FCF06}" type="slidenum">
              <a:rPr lang="nb-NO" smtClean="0"/>
              <a:t>‹#›</a:t>
            </a:fld>
            <a:endParaRPr lang="nb-NO"/>
          </a:p>
        </p:txBody>
      </p:sp>
      <p:sp>
        <p:nvSpPr>
          <p:cNvPr id="2" name="Tittel 1"/>
          <p:cNvSpPr>
            <a:spLocks noGrp="1"/>
          </p:cNvSpPr>
          <p:nvPr>
            <p:ph type="title"/>
          </p:nvPr>
        </p:nvSpPr>
        <p:spPr/>
        <p:txBody>
          <a:bodyPr/>
          <a:lstStyle/>
          <a:p>
            <a:r>
              <a:rPr lang="nb-NO"/>
              <a:t>Klikk for å redigere tittelstil</a:t>
            </a:r>
            <a:endParaRPr lang="en-GB"/>
          </a:p>
        </p:txBody>
      </p:sp>
    </p:spTree>
    <p:extLst>
      <p:ext uri="{BB962C8B-B14F-4D97-AF65-F5344CB8AC3E}">
        <p14:creationId xmlns:p14="http://schemas.microsoft.com/office/powerpoint/2010/main" val="28590275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3" name="Plassholder for tekst 2"/>
          <p:cNvSpPr>
            <a:spLocks noGrp="1"/>
          </p:cNvSpPr>
          <p:nvPr>
            <p:ph type="body" idx="1"/>
          </p:nvPr>
        </p:nvSpPr>
        <p:spPr>
          <a:xfrm>
            <a:off x="954181" y="2700337"/>
            <a:ext cx="4320821" cy="585073"/>
          </a:xfrm>
        </p:spPr>
        <p:txBody>
          <a:bodyPr anchor="t">
            <a:normAutofit/>
          </a:bodyPr>
          <a:lstStyle>
            <a:lvl1pPr marL="0" indent="0">
              <a:buNone/>
              <a:defRPr sz="1800" b="1"/>
            </a:lvl1pPr>
            <a:lvl2pPr marL="457268" indent="0">
              <a:buNone/>
              <a:defRPr sz="2000" b="1"/>
            </a:lvl2pPr>
            <a:lvl3pPr marL="914537" indent="0">
              <a:buNone/>
              <a:defRPr sz="1800" b="1"/>
            </a:lvl3pPr>
            <a:lvl4pPr marL="1371806" indent="0">
              <a:buNone/>
              <a:defRPr sz="1600" b="1"/>
            </a:lvl4pPr>
            <a:lvl5pPr marL="1829074" indent="0">
              <a:buNone/>
              <a:defRPr sz="1600" b="1"/>
            </a:lvl5pPr>
            <a:lvl6pPr marL="2286343" indent="0">
              <a:buNone/>
              <a:defRPr sz="1600" b="1"/>
            </a:lvl6pPr>
            <a:lvl7pPr marL="2743612" indent="0">
              <a:buNone/>
              <a:defRPr sz="1600" b="1"/>
            </a:lvl7pPr>
            <a:lvl8pPr marL="3200880" indent="0">
              <a:buNone/>
              <a:defRPr sz="1600" b="1"/>
            </a:lvl8pPr>
            <a:lvl9pPr marL="3658148"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954181" y="3285410"/>
            <a:ext cx="4320821" cy="2835355"/>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5635070" y="2700337"/>
            <a:ext cx="4320821" cy="585073"/>
          </a:xfrm>
        </p:spPr>
        <p:txBody>
          <a:bodyPr anchor="t">
            <a:normAutofit/>
          </a:bodyPr>
          <a:lstStyle>
            <a:lvl1pPr marL="0" indent="0">
              <a:buNone/>
              <a:defRPr sz="1800" b="1"/>
            </a:lvl1pPr>
            <a:lvl2pPr marL="457268" indent="0">
              <a:buNone/>
              <a:defRPr sz="2000" b="1"/>
            </a:lvl2pPr>
            <a:lvl3pPr marL="914537" indent="0">
              <a:buNone/>
              <a:defRPr sz="1800" b="1"/>
            </a:lvl3pPr>
            <a:lvl4pPr marL="1371806" indent="0">
              <a:buNone/>
              <a:defRPr sz="1600" b="1"/>
            </a:lvl4pPr>
            <a:lvl5pPr marL="1829074" indent="0">
              <a:buNone/>
              <a:defRPr sz="1600" b="1"/>
            </a:lvl5pPr>
            <a:lvl6pPr marL="2286343" indent="0">
              <a:buNone/>
              <a:defRPr sz="1600" b="1"/>
            </a:lvl6pPr>
            <a:lvl7pPr marL="2743612" indent="0">
              <a:buNone/>
              <a:defRPr sz="1600" b="1"/>
            </a:lvl7pPr>
            <a:lvl8pPr marL="3200880" indent="0">
              <a:buNone/>
              <a:defRPr sz="1600" b="1"/>
            </a:lvl8pPr>
            <a:lvl9pPr marL="3658148" indent="0">
              <a:buNone/>
              <a:defRPr sz="1600" b="1"/>
            </a:lvl9pPr>
          </a:lstStyle>
          <a:p>
            <a:pPr lvl="0"/>
            <a:r>
              <a:rPr lang="nb-NO" dirty="0"/>
              <a:t>Klikk for å redigere tekststiler i malen</a:t>
            </a:r>
          </a:p>
        </p:txBody>
      </p:sp>
      <p:sp>
        <p:nvSpPr>
          <p:cNvPr id="6" name="Plassholder for innhold 5"/>
          <p:cNvSpPr>
            <a:spLocks noGrp="1"/>
          </p:cNvSpPr>
          <p:nvPr>
            <p:ph sz="quarter" idx="4"/>
          </p:nvPr>
        </p:nvSpPr>
        <p:spPr>
          <a:xfrm>
            <a:off x="5635070" y="3285410"/>
            <a:ext cx="4320821" cy="2835355"/>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7" name="Plassholder for dato 6"/>
          <p:cNvSpPr>
            <a:spLocks noGrp="1"/>
          </p:cNvSpPr>
          <p:nvPr>
            <p:ph type="dt" sz="half" idx="10"/>
          </p:nvPr>
        </p:nvSpPr>
        <p:spPr/>
        <p:txBody>
          <a:bodyPr/>
          <a:lstStyle/>
          <a:p>
            <a:r>
              <a:rPr lang="nb-NO"/>
              <a:t>Month 2016</a:t>
            </a:r>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5751DFAA-887F-4071-8EAD-E8CA316FCF06}" type="slidenum">
              <a:rPr lang="nb-NO" smtClean="0"/>
              <a:t>‹#›</a:t>
            </a:fld>
            <a:endParaRPr lang="nb-NO"/>
          </a:p>
        </p:txBody>
      </p:sp>
      <p:sp>
        <p:nvSpPr>
          <p:cNvPr id="10" name="Tittel 9"/>
          <p:cNvSpPr>
            <a:spLocks noGrp="1"/>
          </p:cNvSpPr>
          <p:nvPr>
            <p:ph type="title"/>
          </p:nvPr>
        </p:nvSpPr>
        <p:spPr/>
        <p:txBody>
          <a:bodyPr/>
          <a:lstStyle/>
          <a:p>
            <a:r>
              <a:rPr lang="nb-NO"/>
              <a:t>Klikk for å redigere tittelstil</a:t>
            </a:r>
            <a:endParaRPr lang="en-GB"/>
          </a:p>
        </p:txBody>
      </p:sp>
    </p:spTree>
    <p:extLst>
      <p:ext uri="{BB962C8B-B14F-4D97-AF65-F5344CB8AC3E}">
        <p14:creationId xmlns:p14="http://schemas.microsoft.com/office/powerpoint/2010/main" val="27145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vslutningsslide">
    <p:spTree>
      <p:nvGrpSpPr>
        <p:cNvPr id="1" name=""/>
        <p:cNvGrpSpPr/>
        <p:nvPr/>
      </p:nvGrpSpPr>
      <p:grpSpPr>
        <a:xfrm>
          <a:off x="0" y="0"/>
          <a:ext cx="0" cy="0"/>
          <a:chOff x="0" y="0"/>
          <a:chExt cx="0" cy="0"/>
        </a:xfrm>
      </p:grpSpPr>
      <p:pic>
        <p:nvPicPr>
          <p:cNvPr id="5" name="Bil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94770" y="2835354"/>
            <a:ext cx="1602460" cy="320056"/>
          </a:xfrm>
          <a:prstGeom prst="rect">
            <a:avLst/>
          </a:prstGeom>
        </p:spPr>
      </p:pic>
      <p:sp>
        <p:nvSpPr>
          <p:cNvPr id="4" name="TekstSylinder 3"/>
          <p:cNvSpPr txBox="1"/>
          <p:nvPr userDrawn="1"/>
        </p:nvSpPr>
        <p:spPr>
          <a:xfrm>
            <a:off x="1274052" y="3605753"/>
            <a:ext cx="9510538" cy="452337"/>
          </a:xfrm>
          <a:prstGeom prst="rect">
            <a:avLst/>
          </a:prstGeom>
          <a:noFill/>
        </p:spPr>
        <p:txBody>
          <a:bodyPr wrap="square" lIns="45729" tIns="22865" rIns="45729" bIns="22865" rtlCol="0">
            <a:spAutoFit/>
          </a:bodyPr>
          <a:lstStyle/>
          <a:p>
            <a:pPr marL="180036" marR="0" lvl="0" indent="0" algn="ctr" defTabSz="914537"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err="1">
                <a:ln>
                  <a:noFill/>
                </a:ln>
                <a:solidFill>
                  <a:srgbClr val="FFFFFF"/>
                </a:solidFill>
                <a:effectLst/>
                <a:uLnTx/>
                <a:uFillTx/>
                <a:latin typeface="+mn-lt"/>
                <a:ea typeface="+mn-ea"/>
                <a:cs typeface="+mn-cs"/>
              </a:rPr>
              <a:t>Teknologi</a:t>
            </a:r>
            <a:r>
              <a:rPr kumimoji="0" lang="en-GB" sz="2400" b="0" i="0" u="none" strike="noStrike" kern="1200" cap="none" spc="0" normalizeH="0" baseline="0" noProof="0" dirty="0">
                <a:ln>
                  <a:noFill/>
                </a:ln>
                <a:solidFill>
                  <a:srgbClr val="FFFFFF"/>
                </a:solidFill>
                <a:effectLst/>
                <a:uLnTx/>
                <a:uFillTx/>
                <a:latin typeface="+mn-lt"/>
                <a:ea typeface="+mn-ea"/>
                <a:cs typeface="+mn-cs"/>
              </a:rPr>
              <a:t> for et </a:t>
            </a:r>
            <a:r>
              <a:rPr kumimoji="0" lang="en-GB" sz="2400" b="0" i="0" u="none" strike="noStrike" kern="1200" cap="none" spc="0" normalizeH="0" baseline="0" noProof="0" dirty="0" err="1">
                <a:ln>
                  <a:noFill/>
                </a:ln>
                <a:solidFill>
                  <a:srgbClr val="FFFFFF"/>
                </a:solidFill>
                <a:effectLst/>
                <a:uLnTx/>
                <a:uFillTx/>
                <a:latin typeface="+mn-lt"/>
                <a:ea typeface="+mn-ea"/>
                <a:cs typeface="+mn-cs"/>
              </a:rPr>
              <a:t>bedre</a:t>
            </a:r>
            <a:r>
              <a:rPr kumimoji="0" lang="en-GB" sz="2400" b="0" i="0" u="none" strike="noStrike" kern="1200" cap="none" spc="0" normalizeH="0" baseline="0" noProof="0" dirty="0">
                <a:ln>
                  <a:noFill/>
                </a:ln>
                <a:solidFill>
                  <a:srgbClr val="FFFFFF"/>
                </a:solidFill>
                <a:effectLst/>
                <a:uLnTx/>
                <a:uFillTx/>
                <a:latin typeface="+mn-lt"/>
                <a:ea typeface="+mn-ea"/>
                <a:cs typeface="+mn-cs"/>
              </a:rPr>
              <a:t> </a:t>
            </a:r>
            <a:r>
              <a:rPr kumimoji="0" lang="en-GB" sz="2400" b="0" i="0" u="none" strike="noStrike" kern="1200" cap="none" spc="0" normalizeH="0" baseline="0" noProof="0" dirty="0" err="1">
                <a:ln>
                  <a:noFill/>
                </a:ln>
                <a:solidFill>
                  <a:srgbClr val="FFFFFF"/>
                </a:solidFill>
                <a:effectLst/>
                <a:uLnTx/>
                <a:uFillTx/>
                <a:latin typeface="+mn-lt"/>
                <a:ea typeface="+mn-ea"/>
                <a:cs typeface="+mn-cs"/>
              </a:rPr>
              <a:t>samfunn</a:t>
            </a:r>
            <a:endParaRPr lang="nb-NO" sz="1799" dirty="0"/>
          </a:p>
        </p:txBody>
      </p:sp>
    </p:spTree>
    <p:extLst>
      <p:ext uri="{BB962C8B-B14F-4D97-AF65-F5344CB8AC3E}">
        <p14:creationId xmlns:p14="http://schemas.microsoft.com/office/powerpoint/2010/main" val="13000280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vslutningsslide engelsk">
    <p:spTree>
      <p:nvGrpSpPr>
        <p:cNvPr id="1" name=""/>
        <p:cNvGrpSpPr/>
        <p:nvPr/>
      </p:nvGrpSpPr>
      <p:grpSpPr>
        <a:xfrm>
          <a:off x="0" y="0"/>
          <a:ext cx="0" cy="0"/>
          <a:chOff x="0" y="0"/>
          <a:chExt cx="0" cy="0"/>
        </a:xfrm>
      </p:grpSpPr>
      <p:pic>
        <p:nvPicPr>
          <p:cNvPr id="5" name="Bil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94770" y="2835354"/>
            <a:ext cx="1602460" cy="320056"/>
          </a:xfrm>
          <a:prstGeom prst="rect">
            <a:avLst/>
          </a:prstGeom>
        </p:spPr>
      </p:pic>
      <p:sp>
        <p:nvSpPr>
          <p:cNvPr id="10" name="TekstSylinder 9"/>
          <p:cNvSpPr txBox="1"/>
          <p:nvPr userDrawn="1"/>
        </p:nvSpPr>
        <p:spPr>
          <a:xfrm>
            <a:off x="1274052" y="3605754"/>
            <a:ext cx="9510538" cy="729430"/>
          </a:xfrm>
          <a:prstGeom prst="rect">
            <a:avLst/>
          </a:prstGeom>
          <a:noFill/>
        </p:spPr>
        <p:txBody>
          <a:bodyPr wrap="square" lIns="45729" tIns="22865" rIns="45729" bIns="22865" rtlCol="0">
            <a:spAutoFit/>
          </a:bodyPr>
          <a:lstStyle/>
          <a:p>
            <a:pPr marL="180036" marR="0" lvl="0" indent="0" algn="ctr" defTabSz="914537"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a:ln>
                  <a:noFill/>
                </a:ln>
                <a:solidFill>
                  <a:srgbClr val="FFFFFF"/>
                </a:solidFill>
                <a:effectLst/>
                <a:uLnTx/>
                <a:uFillTx/>
                <a:latin typeface="+mn-lt"/>
                <a:ea typeface="+mn-ea"/>
                <a:cs typeface="+mn-cs"/>
              </a:rPr>
              <a:t>Technology for a better society</a:t>
            </a:r>
          </a:p>
          <a:p>
            <a:endParaRPr lang="nb-NO" sz="1799" dirty="0"/>
          </a:p>
        </p:txBody>
      </p:sp>
    </p:spTree>
    <p:extLst>
      <p:ext uri="{BB962C8B-B14F-4D97-AF65-F5344CB8AC3E}">
        <p14:creationId xmlns:p14="http://schemas.microsoft.com/office/powerpoint/2010/main" val="38917702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Agenda">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Klikk for å redigere tittelstil</a:t>
            </a:r>
          </a:p>
        </p:txBody>
      </p:sp>
      <p:sp>
        <p:nvSpPr>
          <p:cNvPr id="3" name="Plassholder for dato 2"/>
          <p:cNvSpPr>
            <a:spLocks noGrp="1"/>
          </p:cNvSpPr>
          <p:nvPr>
            <p:ph type="dt" sz="half" idx="10"/>
          </p:nvPr>
        </p:nvSpPr>
        <p:spPr/>
        <p:txBody>
          <a:bodyPr/>
          <a:lstStyle/>
          <a:p>
            <a:r>
              <a:rPr lang="nb-NO" dirty="0" err="1"/>
              <a:t>Month</a:t>
            </a:r>
            <a:r>
              <a:rPr lang="nb-NO" dirty="0"/>
              <a:t> 2016</a:t>
            </a:r>
          </a:p>
        </p:txBody>
      </p:sp>
      <p:sp>
        <p:nvSpPr>
          <p:cNvPr id="4" name="Plassholder for bunntekst 3"/>
          <p:cNvSpPr>
            <a:spLocks noGrp="1"/>
          </p:cNvSpPr>
          <p:nvPr>
            <p:ph type="ftr" sz="quarter" idx="11"/>
          </p:nvPr>
        </p:nvSpPr>
        <p:spPr/>
        <p:txBody>
          <a:bodyPr/>
          <a:lstStyle/>
          <a:p>
            <a:endParaRPr lang="nb-NO" dirty="0"/>
          </a:p>
        </p:txBody>
      </p:sp>
      <p:sp>
        <p:nvSpPr>
          <p:cNvPr id="5" name="Plassholder for lysbildenummer 4"/>
          <p:cNvSpPr>
            <a:spLocks noGrp="1"/>
          </p:cNvSpPr>
          <p:nvPr>
            <p:ph type="sldNum" sz="quarter" idx="12"/>
          </p:nvPr>
        </p:nvSpPr>
        <p:spPr/>
        <p:txBody>
          <a:bodyPr/>
          <a:lstStyle/>
          <a:p>
            <a:fld id="{5751DFAA-887F-4071-8EAD-E8CA316FCF06}" type="slidenum">
              <a:rPr lang="nb-NO" smtClean="0"/>
              <a:t>‹#›</a:t>
            </a:fld>
            <a:endParaRPr lang="nb-NO" dirty="0"/>
          </a:p>
        </p:txBody>
      </p:sp>
      <p:grpSp>
        <p:nvGrpSpPr>
          <p:cNvPr id="6" name="AGENDA" hidden="1"/>
          <p:cNvGrpSpPr/>
          <p:nvPr userDrawn="1"/>
        </p:nvGrpSpPr>
        <p:grpSpPr>
          <a:xfrm>
            <a:off x="3160200" y="1"/>
            <a:ext cx="5871600" cy="647304"/>
            <a:chOff x="3160200" y="1"/>
            <a:chExt cx="5871600" cy="647304"/>
          </a:xfrm>
        </p:grpSpPr>
        <p:sp>
          <p:nvSpPr>
            <p:cNvPr id="7" name="TXTBOKS"/>
            <p:cNvSpPr/>
            <p:nvPr userDrawn="1"/>
          </p:nvSpPr>
          <p:spPr>
            <a:xfrm>
              <a:off x="3160200" y="1"/>
              <a:ext cx="5871600" cy="622878"/>
            </a:xfrm>
            <a:prstGeom prst="rect">
              <a:avLst/>
            </a:prstGeom>
            <a:solidFill>
              <a:srgbClr val="1A466E"/>
            </a:solidFill>
            <a:ln w="72000">
              <a:noFill/>
            </a:ln>
          </p:spPr>
          <p:style>
            <a:lnRef idx="2">
              <a:schemeClr val="accent1">
                <a:shade val="50000"/>
              </a:schemeClr>
            </a:lnRef>
            <a:fillRef idx="1">
              <a:schemeClr val="accent1"/>
            </a:fillRef>
            <a:effectRef idx="0">
              <a:schemeClr val="accent1"/>
            </a:effectRef>
            <a:fontRef idx="minor">
              <a:schemeClr val="lt1"/>
            </a:fontRef>
          </p:style>
          <p:txBody>
            <a:bodyPr lIns="864000" tIns="0" bIns="0" rtlCol="0" anchor="ctr"/>
            <a:lstStyle/>
            <a:p>
              <a:pPr algn="l"/>
              <a:r>
                <a:rPr lang="nb-NO" sz="2400" dirty="0" err="1">
                  <a:solidFill>
                    <a:srgbClr val="99B0C1"/>
                  </a:solidFill>
                </a:rPr>
                <a:t>Text</a:t>
              </a:r>
              <a:endParaRPr lang="nb-NO" sz="2400" dirty="0">
                <a:solidFill>
                  <a:srgbClr val="99B0C1"/>
                </a:solidFill>
              </a:endParaRPr>
            </a:p>
          </p:txBody>
        </p:sp>
        <p:sp>
          <p:nvSpPr>
            <p:cNvPr id="8" name="NRBOKS"/>
            <p:cNvSpPr/>
            <p:nvPr userDrawn="1"/>
          </p:nvSpPr>
          <p:spPr>
            <a:xfrm>
              <a:off x="3240590" y="44644"/>
              <a:ext cx="522000" cy="522000"/>
            </a:xfrm>
            <a:prstGeom prst="roundRect">
              <a:avLst/>
            </a:prstGeom>
            <a:solidFill>
              <a:srgbClr val="003C65"/>
            </a:solidFill>
            <a:ln w="72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3000" b="1" dirty="0">
                  <a:solidFill>
                    <a:srgbClr val="99B0C1"/>
                  </a:solidFill>
                </a:rPr>
                <a:t>1</a:t>
              </a:r>
            </a:p>
          </p:txBody>
        </p:sp>
        <p:sp>
          <p:nvSpPr>
            <p:cNvPr id="9" name="LINJE"/>
            <p:cNvSpPr/>
            <p:nvPr userDrawn="1"/>
          </p:nvSpPr>
          <p:spPr>
            <a:xfrm>
              <a:off x="3160200" y="622105"/>
              <a:ext cx="5871600" cy="25200"/>
            </a:xfrm>
            <a:prstGeom prst="rect">
              <a:avLst/>
            </a:prstGeom>
            <a:solidFill>
              <a:srgbClr val="3B63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spTree>
    <p:extLst>
      <p:ext uri="{BB962C8B-B14F-4D97-AF65-F5344CB8AC3E}">
        <p14:creationId xmlns:p14="http://schemas.microsoft.com/office/powerpoint/2010/main" val="23429465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p:txBody>
          <a:bodyPr/>
          <a:lstStyle/>
          <a:p>
            <a:r>
              <a:rPr lang="nb-NO"/>
              <a:t>Month 2016</a:t>
            </a:r>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5751DFAA-887F-4071-8EAD-E8CA316FCF06}" type="slidenum">
              <a:rPr lang="nb-NO" smtClean="0"/>
              <a:t>‹#›</a:t>
            </a:fld>
            <a:endParaRPr lang="nb-NO"/>
          </a:p>
        </p:txBody>
      </p:sp>
    </p:spTree>
    <p:extLst>
      <p:ext uri="{BB962C8B-B14F-4D97-AF65-F5344CB8AC3E}">
        <p14:creationId xmlns:p14="http://schemas.microsoft.com/office/powerpoint/2010/main" val="7658302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r>
              <a:rPr lang="nb-NO"/>
              <a:t>Month 2016</a:t>
            </a:r>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5751DFAA-887F-4071-8EAD-E8CA316FCF06}" type="slidenum">
              <a:rPr lang="nb-NO" smtClean="0"/>
              <a:t>‹#›</a:t>
            </a:fld>
            <a:endParaRPr lang="nb-NO"/>
          </a:p>
        </p:txBody>
      </p:sp>
    </p:spTree>
    <p:extLst>
      <p:ext uri="{BB962C8B-B14F-4D97-AF65-F5344CB8AC3E}">
        <p14:creationId xmlns:p14="http://schemas.microsoft.com/office/powerpoint/2010/main" val="111878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tellysbilde uten bakgrunn">
    <p:spTree>
      <p:nvGrpSpPr>
        <p:cNvPr id="1" name=""/>
        <p:cNvGrpSpPr/>
        <p:nvPr/>
      </p:nvGrpSpPr>
      <p:grpSpPr>
        <a:xfrm>
          <a:off x="0" y="0"/>
          <a:ext cx="0" cy="0"/>
          <a:chOff x="0" y="0"/>
          <a:chExt cx="0" cy="0"/>
        </a:xfrm>
      </p:grpSpPr>
      <p:sp>
        <p:nvSpPr>
          <p:cNvPr id="4" name="Rektangel 3"/>
          <p:cNvSpPr/>
          <p:nvPr userDrawn="1"/>
        </p:nvSpPr>
        <p:spPr>
          <a:xfrm>
            <a:off x="895584" y="0"/>
            <a:ext cx="1620308" cy="1800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a:p>
        </p:txBody>
      </p:sp>
      <p:pic>
        <p:nvPicPr>
          <p:cNvPr id="5" name="Bil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15229" y="1080135"/>
            <a:ext cx="989890" cy="216000"/>
          </a:xfrm>
          <a:prstGeom prst="rect">
            <a:avLst/>
          </a:prstGeom>
        </p:spPr>
      </p:pic>
      <p:sp>
        <p:nvSpPr>
          <p:cNvPr id="2" name="Tittel 1"/>
          <p:cNvSpPr>
            <a:spLocks noGrp="1"/>
          </p:cNvSpPr>
          <p:nvPr>
            <p:ph type="ctrTitle"/>
          </p:nvPr>
        </p:nvSpPr>
        <p:spPr>
          <a:xfrm>
            <a:off x="2700176" y="2706389"/>
            <a:ext cx="9360609" cy="1427223"/>
          </a:xfrm>
          <a:solidFill>
            <a:schemeClr val="bg1"/>
          </a:solidFill>
        </p:spPr>
        <p:txBody>
          <a:bodyPr lIns="360072" tIns="360072" rIns="360072" bIns="360072" anchor="ctr" anchorCtr="0">
            <a:spAutoFit/>
          </a:bodyPr>
          <a:lstStyle>
            <a:lvl1pPr marL="0" indent="0" algn="l">
              <a:buFont typeface="Arial" panose="020B0604020202020204" pitchFamily="34" charset="0"/>
              <a:buNone/>
              <a:defRPr sz="4600" cap="none" normalizeH="0" baseline="0">
                <a:solidFill>
                  <a:schemeClr val="dk2"/>
                </a:solidFill>
              </a:defRPr>
            </a:lvl1pPr>
          </a:lstStyle>
          <a:p>
            <a:r>
              <a:rPr lang="en-US"/>
              <a:t>Click to edit Master title style</a:t>
            </a:r>
            <a:endParaRPr lang="nb-NO" dirty="0"/>
          </a:p>
        </p:txBody>
      </p:sp>
      <p:sp>
        <p:nvSpPr>
          <p:cNvPr id="3" name="noColor"/>
          <p:cNvSpPr/>
          <p:nvPr userDrawn="1"/>
        </p:nvSpPr>
        <p:spPr>
          <a:xfrm>
            <a:off x="161376" y="188260"/>
            <a:ext cx="142498" cy="89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a:p>
        </p:txBody>
      </p:sp>
      <p:sp>
        <p:nvSpPr>
          <p:cNvPr id="8" name="Plassholder for tekst 7"/>
          <p:cNvSpPr>
            <a:spLocks noGrp="1"/>
          </p:cNvSpPr>
          <p:nvPr>
            <p:ph type="body" sz="quarter" idx="12" hasCustomPrompt="1"/>
          </p:nvPr>
        </p:nvSpPr>
        <p:spPr>
          <a:xfrm>
            <a:off x="2903738" y="5652707"/>
            <a:ext cx="3888486" cy="688522"/>
          </a:xfrm>
        </p:spPr>
        <p:txBody>
          <a:bodyPr/>
          <a:lstStyle>
            <a:lvl1pPr marL="180000" indent="0">
              <a:spcBef>
                <a:spcPts val="0"/>
              </a:spcBef>
              <a:spcAft>
                <a:spcPts val="1000"/>
              </a:spcAft>
              <a:buNone/>
              <a:defRPr sz="1600" baseline="0">
                <a:solidFill>
                  <a:schemeClr val="accent2"/>
                </a:solidFill>
              </a:defRPr>
            </a:lvl1pPr>
          </a:lstStyle>
          <a:p>
            <a:pPr lvl="0"/>
            <a:r>
              <a:rPr lang="nb-NO" dirty="0"/>
              <a:t>Ola Nordmann</a:t>
            </a:r>
          </a:p>
          <a:p>
            <a:pPr lvl="0"/>
            <a:r>
              <a:rPr lang="nb-NO" dirty="0" err="1"/>
              <a:t>Month</a:t>
            </a:r>
            <a:r>
              <a:rPr lang="nb-NO" dirty="0"/>
              <a:t> 2016</a:t>
            </a:r>
          </a:p>
        </p:txBody>
      </p:sp>
    </p:spTree>
    <p:extLst>
      <p:ext uri="{BB962C8B-B14F-4D97-AF65-F5344CB8AC3E}">
        <p14:creationId xmlns:p14="http://schemas.microsoft.com/office/powerpoint/2010/main" val="263130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54182" y="1883324"/>
            <a:ext cx="9001711" cy="3049624"/>
          </a:xfrm>
          <a:noFill/>
        </p:spPr>
        <p:txBody>
          <a:bodyPr tIns="360072" bIns="0" anchor="t">
            <a:normAutofit/>
          </a:bodyPr>
          <a:lstStyle>
            <a:lvl1pPr>
              <a:lnSpc>
                <a:spcPct val="70000"/>
              </a:lnSpc>
              <a:defRPr sz="8100" cap="all" baseline="0"/>
            </a:lvl1pPr>
          </a:lstStyle>
          <a:p>
            <a:r>
              <a:rPr lang="en-US"/>
              <a:t>Click to edit Master title style</a:t>
            </a:r>
            <a:endParaRPr lang="nb-NO" dirty="0"/>
          </a:p>
        </p:txBody>
      </p:sp>
      <p:sp>
        <p:nvSpPr>
          <p:cNvPr id="3" name="Plassholder for tekst 2"/>
          <p:cNvSpPr>
            <a:spLocks noGrp="1"/>
          </p:cNvSpPr>
          <p:nvPr>
            <p:ph type="body" idx="1"/>
          </p:nvPr>
        </p:nvSpPr>
        <p:spPr>
          <a:xfrm>
            <a:off x="954182" y="5724716"/>
            <a:ext cx="9001711" cy="506998"/>
          </a:xfrm>
        </p:spPr>
        <p:txBody>
          <a:bodyPr>
            <a:normAutofit/>
          </a:bodyPr>
          <a:lstStyle>
            <a:lvl1pPr marL="0" indent="0">
              <a:spcBef>
                <a:spcPts val="200"/>
              </a:spcBef>
              <a:buNone/>
              <a:defRPr sz="1200">
                <a:solidFill>
                  <a:schemeClr val="accent2"/>
                </a:solidFill>
                <a:latin typeface="+mj-lt"/>
              </a:defRPr>
            </a:lvl1pPr>
            <a:lvl2pPr marL="457268" indent="0">
              <a:buNone/>
              <a:defRPr sz="2000">
                <a:solidFill>
                  <a:schemeClr val="tx1">
                    <a:tint val="75000"/>
                  </a:schemeClr>
                </a:solidFill>
              </a:defRPr>
            </a:lvl2pPr>
            <a:lvl3pPr marL="914537" indent="0">
              <a:buNone/>
              <a:defRPr sz="1800">
                <a:solidFill>
                  <a:schemeClr val="tx1">
                    <a:tint val="75000"/>
                  </a:schemeClr>
                </a:solidFill>
              </a:defRPr>
            </a:lvl3pPr>
            <a:lvl4pPr marL="1371806" indent="0">
              <a:buNone/>
              <a:defRPr sz="1600">
                <a:solidFill>
                  <a:schemeClr val="tx1">
                    <a:tint val="75000"/>
                  </a:schemeClr>
                </a:solidFill>
              </a:defRPr>
            </a:lvl4pPr>
            <a:lvl5pPr marL="1829074" indent="0">
              <a:buNone/>
              <a:defRPr sz="1600">
                <a:solidFill>
                  <a:schemeClr val="tx1">
                    <a:tint val="75000"/>
                  </a:schemeClr>
                </a:solidFill>
              </a:defRPr>
            </a:lvl5pPr>
            <a:lvl6pPr marL="2286343" indent="0">
              <a:buNone/>
              <a:defRPr sz="1600">
                <a:solidFill>
                  <a:schemeClr val="tx1">
                    <a:tint val="75000"/>
                  </a:schemeClr>
                </a:solidFill>
              </a:defRPr>
            </a:lvl6pPr>
            <a:lvl7pPr marL="2743612" indent="0">
              <a:buNone/>
              <a:defRPr sz="1600">
                <a:solidFill>
                  <a:schemeClr val="tx1">
                    <a:tint val="75000"/>
                  </a:schemeClr>
                </a:solidFill>
              </a:defRPr>
            </a:lvl7pPr>
            <a:lvl8pPr marL="3200880" indent="0">
              <a:buNone/>
              <a:defRPr sz="1600">
                <a:solidFill>
                  <a:schemeClr val="tx1">
                    <a:tint val="75000"/>
                  </a:schemeClr>
                </a:solidFill>
              </a:defRPr>
            </a:lvl8pPr>
            <a:lvl9pPr marL="3658148" indent="0">
              <a:buNone/>
              <a:defRPr sz="1600">
                <a:solidFill>
                  <a:schemeClr val="tx1">
                    <a:tint val="75000"/>
                  </a:schemeClr>
                </a:solidFill>
              </a:defRPr>
            </a:lvl9pPr>
          </a:lstStyle>
          <a:p>
            <a:pPr lvl="0"/>
            <a:r>
              <a:rPr lang="en-US"/>
              <a:t>Edit Master text styles</a:t>
            </a:r>
          </a:p>
        </p:txBody>
      </p:sp>
      <p:sp>
        <p:nvSpPr>
          <p:cNvPr id="4" name="noColor"/>
          <p:cNvSpPr/>
          <p:nvPr userDrawn="1"/>
        </p:nvSpPr>
        <p:spPr>
          <a:xfrm>
            <a:off x="161376" y="188260"/>
            <a:ext cx="142498" cy="89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a:p>
        </p:txBody>
      </p:sp>
    </p:spTree>
    <p:extLst>
      <p:ext uri="{BB962C8B-B14F-4D97-AF65-F5344CB8AC3E}">
        <p14:creationId xmlns:p14="http://schemas.microsoft.com/office/powerpoint/2010/main" val="258411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vsidebilde venstre">
    <p:spTree>
      <p:nvGrpSpPr>
        <p:cNvPr id="1" name=""/>
        <p:cNvGrpSpPr/>
        <p:nvPr/>
      </p:nvGrpSpPr>
      <p:grpSpPr>
        <a:xfrm>
          <a:off x="0" y="0"/>
          <a:ext cx="0" cy="0"/>
          <a:chOff x="0" y="0"/>
          <a:chExt cx="0" cy="0"/>
        </a:xfrm>
      </p:grpSpPr>
      <p:sp>
        <p:nvSpPr>
          <p:cNvPr id="4" name="Plassholder for innhold 3"/>
          <p:cNvSpPr>
            <a:spLocks noGrp="1"/>
          </p:cNvSpPr>
          <p:nvPr>
            <p:ph sz="half" idx="2"/>
          </p:nvPr>
        </p:nvSpPr>
        <p:spPr>
          <a:xfrm>
            <a:off x="6715276" y="2700338"/>
            <a:ext cx="4986948" cy="34204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8" name="Tittel 7"/>
          <p:cNvSpPr>
            <a:spLocks noGrp="1"/>
          </p:cNvSpPr>
          <p:nvPr>
            <p:ph type="title"/>
          </p:nvPr>
        </p:nvSpPr>
        <p:spPr>
          <a:xfrm>
            <a:off x="6715276" y="920493"/>
            <a:ext cx="4986948" cy="1319077"/>
          </a:xfrm>
          <a:blipFill dpi="0" rotWithShape="1">
            <a:blip r:embed="rId2"/>
            <a:srcRect/>
            <a:tile tx="0" ty="0" sx="100000" sy="100000" flip="none" algn="bl"/>
          </a:blipFill>
        </p:spPr>
        <p:txBody>
          <a:bodyPr/>
          <a:lstStyle>
            <a:lvl1pPr>
              <a:lnSpc>
                <a:spcPct val="80000"/>
              </a:lnSpc>
              <a:defRPr/>
            </a:lvl1pPr>
          </a:lstStyle>
          <a:p>
            <a:r>
              <a:rPr lang="en-US"/>
              <a:t>Click to edit Master title style</a:t>
            </a:r>
            <a:endParaRPr lang="en-GB" dirty="0"/>
          </a:p>
        </p:txBody>
      </p:sp>
      <p:sp>
        <p:nvSpPr>
          <p:cNvPr id="2" name="Plassholder for bilde 1"/>
          <p:cNvSpPr>
            <a:spLocks noGrp="1"/>
          </p:cNvSpPr>
          <p:nvPr>
            <p:ph type="pic" sz="quarter" idx="13"/>
          </p:nvPr>
        </p:nvSpPr>
        <p:spPr>
          <a:xfrm>
            <a:off x="0" y="0"/>
            <a:ext cx="6099560" cy="6858858"/>
          </a:xfrm>
          <a:prstGeom prst="rect">
            <a:avLst/>
          </a:prstGeom>
          <a:solidFill>
            <a:schemeClr val="bg2">
              <a:lumMod val="50000"/>
            </a:schemeClr>
          </a:solidFill>
        </p:spPr>
        <p:txBody>
          <a:bodyPr lIns="0" tIns="2520504" rIns="0" bIns="0" anchor="t" anchorCtr="1"/>
          <a:lstStyle>
            <a:lvl1pPr marL="0" indent="0">
              <a:buNone/>
              <a:defRPr/>
            </a:lvl1pPr>
          </a:lstStyle>
          <a:p>
            <a:r>
              <a:rPr lang="en-US"/>
              <a:t>Click icon to add picture</a:t>
            </a:r>
            <a:endParaRPr lang="en-GB"/>
          </a:p>
        </p:txBody>
      </p:sp>
      <p:sp>
        <p:nvSpPr>
          <p:cNvPr id="3" name="Plassholder for dato 2"/>
          <p:cNvSpPr>
            <a:spLocks noGrp="1"/>
          </p:cNvSpPr>
          <p:nvPr>
            <p:ph type="dt" sz="half" idx="15"/>
          </p:nvPr>
        </p:nvSpPr>
        <p:spPr/>
        <p:txBody>
          <a:bodyPr/>
          <a:lstStyle/>
          <a:p>
            <a:r>
              <a:rPr lang="nb-NO"/>
              <a:t>Month 2016</a:t>
            </a:r>
            <a:endParaRPr lang="nb-NO" dirty="0"/>
          </a:p>
        </p:txBody>
      </p:sp>
      <p:sp>
        <p:nvSpPr>
          <p:cNvPr id="5" name="Plassholder for bunntekst 4"/>
          <p:cNvSpPr>
            <a:spLocks noGrp="1"/>
          </p:cNvSpPr>
          <p:nvPr>
            <p:ph type="ftr" sz="quarter" idx="16"/>
          </p:nvPr>
        </p:nvSpPr>
        <p:spPr/>
        <p:txBody>
          <a:bodyPr/>
          <a:lstStyle/>
          <a:p>
            <a:endParaRPr lang="nb-NO" dirty="0"/>
          </a:p>
        </p:txBody>
      </p:sp>
      <p:sp>
        <p:nvSpPr>
          <p:cNvPr id="6" name="Plassholder for lysbildenummer 5"/>
          <p:cNvSpPr>
            <a:spLocks noGrp="1"/>
          </p:cNvSpPr>
          <p:nvPr>
            <p:ph type="sldNum" sz="quarter" idx="17"/>
          </p:nvPr>
        </p:nvSpPr>
        <p:spPr/>
        <p:txBody>
          <a:bodyPr/>
          <a:lstStyle/>
          <a:p>
            <a:fld id="{5751DFAA-887F-4071-8EAD-E8CA316FCF06}" type="slidenum">
              <a:rPr lang="nb-NO" smtClean="0"/>
              <a:pPr/>
              <a:t>‹#›</a:t>
            </a:fld>
            <a:endParaRPr lang="nb-NO" dirty="0"/>
          </a:p>
        </p:txBody>
      </p:sp>
    </p:spTree>
    <p:extLst>
      <p:ext uri="{BB962C8B-B14F-4D97-AF65-F5344CB8AC3E}">
        <p14:creationId xmlns:p14="http://schemas.microsoft.com/office/powerpoint/2010/main" val="2142956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alvsidebilde høyre">
    <p:spTree>
      <p:nvGrpSpPr>
        <p:cNvPr id="1" name=""/>
        <p:cNvGrpSpPr/>
        <p:nvPr/>
      </p:nvGrpSpPr>
      <p:grpSpPr>
        <a:xfrm>
          <a:off x="0" y="0"/>
          <a:ext cx="0" cy="0"/>
          <a:chOff x="0" y="0"/>
          <a:chExt cx="0" cy="0"/>
        </a:xfrm>
      </p:grpSpPr>
      <p:sp>
        <p:nvSpPr>
          <p:cNvPr id="9" name="Plassholder for bilde 1"/>
          <p:cNvSpPr>
            <a:spLocks noGrp="1"/>
          </p:cNvSpPr>
          <p:nvPr>
            <p:ph type="pic" sz="quarter" idx="13"/>
          </p:nvPr>
        </p:nvSpPr>
        <p:spPr>
          <a:xfrm>
            <a:off x="6092440" y="-858"/>
            <a:ext cx="6099560" cy="6858858"/>
          </a:xfrm>
          <a:prstGeom prst="rect">
            <a:avLst/>
          </a:prstGeom>
          <a:solidFill>
            <a:schemeClr val="bg2">
              <a:lumMod val="50000"/>
            </a:schemeClr>
          </a:solidFill>
        </p:spPr>
        <p:txBody>
          <a:bodyPr lIns="0" tIns="2520504" rIns="0" bIns="0" anchor="t" anchorCtr="1"/>
          <a:lstStyle>
            <a:lvl1pPr marL="0" indent="0">
              <a:buNone/>
              <a:defRPr/>
            </a:lvl1pPr>
          </a:lstStyle>
          <a:p>
            <a:r>
              <a:rPr lang="en-US"/>
              <a:t>Click icon to add picture</a:t>
            </a:r>
            <a:endParaRPr lang="en-GB"/>
          </a:p>
        </p:txBody>
      </p:sp>
      <p:sp>
        <p:nvSpPr>
          <p:cNvPr id="4" name="Plassholder for innhold 3"/>
          <p:cNvSpPr>
            <a:spLocks noGrp="1"/>
          </p:cNvSpPr>
          <p:nvPr>
            <p:ph sz="half" idx="2"/>
          </p:nvPr>
        </p:nvSpPr>
        <p:spPr>
          <a:xfrm>
            <a:off x="954182" y="2700338"/>
            <a:ext cx="4742139" cy="3420428"/>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8" name="Tittel 7"/>
          <p:cNvSpPr>
            <a:spLocks noGrp="1"/>
          </p:cNvSpPr>
          <p:nvPr>
            <p:ph type="title"/>
          </p:nvPr>
        </p:nvSpPr>
        <p:spPr>
          <a:xfrm>
            <a:off x="954182" y="920493"/>
            <a:ext cx="4742139" cy="1319077"/>
          </a:xfrm>
          <a:blipFill dpi="0" rotWithShape="1">
            <a:blip r:embed="rId2"/>
            <a:srcRect/>
            <a:tile tx="0" ty="0" sx="100000" sy="100000" flip="none" algn="bl"/>
          </a:blipFill>
        </p:spPr>
        <p:txBody>
          <a:bodyPr/>
          <a:lstStyle>
            <a:lvl1pPr>
              <a:lnSpc>
                <a:spcPct val="80000"/>
              </a:lnSpc>
              <a:defRPr/>
            </a:lvl1pPr>
          </a:lstStyle>
          <a:p>
            <a:r>
              <a:rPr lang="en-US"/>
              <a:t>Click to edit Master title style</a:t>
            </a:r>
            <a:endParaRPr lang="en-GB" dirty="0"/>
          </a:p>
        </p:txBody>
      </p:sp>
      <p:sp>
        <p:nvSpPr>
          <p:cNvPr id="3" name="Plassholder for dato 2"/>
          <p:cNvSpPr>
            <a:spLocks noGrp="1"/>
          </p:cNvSpPr>
          <p:nvPr>
            <p:ph type="dt" sz="half" idx="15"/>
          </p:nvPr>
        </p:nvSpPr>
        <p:spPr/>
        <p:txBody>
          <a:bodyPr/>
          <a:lstStyle/>
          <a:p>
            <a:r>
              <a:rPr lang="nb-NO"/>
              <a:t>Month 2016</a:t>
            </a:r>
            <a:endParaRPr lang="nb-NO" dirty="0"/>
          </a:p>
        </p:txBody>
      </p:sp>
      <p:sp>
        <p:nvSpPr>
          <p:cNvPr id="5" name="Plassholder for bunntekst 4"/>
          <p:cNvSpPr>
            <a:spLocks noGrp="1"/>
          </p:cNvSpPr>
          <p:nvPr>
            <p:ph type="ftr" sz="quarter" idx="16"/>
          </p:nvPr>
        </p:nvSpPr>
        <p:spPr/>
        <p:txBody>
          <a:bodyPr/>
          <a:lstStyle/>
          <a:p>
            <a:endParaRPr lang="nb-NO" dirty="0"/>
          </a:p>
        </p:txBody>
      </p:sp>
      <p:sp>
        <p:nvSpPr>
          <p:cNvPr id="6" name="Plassholder for lysbildenummer 5"/>
          <p:cNvSpPr>
            <a:spLocks noGrp="1"/>
          </p:cNvSpPr>
          <p:nvPr>
            <p:ph type="sldNum" sz="quarter" idx="17"/>
          </p:nvPr>
        </p:nvSpPr>
        <p:spPr/>
        <p:txBody>
          <a:bodyPr/>
          <a:lstStyle/>
          <a:p>
            <a:fld id="{5751DFAA-887F-4071-8EAD-E8CA316FCF06}" type="slidenum">
              <a:rPr lang="nb-NO" smtClean="0"/>
              <a:pPr/>
              <a:t>‹#›</a:t>
            </a:fld>
            <a:endParaRPr lang="nb-NO" dirty="0"/>
          </a:p>
        </p:txBody>
      </p:sp>
      <p:sp>
        <p:nvSpPr>
          <p:cNvPr id="10" name="smartart"/>
          <p:cNvSpPr>
            <a:spLocks noGrp="1"/>
          </p:cNvSpPr>
          <p:nvPr>
            <p:ph type="dgm" sz="quarter" idx="20" hasCustomPrompt="1"/>
          </p:nvPr>
        </p:nvSpPr>
        <p:spPr>
          <a:xfrm>
            <a:off x="10793052" y="6255782"/>
            <a:ext cx="981186" cy="214227"/>
          </a:xfrm>
          <a:prstGeom prst="rect">
            <a:avLst/>
          </a:prstGeom>
          <a:blipFill>
            <a:blip r:embed="rId3"/>
            <a:stretch>
              <a:fillRect/>
            </a:stretch>
          </a:blipFill>
        </p:spPr>
        <p:txBody>
          <a:bodyPr lIns="0" tIns="0" rIns="0" bIns="0"/>
          <a:lstStyle>
            <a:lvl1pPr marL="0" indent="0">
              <a:buNone/>
              <a:defRPr sz="100" baseline="0"/>
            </a:lvl1pPr>
          </a:lstStyle>
          <a:p>
            <a:r>
              <a:rPr lang="en-GB" sz="100" dirty="0"/>
              <a:t> </a:t>
            </a:r>
            <a:endParaRPr lang="en-GB" dirty="0"/>
          </a:p>
        </p:txBody>
      </p:sp>
      <p:pic>
        <p:nvPicPr>
          <p:cNvPr id="11" name="logo_blaa"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pic>
        <p:nvPicPr>
          <p:cNvPr id="12" name="logo_hvit" hidden="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232334733"/>
      </p:ext>
    </p:extLst>
  </p:cSld>
  <p:clrMapOvr>
    <a:masterClrMapping/>
  </p:clrMapOvr>
  <p:extLst mod="1">
    <p:ext uri="{DCECCB84-F9BA-43D5-87BE-67443E8EF086}">
      <p15:sldGuideLst xmlns:p15="http://schemas.microsoft.com/office/powerpoint/2012/main">
        <p15:guide id="1" pos="119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Helsidebilde">
    <p:spTree>
      <p:nvGrpSpPr>
        <p:cNvPr id="1" name=""/>
        <p:cNvGrpSpPr/>
        <p:nvPr/>
      </p:nvGrpSpPr>
      <p:grpSpPr>
        <a:xfrm>
          <a:off x="0" y="0"/>
          <a:ext cx="0" cy="0"/>
          <a:chOff x="0" y="0"/>
          <a:chExt cx="0" cy="0"/>
        </a:xfrm>
      </p:grpSpPr>
      <p:sp>
        <p:nvSpPr>
          <p:cNvPr id="9" name="Plassholder for bilde 8"/>
          <p:cNvSpPr>
            <a:spLocks noGrp="1"/>
          </p:cNvSpPr>
          <p:nvPr>
            <p:ph type="pic" sz="quarter" idx="10"/>
          </p:nvPr>
        </p:nvSpPr>
        <p:spPr>
          <a:xfrm>
            <a:off x="0" y="0"/>
            <a:ext cx="12192000" cy="6858000"/>
          </a:xfrm>
          <a:solidFill>
            <a:schemeClr val="bg2">
              <a:lumMod val="50000"/>
            </a:schemeClr>
          </a:solidFill>
        </p:spPr>
        <p:txBody>
          <a:bodyPr tIns="2880576" anchor="t" anchorCtr="1">
            <a:normAutofit/>
          </a:bodyPr>
          <a:lstStyle>
            <a:lvl1pPr marL="0" indent="0">
              <a:buNone/>
              <a:defRPr sz="1500"/>
            </a:lvl1pPr>
          </a:lstStyle>
          <a:p>
            <a:r>
              <a:rPr lang="en-US"/>
              <a:t>Click icon to add picture</a:t>
            </a:r>
            <a:endParaRPr lang="en-GB"/>
          </a:p>
        </p:txBody>
      </p:sp>
      <p:sp>
        <p:nvSpPr>
          <p:cNvPr id="2" name="Tittel 1"/>
          <p:cNvSpPr>
            <a:spLocks noGrp="1"/>
          </p:cNvSpPr>
          <p:nvPr>
            <p:ph type="title"/>
          </p:nvPr>
        </p:nvSpPr>
        <p:spPr/>
        <p:txBody>
          <a:bodyPr/>
          <a:lstStyle/>
          <a:p>
            <a:r>
              <a:rPr lang="en-US"/>
              <a:t>Click to edit Master title style</a:t>
            </a:r>
            <a:endParaRPr lang="nb-NO"/>
          </a:p>
        </p:txBody>
      </p:sp>
      <p:sp>
        <p:nvSpPr>
          <p:cNvPr id="3" name="Plassholder for dato 2"/>
          <p:cNvSpPr>
            <a:spLocks noGrp="1"/>
          </p:cNvSpPr>
          <p:nvPr>
            <p:ph type="dt" sz="half" idx="15"/>
          </p:nvPr>
        </p:nvSpPr>
        <p:spPr/>
        <p:txBody>
          <a:bodyPr/>
          <a:lstStyle/>
          <a:p>
            <a:r>
              <a:rPr lang="nb-NO"/>
              <a:t>Month 2016</a:t>
            </a:r>
            <a:endParaRPr lang="nb-NO" dirty="0"/>
          </a:p>
        </p:txBody>
      </p:sp>
      <p:sp>
        <p:nvSpPr>
          <p:cNvPr id="4" name="Plassholder for bunntekst 3"/>
          <p:cNvSpPr>
            <a:spLocks noGrp="1"/>
          </p:cNvSpPr>
          <p:nvPr>
            <p:ph type="ftr" sz="quarter" idx="16"/>
          </p:nvPr>
        </p:nvSpPr>
        <p:spPr/>
        <p:txBody>
          <a:bodyPr/>
          <a:lstStyle/>
          <a:p>
            <a:endParaRPr lang="nb-NO" dirty="0"/>
          </a:p>
        </p:txBody>
      </p:sp>
      <p:sp>
        <p:nvSpPr>
          <p:cNvPr id="5" name="Plassholder for lysbildenummer 4"/>
          <p:cNvSpPr>
            <a:spLocks noGrp="1"/>
          </p:cNvSpPr>
          <p:nvPr>
            <p:ph type="sldNum" sz="quarter" idx="17"/>
          </p:nvPr>
        </p:nvSpPr>
        <p:spPr/>
        <p:txBody>
          <a:bodyPr/>
          <a:lstStyle/>
          <a:p>
            <a:fld id="{5751DFAA-887F-4071-8EAD-E8CA316FCF06}" type="slidenum">
              <a:rPr lang="nb-NO" smtClean="0"/>
              <a:pPr/>
              <a:t>‹#›</a:t>
            </a:fld>
            <a:endParaRPr lang="nb-NO" dirty="0"/>
          </a:p>
        </p:txBody>
      </p:sp>
      <p:sp>
        <p:nvSpPr>
          <p:cNvPr id="13" name="smartart"/>
          <p:cNvSpPr>
            <a:spLocks noGrp="1"/>
          </p:cNvSpPr>
          <p:nvPr>
            <p:ph type="dgm" sz="quarter" idx="20" hasCustomPrompt="1"/>
          </p:nvPr>
        </p:nvSpPr>
        <p:spPr>
          <a:xfrm>
            <a:off x="10793052" y="6255782"/>
            <a:ext cx="981186" cy="214227"/>
          </a:xfrm>
          <a:prstGeom prst="rect">
            <a:avLst/>
          </a:prstGeom>
          <a:blipFill>
            <a:blip r:embed="rId2"/>
            <a:stretch>
              <a:fillRect/>
            </a:stretch>
          </a:blipFill>
        </p:spPr>
        <p:txBody>
          <a:bodyPr lIns="0" tIns="0" rIns="0" bIns="0"/>
          <a:lstStyle>
            <a:lvl1pPr marL="0" indent="0">
              <a:buNone/>
              <a:defRPr sz="100" baseline="0"/>
            </a:lvl1pPr>
          </a:lstStyle>
          <a:p>
            <a:r>
              <a:rPr lang="en-GB" sz="100" dirty="0"/>
              <a:t> </a:t>
            </a:r>
            <a:endParaRPr lang="en-GB" dirty="0"/>
          </a:p>
        </p:txBody>
      </p:sp>
      <p:pic>
        <p:nvPicPr>
          <p:cNvPr id="14" name="logo_blaa"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pic>
        <p:nvPicPr>
          <p:cNvPr id="15" name="logo_hvit"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2627832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 innholdsdeler">
    <p:spTree>
      <p:nvGrpSpPr>
        <p:cNvPr id="1" name=""/>
        <p:cNvGrpSpPr/>
        <p:nvPr/>
      </p:nvGrpSpPr>
      <p:grpSpPr>
        <a:xfrm>
          <a:off x="0" y="0"/>
          <a:ext cx="0" cy="0"/>
          <a:chOff x="0" y="0"/>
          <a:chExt cx="0" cy="0"/>
        </a:xfrm>
      </p:grpSpPr>
      <p:sp>
        <p:nvSpPr>
          <p:cNvPr id="3" name="Plassholder for innhold 2"/>
          <p:cNvSpPr>
            <a:spLocks noGrp="1"/>
          </p:cNvSpPr>
          <p:nvPr>
            <p:ph sz="half" idx="1"/>
          </p:nvPr>
        </p:nvSpPr>
        <p:spPr>
          <a:xfrm>
            <a:off x="954181" y="2700338"/>
            <a:ext cx="4320821" cy="34204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Plassholder for innhold 3"/>
          <p:cNvSpPr>
            <a:spLocks noGrp="1"/>
          </p:cNvSpPr>
          <p:nvPr>
            <p:ph sz="half" idx="2"/>
          </p:nvPr>
        </p:nvSpPr>
        <p:spPr>
          <a:xfrm>
            <a:off x="5635071" y="2700338"/>
            <a:ext cx="4320821" cy="34204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5" name="Plassholder for dato 4"/>
          <p:cNvSpPr>
            <a:spLocks noGrp="1"/>
          </p:cNvSpPr>
          <p:nvPr>
            <p:ph type="dt" sz="half" idx="10"/>
          </p:nvPr>
        </p:nvSpPr>
        <p:spPr/>
        <p:txBody>
          <a:bodyPr/>
          <a:lstStyle/>
          <a:p>
            <a:r>
              <a:rPr lang="nb-NO"/>
              <a:t>Month 2016</a:t>
            </a:r>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5751DFAA-887F-4071-8EAD-E8CA316FCF06}" type="slidenum">
              <a:rPr lang="nb-NO" smtClean="0"/>
              <a:t>‹#›</a:t>
            </a:fld>
            <a:endParaRPr lang="nb-NO"/>
          </a:p>
        </p:txBody>
      </p:sp>
      <p:sp>
        <p:nvSpPr>
          <p:cNvPr id="8" name="Tittel 7"/>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21327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 innholdsdeler lite bilde høyre">
    <p:spTree>
      <p:nvGrpSpPr>
        <p:cNvPr id="1" name=""/>
        <p:cNvGrpSpPr/>
        <p:nvPr/>
      </p:nvGrpSpPr>
      <p:grpSpPr>
        <a:xfrm>
          <a:off x="0" y="0"/>
          <a:ext cx="0" cy="0"/>
          <a:chOff x="0" y="0"/>
          <a:chExt cx="0" cy="0"/>
        </a:xfrm>
      </p:grpSpPr>
      <p:sp>
        <p:nvSpPr>
          <p:cNvPr id="3" name="Plassholder for innhold 2"/>
          <p:cNvSpPr>
            <a:spLocks noGrp="1"/>
          </p:cNvSpPr>
          <p:nvPr>
            <p:ph sz="half" idx="1"/>
          </p:nvPr>
        </p:nvSpPr>
        <p:spPr>
          <a:xfrm>
            <a:off x="954181" y="2700338"/>
            <a:ext cx="5980773" cy="34204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Plassholder for innhold 3"/>
          <p:cNvSpPr>
            <a:spLocks noGrp="1"/>
          </p:cNvSpPr>
          <p:nvPr>
            <p:ph sz="half" idx="2"/>
          </p:nvPr>
        </p:nvSpPr>
        <p:spPr>
          <a:xfrm>
            <a:off x="7075893" y="2700338"/>
            <a:ext cx="2880000" cy="34204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5" name="Plassholder for dato 4"/>
          <p:cNvSpPr>
            <a:spLocks noGrp="1"/>
          </p:cNvSpPr>
          <p:nvPr>
            <p:ph type="dt" sz="half" idx="10"/>
          </p:nvPr>
        </p:nvSpPr>
        <p:spPr/>
        <p:txBody>
          <a:bodyPr/>
          <a:lstStyle/>
          <a:p>
            <a:r>
              <a:rPr lang="nb-NO"/>
              <a:t>Month 2016</a:t>
            </a:r>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5751DFAA-887F-4071-8EAD-E8CA316FCF06}" type="slidenum">
              <a:rPr lang="nb-NO" smtClean="0"/>
              <a:t>‹#›</a:t>
            </a:fld>
            <a:endParaRPr lang="nb-NO"/>
          </a:p>
        </p:txBody>
      </p:sp>
      <p:sp>
        <p:nvSpPr>
          <p:cNvPr id="8" name="Tittel 7"/>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215202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image" Target="../media/image2.emf"/><Relationship Id="rId20"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4.emf"/><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3.emf"/><Relationship Id="rId2" Type="http://schemas.openxmlformats.org/officeDocument/2006/relationships/slideLayout" Target="../slideLayouts/slideLayout15.xml"/><Relationship Id="rId16" Type="http://schemas.openxmlformats.org/officeDocument/2006/relationships/image" Target="../media/image2.emf"/><Relationship Id="rId20"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19" Type="http://schemas.openxmlformats.org/officeDocument/2006/relationships/image" Target="../media/image5.emf"/><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954182" y="887946"/>
            <a:ext cx="9001711" cy="926662"/>
          </a:xfrm>
          <a:prstGeom prst="rect">
            <a:avLst/>
          </a:prstGeom>
          <a:blipFill dpi="0" rotWithShape="1">
            <a:blip r:embed="rId15"/>
            <a:srcRect/>
            <a:tile tx="0" ty="0" sx="100000" sy="100000" flip="xy" algn="bl"/>
          </a:blipFill>
        </p:spPr>
        <p:txBody>
          <a:bodyPr vert="horz" lIns="0" tIns="0" rIns="0" bIns="270054" rtlCol="0" anchor="ctr" anchorCtr="0">
            <a:spAutoFit/>
          </a:bodyPr>
          <a:lstStyle/>
          <a:p>
            <a:r>
              <a:rPr lang="nb-NO" dirty="0"/>
              <a:t>Klikk for å redigere tittelstil</a:t>
            </a:r>
          </a:p>
        </p:txBody>
      </p:sp>
      <p:sp>
        <p:nvSpPr>
          <p:cNvPr id="3" name="Plassholder for tekst 2"/>
          <p:cNvSpPr>
            <a:spLocks noGrp="1"/>
          </p:cNvSpPr>
          <p:nvPr>
            <p:ph type="body" idx="1"/>
          </p:nvPr>
        </p:nvSpPr>
        <p:spPr>
          <a:xfrm>
            <a:off x="954182" y="2319687"/>
            <a:ext cx="9001711" cy="3801079"/>
          </a:xfrm>
          <a:prstGeom prst="rect">
            <a:avLst/>
          </a:prstGeom>
        </p:spPr>
        <p:txBody>
          <a:bodyPr vert="horz" wrap="square" lIns="0" tIns="0" rIns="0" bIns="0" rtlCol="0">
            <a:no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dato 3"/>
          <p:cNvSpPr>
            <a:spLocks noGrp="1"/>
          </p:cNvSpPr>
          <p:nvPr>
            <p:ph type="dt" sz="half" idx="2"/>
          </p:nvPr>
        </p:nvSpPr>
        <p:spPr>
          <a:xfrm>
            <a:off x="9109672" y="6255782"/>
            <a:ext cx="846221" cy="184666"/>
          </a:xfrm>
          <a:prstGeom prst="rect">
            <a:avLst/>
          </a:prstGeom>
        </p:spPr>
        <p:txBody>
          <a:bodyPr vert="horz" lIns="0" tIns="0" rIns="0" bIns="0" rtlCol="0" anchor="ctr">
            <a:normAutofit/>
          </a:bodyPr>
          <a:lstStyle>
            <a:lvl1pPr algn="r">
              <a:defRPr sz="1200">
                <a:solidFill>
                  <a:schemeClr val="tx2"/>
                </a:solidFill>
              </a:defRPr>
            </a:lvl1pPr>
          </a:lstStyle>
          <a:p>
            <a:r>
              <a:rPr lang="nb-NO" dirty="0" err="1"/>
              <a:t>Month</a:t>
            </a:r>
            <a:r>
              <a:rPr lang="nb-NO" dirty="0"/>
              <a:t> 2016</a:t>
            </a:r>
          </a:p>
        </p:txBody>
      </p:sp>
      <p:sp>
        <p:nvSpPr>
          <p:cNvPr id="5" name="Plassholder for bunntekst 4"/>
          <p:cNvSpPr>
            <a:spLocks noGrp="1"/>
          </p:cNvSpPr>
          <p:nvPr>
            <p:ph type="ftr" sz="quarter" idx="3"/>
          </p:nvPr>
        </p:nvSpPr>
        <p:spPr>
          <a:xfrm>
            <a:off x="954183" y="6255782"/>
            <a:ext cx="7443537" cy="184666"/>
          </a:xfrm>
          <a:prstGeom prst="rect">
            <a:avLst/>
          </a:prstGeom>
        </p:spPr>
        <p:txBody>
          <a:bodyPr vert="horz" lIns="0" tIns="0" rIns="0" bIns="0" rtlCol="0" anchor="ctr">
            <a:normAutofit/>
          </a:bodyPr>
          <a:lstStyle>
            <a:lvl1pPr algn="l">
              <a:defRPr sz="1200">
                <a:solidFill>
                  <a:schemeClr val="tx2"/>
                </a:solidFill>
              </a:defRPr>
            </a:lvl1pPr>
          </a:lstStyle>
          <a:p>
            <a:endParaRPr lang="nb-NO" dirty="0"/>
          </a:p>
        </p:txBody>
      </p:sp>
      <p:sp>
        <p:nvSpPr>
          <p:cNvPr id="6" name="Plassholder for lysbildenummer 5"/>
          <p:cNvSpPr>
            <a:spLocks noGrp="1"/>
          </p:cNvSpPr>
          <p:nvPr>
            <p:ph type="sldNum" sz="quarter" idx="4"/>
          </p:nvPr>
        </p:nvSpPr>
        <p:spPr>
          <a:xfrm>
            <a:off x="459087" y="6255782"/>
            <a:ext cx="308812" cy="184666"/>
          </a:xfrm>
          <a:prstGeom prst="rect">
            <a:avLst/>
          </a:prstGeom>
        </p:spPr>
        <p:txBody>
          <a:bodyPr vert="horz" lIns="0" tIns="0" rIns="0" bIns="0" rtlCol="0" anchor="ctr">
            <a:normAutofit/>
          </a:bodyPr>
          <a:lstStyle>
            <a:lvl1pPr algn="l">
              <a:defRPr sz="1200">
                <a:solidFill>
                  <a:schemeClr val="tx2"/>
                </a:solidFill>
              </a:defRPr>
            </a:lvl1pPr>
          </a:lstStyle>
          <a:p>
            <a:fld id="{5751DFAA-887F-4071-8EAD-E8CA316FCF06}" type="slidenum">
              <a:rPr lang="nb-NO" smtClean="0"/>
              <a:pPr/>
              <a:t>‹#›</a:t>
            </a:fld>
            <a:endParaRPr lang="nb-NO" dirty="0"/>
          </a:p>
        </p:txBody>
      </p:sp>
      <p:pic>
        <p:nvPicPr>
          <p:cNvPr id="11" name="cyan" hidden="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1"/>
            <a:ext cx="12185844" cy="6861466"/>
          </a:xfrm>
          <a:prstGeom prst="rect">
            <a:avLst/>
          </a:prstGeom>
        </p:spPr>
      </p:pic>
      <p:sp>
        <p:nvSpPr>
          <p:cNvPr id="12" name="Fokustekst" hidden="1"/>
          <p:cNvSpPr txBox="1"/>
          <p:nvPr userDrawn="1"/>
        </p:nvSpPr>
        <p:spPr>
          <a:xfrm>
            <a:off x="6050666" y="3028450"/>
            <a:ext cx="2971993" cy="1199293"/>
          </a:xfrm>
          <a:prstGeom prst="rect">
            <a:avLst/>
          </a:prstGeom>
          <a:noFill/>
        </p:spPr>
        <p:txBody>
          <a:bodyPr wrap="square" lIns="45729" tIns="0" rIns="45729" bIns="0" rtlCol="0" anchor="t">
            <a:normAutofit/>
          </a:bodyPr>
          <a:lstStyle/>
          <a:p>
            <a:r>
              <a:rPr lang="en-GB" sz="2000" dirty="0" err="1">
                <a:solidFill>
                  <a:schemeClr val="tx2"/>
                </a:solidFill>
              </a:rPr>
              <a:t>Klikk</a:t>
            </a:r>
            <a:r>
              <a:rPr lang="en-GB" sz="2000" baseline="0" dirty="0">
                <a:solidFill>
                  <a:schemeClr val="tx2"/>
                </a:solidFill>
              </a:rPr>
              <a:t> for å </a:t>
            </a:r>
            <a:r>
              <a:rPr lang="en-GB" sz="2000" baseline="0" dirty="0" err="1">
                <a:solidFill>
                  <a:schemeClr val="tx2"/>
                </a:solidFill>
              </a:rPr>
              <a:t>redigere</a:t>
            </a:r>
            <a:r>
              <a:rPr lang="en-GB" sz="2000" baseline="0" dirty="0">
                <a:solidFill>
                  <a:schemeClr val="tx2"/>
                </a:solidFill>
              </a:rPr>
              <a:t> </a:t>
            </a:r>
            <a:r>
              <a:rPr lang="en-GB" sz="2000" baseline="0" dirty="0" err="1">
                <a:solidFill>
                  <a:schemeClr val="tx2"/>
                </a:solidFill>
              </a:rPr>
              <a:t>tekst</a:t>
            </a:r>
            <a:endParaRPr lang="en-GB" sz="2000" dirty="0">
              <a:solidFill>
                <a:schemeClr val="tx2"/>
              </a:solidFill>
            </a:endParaRPr>
          </a:p>
        </p:txBody>
      </p:sp>
      <p:grpSp>
        <p:nvGrpSpPr>
          <p:cNvPr id="13" name="Fokuspunkt" hidden="1"/>
          <p:cNvGrpSpPr/>
          <p:nvPr userDrawn="1"/>
        </p:nvGrpSpPr>
        <p:grpSpPr>
          <a:xfrm>
            <a:off x="3003638" y="2618899"/>
            <a:ext cx="2797068" cy="1620203"/>
            <a:chOff x="8236529" y="3435928"/>
            <a:chExt cx="5593771" cy="3240405"/>
          </a:xfrm>
        </p:grpSpPr>
        <p:sp>
          <p:nvSpPr>
            <p:cNvPr id="14" name="Ellipse 13" hidden="1"/>
            <p:cNvSpPr/>
            <p:nvPr userDrawn="1"/>
          </p:nvSpPr>
          <p:spPr>
            <a:xfrm>
              <a:off x="8605574" y="3804973"/>
              <a:ext cx="2502313" cy="2502313"/>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sp>
          <p:nvSpPr>
            <p:cNvPr id="15" name="Ellipse 14" hidden="1"/>
            <p:cNvSpPr/>
            <p:nvPr userDrawn="1"/>
          </p:nvSpPr>
          <p:spPr>
            <a:xfrm>
              <a:off x="8236529" y="3435928"/>
              <a:ext cx="3240405" cy="3240405"/>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cxnSp>
          <p:nvCxnSpPr>
            <p:cNvPr id="16" name="Rett linje 15" hidden="1"/>
            <p:cNvCxnSpPr/>
            <p:nvPr userDrawn="1"/>
          </p:nvCxnSpPr>
          <p:spPr>
            <a:xfrm>
              <a:off x="10657830" y="5033616"/>
              <a:ext cx="3172470" cy="0"/>
            </a:xfrm>
            <a:prstGeom prst="line">
              <a:avLst/>
            </a:prstGeom>
            <a:ln w="1905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sp>
          <p:nvSpPr>
            <p:cNvPr id="17" name="Ellipse 16" hidden="1"/>
            <p:cNvSpPr/>
            <p:nvPr userDrawn="1"/>
          </p:nvSpPr>
          <p:spPr>
            <a:xfrm>
              <a:off x="9055630" y="4255029"/>
              <a:ext cx="1602200" cy="1602200"/>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grpSp>
      <p:pic>
        <p:nvPicPr>
          <p:cNvPr id="8" name="magenta" hidden="1"/>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18" name="gul" hidden="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7" name="gronn" hidden="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19" name="sinteflogo"/>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grpSp>
        <p:nvGrpSpPr>
          <p:cNvPr id="29" name="bunnramme" hidden="1"/>
          <p:cNvGrpSpPr/>
          <p:nvPr userDrawn="1"/>
        </p:nvGrpSpPr>
        <p:grpSpPr>
          <a:xfrm>
            <a:off x="1412941" y="2558167"/>
            <a:ext cx="5565274" cy="1990806"/>
            <a:chOff x="2825698" y="5116333"/>
            <a:chExt cx="11129823" cy="3981613"/>
          </a:xfrm>
        </p:grpSpPr>
        <p:sp>
          <p:nvSpPr>
            <p:cNvPr id="30" name="bunnpunkt"/>
            <p:cNvSpPr/>
            <p:nvPr userDrawn="1"/>
          </p:nvSpPr>
          <p:spPr>
            <a:xfrm rot="10800000">
              <a:off x="13739494" y="8881919"/>
              <a:ext cx="216027" cy="216027"/>
            </a:xfrm>
            <a:prstGeom prst="ellipse">
              <a:avLst/>
            </a:prstGeom>
            <a:solidFill>
              <a:schemeClr val="tx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77278" rtl="0" eaLnBrk="1" latinLnBrk="0" hangingPunct="1">
                <a:defRPr sz="4300" kern="1200">
                  <a:solidFill>
                    <a:schemeClr val="lt1"/>
                  </a:solidFill>
                  <a:latin typeface="+mn-lt"/>
                  <a:ea typeface="+mn-ea"/>
                  <a:cs typeface="+mn-cs"/>
                </a:defRPr>
              </a:lvl1pPr>
              <a:lvl2pPr marL="1088639" algn="l" defTabSz="2177278" rtl="0" eaLnBrk="1" latinLnBrk="0" hangingPunct="1">
                <a:defRPr sz="4300" kern="1200">
                  <a:solidFill>
                    <a:schemeClr val="lt1"/>
                  </a:solidFill>
                  <a:latin typeface="+mn-lt"/>
                  <a:ea typeface="+mn-ea"/>
                  <a:cs typeface="+mn-cs"/>
                </a:defRPr>
              </a:lvl2pPr>
              <a:lvl3pPr marL="2177278" algn="l" defTabSz="2177278" rtl="0" eaLnBrk="1" latinLnBrk="0" hangingPunct="1">
                <a:defRPr sz="4300" kern="1200">
                  <a:solidFill>
                    <a:schemeClr val="lt1"/>
                  </a:solidFill>
                  <a:latin typeface="+mn-lt"/>
                  <a:ea typeface="+mn-ea"/>
                  <a:cs typeface="+mn-cs"/>
                </a:defRPr>
              </a:lvl3pPr>
              <a:lvl4pPr marL="3265917" algn="l" defTabSz="2177278" rtl="0" eaLnBrk="1" latinLnBrk="0" hangingPunct="1">
                <a:defRPr sz="4300" kern="1200">
                  <a:solidFill>
                    <a:schemeClr val="lt1"/>
                  </a:solidFill>
                  <a:latin typeface="+mn-lt"/>
                  <a:ea typeface="+mn-ea"/>
                  <a:cs typeface="+mn-cs"/>
                </a:defRPr>
              </a:lvl4pPr>
              <a:lvl5pPr marL="4354556" algn="l" defTabSz="2177278" rtl="0" eaLnBrk="1" latinLnBrk="0" hangingPunct="1">
                <a:defRPr sz="4300" kern="1200">
                  <a:solidFill>
                    <a:schemeClr val="lt1"/>
                  </a:solidFill>
                  <a:latin typeface="+mn-lt"/>
                  <a:ea typeface="+mn-ea"/>
                  <a:cs typeface="+mn-cs"/>
                </a:defRPr>
              </a:lvl5pPr>
              <a:lvl6pPr marL="5443195" algn="l" defTabSz="2177278" rtl="0" eaLnBrk="1" latinLnBrk="0" hangingPunct="1">
                <a:defRPr sz="4300" kern="1200">
                  <a:solidFill>
                    <a:schemeClr val="lt1"/>
                  </a:solidFill>
                  <a:latin typeface="+mn-lt"/>
                  <a:ea typeface="+mn-ea"/>
                  <a:cs typeface="+mn-cs"/>
                </a:defRPr>
              </a:lvl6pPr>
              <a:lvl7pPr marL="6531834" algn="l" defTabSz="2177278" rtl="0" eaLnBrk="1" latinLnBrk="0" hangingPunct="1">
                <a:defRPr sz="4300" kern="1200">
                  <a:solidFill>
                    <a:schemeClr val="lt1"/>
                  </a:solidFill>
                  <a:latin typeface="+mn-lt"/>
                  <a:ea typeface="+mn-ea"/>
                  <a:cs typeface="+mn-cs"/>
                </a:defRPr>
              </a:lvl7pPr>
              <a:lvl8pPr marL="7620472" algn="l" defTabSz="2177278" rtl="0" eaLnBrk="1" latinLnBrk="0" hangingPunct="1">
                <a:defRPr sz="4300" kern="1200">
                  <a:solidFill>
                    <a:schemeClr val="lt1"/>
                  </a:solidFill>
                  <a:latin typeface="+mn-lt"/>
                  <a:ea typeface="+mn-ea"/>
                  <a:cs typeface="+mn-cs"/>
                </a:defRPr>
              </a:lvl8pPr>
              <a:lvl9pPr marL="8709111" algn="l" defTabSz="2177278" rtl="0" eaLnBrk="1" latinLnBrk="0" hangingPunct="1">
                <a:defRPr sz="4300" kern="1200">
                  <a:solidFill>
                    <a:schemeClr val="lt1"/>
                  </a:solidFill>
                  <a:latin typeface="+mn-lt"/>
                  <a:ea typeface="+mn-ea"/>
                  <a:cs typeface="+mn-cs"/>
                </a:defRPr>
              </a:lvl9pPr>
            </a:lstStyle>
            <a:p>
              <a:pPr algn="ctr"/>
              <a:endParaRPr lang="nb-NO" sz="4300"/>
            </a:p>
          </p:txBody>
        </p:sp>
        <p:cxnSp>
          <p:nvCxnSpPr>
            <p:cNvPr id="31" name="høyrelinje"/>
            <p:cNvCxnSpPr/>
            <p:nvPr userDrawn="1"/>
          </p:nvCxnSpPr>
          <p:spPr>
            <a:xfrm flipV="1">
              <a:off x="13847508" y="5116333"/>
              <a:ext cx="0" cy="3873600"/>
            </a:xfrm>
            <a:prstGeom prst="line">
              <a:avLst/>
            </a:prstGeom>
            <a:solidFill>
              <a:schemeClr val="tx2"/>
            </a:solidFill>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bunnlinje"/>
            <p:cNvCxnSpPr/>
            <p:nvPr userDrawn="1"/>
          </p:nvCxnSpPr>
          <p:spPr>
            <a:xfrm flipH="1">
              <a:off x="2825698" y="8989933"/>
              <a:ext cx="11053382" cy="0"/>
            </a:xfrm>
            <a:prstGeom prst="line">
              <a:avLst/>
            </a:prstGeom>
            <a:solidFill>
              <a:schemeClr val="tx2"/>
            </a:solidFill>
            <a:ln w="254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3" name="toppramme" hidden="1"/>
          <p:cNvGrpSpPr/>
          <p:nvPr userDrawn="1"/>
        </p:nvGrpSpPr>
        <p:grpSpPr>
          <a:xfrm>
            <a:off x="1770152" y="2076657"/>
            <a:ext cx="5557261" cy="893450"/>
            <a:chOff x="3540073" y="4040672"/>
            <a:chExt cx="11461584" cy="1786900"/>
          </a:xfrm>
        </p:grpSpPr>
        <p:cxnSp>
          <p:nvCxnSpPr>
            <p:cNvPr id="34" name="venstrelinje"/>
            <p:cNvCxnSpPr/>
            <p:nvPr userDrawn="1"/>
          </p:nvCxnSpPr>
          <p:spPr>
            <a:xfrm>
              <a:off x="3701882" y="4387572"/>
              <a:ext cx="0" cy="1440000"/>
            </a:xfrm>
            <a:prstGeom prst="line">
              <a:avLst/>
            </a:prstGeom>
            <a:solidFill>
              <a:schemeClr val="tx2"/>
            </a:solidFill>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topplinje"/>
            <p:cNvCxnSpPr/>
            <p:nvPr userDrawn="1"/>
          </p:nvCxnSpPr>
          <p:spPr>
            <a:xfrm>
              <a:off x="3863690" y="4202692"/>
              <a:ext cx="11137967" cy="0"/>
            </a:xfrm>
            <a:prstGeom prst="line">
              <a:avLst/>
            </a:prstGeom>
            <a:solidFill>
              <a:schemeClr val="tx2"/>
            </a:solidFill>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toppunkt"/>
            <p:cNvSpPr/>
            <p:nvPr userDrawn="1"/>
          </p:nvSpPr>
          <p:spPr>
            <a:xfrm>
              <a:off x="3540073" y="4040672"/>
              <a:ext cx="334139" cy="324040"/>
            </a:xfrm>
            <a:prstGeom prst="ellipse">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77278" rtl="0" eaLnBrk="1" latinLnBrk="0" hangingPunct="1">
                <a:defRPr sz="4300" kern="1200">
                  <a:solidFill>
                    <a:schemeClr val="lt1"/>
                  </a:solidFill>
                  <a:latin typeface="+mn-lt"/>
                  <a:ea typeface="+mn-ea"/>
                  <a:cs typeface="+mn-cs"/>
                </a:defRPr>
              </a:lvl1pPr>
              <a:lvl2pPr marL="1088639" algn="l" defTabSz="2177278" rtl="0" eaLnBrk="1" latinLnBrk="0" hangingPunct="1">
                <a:defRPr sz="4300" kern="1200">
                  <a:solidFill>
                    <a:schemeClr val="lt1"/>
                  </a:solidFill>
                  <a:latin typeface="+mn-lt"/>
                  <a:ea typeface="+mn-ea"/>
                  <a:cs typeface="+mn-cs"/>
                </a:defRPr>
              </a:lvl2pPr>
              <a:lvl3pPr marL="2177278" algn="l" defTabSz="2177278" rtl="0" eaLnBrk="1" latinLnBrk="0" hangingPunct="1">
                <a:defRPr sz="4300" kern="1200">
                  <a:solidFill>
                    <a:schemeClr val="lt1"/>
                  </a:solidFill>
                  <a:latin typeface="+mn-lt"/>
                  <a:ea typeface="+mn-ea"/>
                  <a:cs typeface="+mn-cs"/>
                </a:defRPr>
              </a:lvl3pPr>
              <a:lvl4pPr marL="3265917" algn="l" defTabSz="2177278" rtl="0" eaLnBrk="1" latinLnBrk="0" hangingPunct="1">
                <a:defRPr sz="4300" kern="1200">
                  <a:solidFill>
                    <a:schemeClr val="lt1"/>
                  </a:solidFill>
                  <a:latin typeface="+mn-lt"/>
                  <a:ea typeface="+mn-ea"/>
                  <a:cs typeface="+mn-cs"/>
                </a:defRPr>
              </a:lvl4pPr>
              <a:lvl5pPr marL="4354556" algn="l" defTabSz="2177278" rtl="0" eaLnBrk="1" latinLnBrk="0" hangingPunct="1">
                <a:defRPr sz="4300" kern="1200">
                  <a:solidFill>
                    <a:schemeClr val="lt1"/>
                  </a:solidFill>
                  <a:latin typeface="+mn-lt"/>
                  <a:ea typeface="+mn-ea"/>
                  <a:cs typeface="+mn-cs"/>
                </a:defRPr>
              </a:lvl5pPr>
              <a:lvl6pPr marL="5443195" algn="l" defTabSz="2177278" rtl="0" eaLnBrk="1" latinLnBrk="0" hangingPunct="1">
                <a:defRPr sz="4300" kern="1200">
                  <a:solidFill>
                    <a:schemeClr val="lt1"/>
                  </a:solidFill>
                  <a:latin typeface="+mn-lt"/>
                  <a:ea typeface="+mn-ea"/>
                  <a:cs typeface="+mn-cs"/>
                </a:defRPr>
              </a:lvl6pPr>
              <a:lvl7pPr marL="6531834" algn="l" defTabSz="2177278" rtl="0" eaLnBrk="1" latinLnBrk="0" hangingPunct="1">
                <a:defRPr sz="4300" kern="1200">
                  <a:solidFill>
                    <a:schemeClr val="lt1"/>
                  </a:solidFill>
                  <a:latin typeface="+mn-lt"/>
                  <a:ea typeface="+mn-ea"/>
                  <a:cs typeface="+mn-cs"/>
                </a:defRPr>
              </a:lvl7pPr>
              <a:lvl8pPr marL="7620472" algn="l" defTabSz="2177278" rtl="0" eaLnBrk="1" latinLnBrk="0" hangingPunct="1">
                <a:defRPr sz="4300" kern="1200">
                  <a:solidFill>
                    <a:schemeClr val="lt1"/>
                  </a:solidFill>
                  <a:latin typeface="+mn-lt"/>
                  <a:ea typeface="+mn-ea"/>
                  <a:cs typeface="+mn-cs"/>
                </a:defRPr>
              </a:lvl8pPr>
              <a:lvl9pPr marL="8709111" algn="l" defTabSz="2177278" rtl="0" eaLnBrk="1" latinLnBrk="0" hangingPunct="1">
                <a:defRPr sz="4300" kern="1200">
                  <a:solidFill>
                    <a:schemeClr val="lt1"/>
                  </a:solidFill>
                  <a:latin typeface="+mn-lt"/>
                  <a:ea typeface="+mn-ea"/>
                  <a:cs typeface="+mn-cs"/>
                </a:defRPr>
              </a:lvl9pPr>
            </a:lstStyle>
            <a:p>
              <a:pPr algn="ctr"/>
              <a:endParaRPr lang="nb-NO" sz="4300"/>
            </a:p>
          </p:txBody>
        </p:sp>
      </p:grpSp>
    </p:spTree>
    <p:extLst>
      <p:ext uri="{BB962C8B-B14F-4D97-AF65-F5344CB8AC3E}">
        <p14:creationId xmlns:p14="http://schemas.microsoft.com/office/powerpoint/2010/main" val="1643857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6" r:id="rId3"/>
    <p:sldLayoutId id="2147483651" r:id="rId4"/>
    <p:sldLayoutId id="2147483656" r:id="rId5"/>
    <p:sldLayoutId id="2147483673" r:id="rId6"/>
    <p:sldLayoutId id="2147483657" r:id="rId7"/>
    <p:sldLayoutId id="2147483652" r:id="rId8"/>
    <p:sldLayoutId id="2147483679" r:id="rId9"/>
    <p:sldLayoutId id="2147483653" r:id="rId10"/>
    <p:sldLayoutId id="2147483654" r:id="rId11"/>
    <p:sldLayoutId id="2147483655" r:id="rId12"/>
    <p:sldLayoutId id="2147483681" r:id="rId13"/>
  </p:sldLayoutIdLst>
  <p:hf hdr="0" ftr="0" dt="0"/>
  <p:txStyles>
    <p:titleStyle>
      <a:lvl1pPr algn="l" defTabSz="914537" rtl="0" eaLnBrk="1" latinLnBrk="0" hangingPunct="1">
        <a:lnSpc>
          <a:spcPct val="100000"/>
        </a:lnSpc>
        <a:spcBef>
          <a:spcPct val="0"/>
        </a:spcBef>
        <a:buNone/>
        <a:defRPr sz="4300" kern="1200">
          <a:solidFill>
            <a:schemeClr val="tx2"/>
          </a:solidFill>
          <a:latin typeface="+mj-lt"/>
          <a:ea typeface="+mj-ea"/>
          <a:cs typeface="+mj-cs"/>
        </a:defRPr>
      </a:lvl1pPr>
    </p:titleStyle>
    <p:bodyStyle>
      <a:lvl1pPr marL="396079" indent="-216043" algn="l" defTabSz="914537" rtl="0" eaLnBrk="1" latinLnBrk="0" hangingPunct="1">
        <a:lnSpc>
          <a:spcPct val="110000"/>
        </a:lnSpc>
        <a:spcBef>
          <a:spcPts val="1000"/>
        </a:spcBef>
        <a:buFont typeface="Arial" panose="020B0604020202020204" pitchFamily="34" charset="0"/>
        <a:buChar char="•"/>
        <a:defRPr sz="2400" kern="1200">
          <a:solidFill>
            <a:schemeClr val="tx2"/>
          </a:solidFill>
          <a:latin typeface="+mn-lt"/>
          <a:ea typeface="+mn-ea"/>
          <a:cs typeface="+mn-cs"/>
        </a:defRPr>
      </a:lvl1pPr>
      <a:lvl2pPr marL="576115" indent="-216043" algn="l" defTabSz="914537" rtl="0" eaLnBrk="1" latinLnBrk="0" hangingPunct="1">
        <a:lnSpc>
          <a:spcPct val="110000"/>
        </a:lnSpc>
        <a:spcBef>
          <a:spcPts val="500"/>
        </a:spcBef>
        <a:buFont typeface="Arial" panose="020B0604020202020204" pitchFamily="34" charset="0"/>
        <a:buChar char="•"/>
        <a:defRPr sz="1800" kern="1200">
          <a:solidFill>
            <a:schemeClr val="tx2"/>
          </a:solidFill>
          <a:latin typeface="+mn-lt"/>
          <a:ea typeface="+mn-ea"/>
          <a:cs typeface="+mn-cs"/>
        </a:defRPr>
      </a:lvl2pPr>
      <a:lvl3pPr marL="756151" indent="-216043" algn="l" defTabSz="914537"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3pPr>
      <a:lvl4pPr marL="936187" indent="-216043" algn="l" defTabSz="914537" rtl="0" eaLnBrk="1" latinLnBrk="0" hangingPunct="1">
        <a:lnSpc>
          <a:spcPct val="110000"/>
        </a:lnSpc>
        <a:spcBef>
          <a:spcPts val="500"/>
        </a:spcBef>
        <a:buFont typeface="Arial" panose="020B0604020202020204" pitchFamily="34" charset="0"/>
        <a:buChar char="•"/>
        <a:defRPr sz="1200" kern="1200">
          <a:solidFill>
            <a:schemeClr val="tx2"/>
          </a:solidFill>
          <a:latin typeface="+mn-lt"/>
          <a:ea typeface="+mn-ea"/>
          <a:cs typeface="+mn-cs"/>
        </a:defRPr>
      </a:lvl4pPr>
      <a:lvl5pPr marL="1116223" indent="-216043" algn="l" defTabSz="914537" rtl="0" eaLnBrk="1" latinLnBrk="0" hangingPunct="1">
        <a:lnSpc>
          <a:spcPct val="110000"/>
        </a:lnSpc>
        <a:spcBef>
          <a:spcPts val="500"/>
        </a:spcBef>
        <a:buFont typeface="Arial" panose="020B0604020202020204" pitchFamily="34" charset="0"/>
        <a:buChar char="•"/>
        <a:defRPr sz="1200" kern="1200">
          <a:solidFill>
            <a:schemeClr val="tx2"/>
          </a:solidFill>
          <a:latin typeface="+mn-lt"/>
          <a:ea typeface="+mn-ea"/>
          <a:cs typeface="+mn-cs"/>
        </a:defRPr>
      </a:lvl5pPr>
      <a:lvl6pPr marL="2514977"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246"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514"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783"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537" rtl="0" eaLnBrk="1" latinLnBrk="0" hangingPunct="1">
        <a:defRPr sz="1800" kern="1200">
          <a:solidFill>
            <a:schemeClr val="tx1"/>
          </a:solidFill>
          <a:latin typeface="+mn-lt"/>
          <a:ea typeface="+mn-ea"/>
          <a:cs typeface="+mn-cs"/>
        </a:defRPr>
      </a:lvl1pPr>
      <a:lvl2pPr marL="457268" algn="l" defTabSz="914537" rtl="0" eaLnBrk="1" latinLnBrk="0" hangingPunct="1">
        <a:defRPr sz="1800" kern="1200">
          <a:solidFill>
            <a:schemeClr val="tx1"/>
          </a:solidFill>
          <a:latin typeface="+mn-lt"/>
          <a:ea typeface="+mn-ea"/>
          <a:cs typeface="+mn-cs"/>
        </a:defRPr>
      </a:lvl2pPr>
      <a:lvl3pPr marL="914537" algn="l" defTabSz="914537" rtl="0" eaLnBrk="1" latinLnBrk="0" hangingPunct="1">
        <a:defRPr sz="1800" kern="1200">
          <a:solidFill>
            <a:schemeClr val="tx1"/>
          </a:solidFill>
          <a:latin typeface="+mn-lt"/>
          <a:ea typeface="+mn-ea"/>
          <a:cs typeface="+mn-cs"/>
        </a:defRPr>
      </a:lvl3pPr>
      <a:lvl4pPr marL="1371806" algn="l" defTabSz="914537" rtl="0" eaLnBrk="1" latinLnBrk="0" hangingPunct="1">
        <a:defRPr sz="1800" kern="1200">
          <a:solidFill>
            <a:schemeClr val="tx1"/>
          </a:solidFill>
          <a:latin typeface="+mn-lt"/>
          <a:ea typeface="+mn-ea"/>
          <a:cs typeface="+mn-cs"/>
        </a:defRPr>
      </a:lvl4pPr>
      <a:lvl5pPr marL="1829074" algn="l" defTabSz="914537" rtl="0" eaLnBrk="1" latinLnBrk="0" hangingPunct="1">
        <a:defRPr sz="1800" kern="1200">
          <a:solidFill>
            <a:schemeClr val="tx1"/>
          </a:solidFill>
          <a:latin typeface="+mn-lt"/>
          <a:ea typeface="+mn-ea"/>
          <a:cs typeface="+mn-cs"/>
        </a:defRPr>
      </a:lvl5pPr>
      <a:lvl6pPr marL="2286343" algn="l" defTabSz="914537" rtl="0" eaLnBrk="1" latinLnBrk="0" hangingPunct="1">
        <a:defRPr sz="1800" kern="1200">
          <a:solidFill>
            <a:schemeClr val="tx1"/>
          </a:solidFill>
          <a:latin typeface="+mn-lt"/>
          <a:ea typeface="+mn-ea"/>
          <a:cs typeface="+mn-cs"/>
        </a:defRPr>
      </a:lvl6pPr>
      <a:lvl7pPr marL="2743612" algn="l" defTabSz="914537" rtl="0" eaLnBrk="1" latinLnBrk="0" hangingPunct="1">
        <a:defRPr sz="1800" kern="1200">
          <a:solidFill>
            <a:schemeClr val="tx1"/>
          </a:solidFill>
          <a:latin typeface="+mn-lt"/>
          <a:ea typeface="+mn-ea"/>
          <a:cs typeface="+mn-cs"/>
        </a:defRPr>
      </a:lvl7pPr>
      <a:lvl8pPr marL="3200880" algn="l" defTabSz="914537" rtl="0" eaLnBrk="1" latinLnBrk="0" hangingPunct="1">
        <a:defRPr sz="1800" kern="1200">
          <a:solidFill>
            <a:schemeClr val="tx1"/>
          </a:solidFill>
          <a:latin typeface="+mn-lt"/>
          <a:ea typeface="+mn-ea"/>
          <a:cs typeface="+mn-cs"/>
        </a:defRPr>
      </a:lvl8pPr>
      <a:lvl9pPr marL="3658148" algn="l" defTabSz="91453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954182" y="887946"/>
            <a:ext cx="9001711" cy="926662"/>
          </a:xfrm>
          <a:prstGeom prst="rect">
            <a:avLst/>
          </a:prstGeom>
          <a:blipFill dpi="0" rotWithShape="1">
            <a:blip r:embed="rId15"/>
            <a:srcRect/>
            <a:tile tx="0" ty="0" sx="100000" sy="100000" flip="xy" algn="bl"/>
          </a:blipFill>
        </p:spPr>
        <p:txBody>
          <a:bodyPr vert="horz" lIns="0" tIns="0" rIns="0" bIns="270054" rtlCol="0" anchor="ctr" anchorCtr="0">
            <a:spAutoFit/>
          </a:bodyPr>
          <a:lstStyle/>
          <a:p>
            <a:r>
              <a:rPr lang="nb-NO" dirty="0"/>
              <a:t>Klikk for å redigere tittelstil</a:t>
            </a:r>
          </a:p>
        </p:txBody>
      </p:sp>
      <p:sp>
        <p:nvSpPr>
          <p:cNvPr id="3" name="Plassholder for tekst 2"/>
          <p:cNvSpPr>
            <a:spLocks noGrp="1"/>
          </p:cNvSpPr>
          <p:nvPr>
            <p:ph type="body" idx="1"/>
          </p:nvPr>
        </p:nvSpPr>
        <p:spPr>
          <a:xfrm>
            <a:off x="954182" y="2700338"/>
            <a:ext cx="9001711" cy="3420428"/>
          </a:xfrm>
          <a:prstGeom prst="rect">
            <a:avLst/>
          </a:prstGeom>
        </p:spPr>
        <p:txBody>
          <a:bodyPr vert="horz" lIns="0" tIns="0" rIns="0" bIns="0" rtlCol="0">
            <a:no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dato 3"/>
          <p:cNvSpPr>
            <a:spLocks noGrp="1"/>
          </p:cNvSpPr>
          <p:nvPr>
            <p:ph type="dt" sz="half" idx="2"/>
          </p:nvPr>
        </p:nvSpPr>
        <p:spPr>
          <a:xfrm>
            <a:off x="9109671" y="6255782"/>
            <a:ext cx="846221" cy="184666"/>
          </a:xfrm>
          <a:prstGeom prst="rect">
            <a:avLst/>
          </a:prstGeom>
        </p:spPr>
        <p:txBody>
          <a:bodyPr vert="horz" lIns="0" tIns="0" rIns="0" bIns="0" rtlCol="0" anchor="ctr">
            <a:normAutofit/>
          </a:bodyPr>
          <a:lstStyle>
            <a:lvl1pPr algn="r">
              <a:defRPr sz="1200">
                <a:solidFill>
                  <a:schemeClr val="tx2"/>
                </a:solidFill>
              </a:defRPr>
            </a:lvl1pPr>
          </a:lstStyle>
          <a:p>
            <a:r>
              <a:rPr lang="nb-NO"/>
              <a:t>Month 2016</a:t>
            </a:r>
            <a:endParaRPr lang="nb-NO" dirty="0"/>
          </a:p>
        </p:txBody>
      </p:sp>
      <p:sp>
        <p:nvSpPr>
          <p:cNvPr id="5" name="Plassholder for bunntekst 4"/>
          <p:cNvSpPr>
            <a:spLocks noGrp="1"/>
          </p:cNvSpPr>
          <p:nvPr>
            <p:ph type="ftr" sz="quarter" idx="3"/>
          </p:nvPr>
        </p:nvSpPr>
        <p:spPr>
          <a:xfrm>
            <a:off x="954183" y="6255782"/>
            <a:ext cx="7443537" cy="184666"/>
          </a:xfrm>
          <a:prstGeom prst="rect">
            <a:avLst/>
          </a:prstGeom>
        </p:spPr>
        <p:txBody>
          <a:bodyPr vert="horz" lIns="0" tIns="0" rIns="0" bIns="0" rtlCol="0" anchor="ctr">
            <a:normAutofit/>
          </a:bodyPr>
          <a:lstStyle>
            <a:lvl1pPr algn="l">
              <a:defRPr sz="1200">
                <a:solidFill>
                  <a:schemeClr val="tx2"/>
                </a:solidFill>
              </a:defRPr>
            </a:lvl1pPr>
          </a:lstStyle>
          <a:p>
            <a:endParaRPr lang="nb-NO" dirty="0"/>
          </a:p>
        </p:txBody>
      </p:sp>
      <p:sp>
        <p:nvSpPr>
          <p:cNvPr id="6" name="Plassholder for lysbildenummer 5"/>
          <p:cNvSpPr>
            <a:spLocks noGrp="1"/>
          </p:cNvSpPr>
          <p:nvPr>
            <p:ph type="sldNum" sz="quarter" idx="4"/>
          </p:nvPr>
        </p:nvSpPr>
        <p:spPr>
          <a:xfrm>
            <a:off x="459087" y="6255782"/>
            <a:ext cx="308812" cy="184666"/>
          </a:xfrm>
          <a:prstGeom prst="rect">
            <a:avLst/>
          </a:prstGeom>
        </p:spPr>
        <p:txBody>
          <a:bodyPr vert="horz" lIns="0" tIns="0" rIns="0" bIns="0" rtlCol="0" anchor="ctr">
            <a:normAutofit/>
          </a:bodyPr>
          <a:lstStyle>
            <a:lvl1pPr algn="l">
              <a:defRPr sz="1200">
                <a:solidFill>
                  <a:schemeClr val="tx2"/>
                </a:solidFill>
              </a:defRPr>
            </a:lvl1pPr>
          </a:lstStyle>
          <a:p>
            <a:fld id="{5751DFAA-887F-4071-8EAD-E8CA316FCF06}" type="slidenum">
              <a:rPr lang="nb-NO" smtClean="0"/>
              <a:pPr/>
              <a:t>‹#›</a:t>
            </a:fld>
            <a:endParaRPr lang="nb-NO" dirty="0"/>
          </a:p>
        </p:txBody>
      </p:sp>
      <p:pic>
        <p:nvPicPr>
          <p:cNvPr id="11" name="cyan" hidden="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157" y="1"/>
            <a:ext cx="12185844" cy="6861466"/>
          </a:xfrm>
          <a:prstGeom prst="rect">
            <a:avLst/>
          </a:prstGeom>
        </p:spPr>
      </p:pic>
      <p:sp>
        <p:nvSpPr>
          <p:cNvPr id="12" name="Fokustekst" hidden="1"/>
          <p:cNvSpPr txBox="1"/>
          <p:nvPr userDrawn="1"/>
        </p:nvSpPr>
        <p:spPr>
          <a:xfrm>
            <a:off x="6244093" y="3028450"/>
            <a:ext cx="2971993" cy="1199293"/>
          </a:xfrm>
          <a:prstGeom prst="rect">
            <a:avLst/>
          </a:prstGeom>
          <a:noFill/>
        </p:spPr>
        <p:txBody>
          <a:bodyPr wrap="square" lIns="45729" tIns="0" rIns="45729" bIns="0" rtlCol="0" anchor="t">
            <a:normAutofit/>
          </a:bodyPr>
          <a:lstStyle/>
          <a:p>
            <a:r>
              <a:rPr lang="en-GB" sz="2000" dirty="0" err="1">
                <a:solidFill>
                  <a:schemeClr val="tx2"/>
                </a:solidFill>
              </a:rPr>
              <a:t>Klikk</a:t>
            </a:r>
            <a:r>
              <a:rPr lang="en-GB" sz="2000" baseline="0" dirty="0">
                <a:solidFill>
                  <a:schemeClr val="tx2"/>
                </a:solidFill>
              </a:rPr>
              <a:t> for å </a:t>
            </a:r>
            <a:r>
              <a:rPr lang="en-GB" sz="2000" baseline="0" dirty="0" err="1">
                <a:solidFill>
                  <a:schemeClr val="tx2"/>
                </a:solidFill>
              </a:rPr>
              <a:t>redigere</a:t>
            </a:r>
            <a:r>
              <a:rPr lang="en-GB" sz="2000" baseline="0" dirty="0">
                <a:solidFill>
                  <a:schemeClr val="tx2"/>
                </a:solidFill>
              </a:rPr>
              <a:t> </a:t>
            </a:r>
            <a:r>
              <a:rPr lang="en-GB" sz="2000" baseline="0" dirty="0" err="1">
                <a:solidFill>
                  <a:schemeClr val="tx2"/>
                </a:solidFill>
              </a:rPr>
              <a:t>tekst</a:t>
            </a:r>
            <a:endParaRPr lang="en-GB" sz="2000" dirty="0">
              <a:solidFill>
                <a:schemeClr val="tx2"/>
              </a:solidFill>
            </a:endParaRPr>
          </a:p>
        </p:txBody>
      </p:sp>
      <p:grpSp>
        <p:nvGrpSpPr>
          <p:cNvPr id="13" name="Fokuspunkt" hidden="1"/>
          <p:cNvGrpSpPr/>
          <p:nvPr userDrawn="1"/>
        </p:nvGrpSpPr>
        <p:grpSpPr>
          <a:xfrm>
            <a:off x="3314406" y="2618899"/>
            <a:ext cx="2797068" cy="1620203"/>
            <a:chOff x="8236529" y="3435928"/>
            <a:chExt cx="5593771" cy="3240405"/>
          </a:xfrm>
        </p:grpSpPr>
        <p:sp>
          <p:nvSpPr>
            <p:cNvPr id="14" name="Ellipse 13"/>
            <p:cNvSpPr/>
            <p:nvPr userDrawn="1"/>
          </p:nvSpPr>
          <p:spPr>
            <a:xfrm>
              <a:off x="8605574" y="3804973"/>
              <a:ext cx="2502313" cy="2502313"/>
            </a:xfrm>
            <a:prstGeom prst="ellipse">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sp>
          <p:nvSpPr>
            <p:cNvPr id="15" name="Ellipse 14"/>
            <p:cNvSpPr/>
            <p:nvPr userDrawn="1"/>
          </p:nvSpPr>
          <p:spPr>
            <a:xfrm>
              <a:off x="8236529" y="3435928"/>
              <a:ext cx="3240405" cy="3240405"/>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cxnSp>
          <p:nvCxnSpPr>
            <p:cNvPr id="16" name="Rett linje 15"/>
            <p:cNvCxnSpPr/>
            <p:nvPr userDrawn="1"/>
          </p:nvCxnSpPr>
          <p:spPr>
            <a:xfrm>
              <a:off x="10657830" y="5033616"/>
              <a:ext cx="3172470" cy="0"/>
            </a:xfrm>
            <a:prstGeom prst="line">
              <a:avLst/>
            </a:prstGeom>
            <a:ln w="381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sp>
          <p:nvSpPr>
            <p:cNvPr id="17" name="Ellipse 16"/>
            <p:cNvSpPr/>
            <p:nvPr userDrawn="1"/>
          </p:nvSpPr>
          <p:spPr>
            <a:xfrm>
              <a:off x="9055630" y="4255029"/>
              <a:ext cx="1602200" cy="160220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grpSp>
      <p:pic>
        <p:nvPicPr>
          <p:cNvPr id="8" name="magenta" hidden="1"/>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18" name="gul" hidden="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7" name="gronn" hidden="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20" name="sinteflogo"/>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3623041008"/>
      </p:ext>
    </p:extLst>
  </p:cSld>
  <p:clrMap bg1="dk1" tx1="lt1" bg2="dk2" tx2="lt2" accent1="accent1" accent2="accent2" accent3="accent3" accent4="accent4" accent5="accent5" accent6="accent6" hlink="hlink" folHlink="folHlink"/>
  <p:sldLayoutIdLst>
    <p:sldLayoutId id="2147483678" r:id="rId1"/>
    <p:sldLayoutId id="2147483661" r:id="rId2"/>
    <p:sldLayoutId id="2147483663" r:id="rId3"/>
    <p:sldLayoutId id="2147483674" r:id="rId4"/>
    <p:sldLayoutId id="2147483664" r:id="rId5"/>
    <p:sldLayoutId id="2147483666" r:id="rId6"/>
    <p:sldLayoutId id="2147483680" r:id="rId7"/>
    <p:sldLayoutId id="2147483667" r:id="rId8"/>
    <p:sldLayoutId id="2147483672" r:id="rId9"/>
    <p:sldLayoutId id="2147483675" r:id="rId10"/>
    <p:sldLayoutId id="2147483677" r:id="rId11"/>
    <p:sldLayoutId id="2147483668" r:id="rId12"/>
    <p:sldLayoutId id="2147483669" r:id="rId13"/>
  </p:sldLayoutIdLst>
  <p:hf hdr="0" ftr="0" dt="0"/>
  <p:txStyles>
    <p:titleStyle>
      <a:lvl1pPr algn="l" defTabSz="914537" rtl="0" eaLnBrk="1" latinLnBrk="0" hangingPunct="1">
        <a:lnSpc>
          <a:spcPct val="100000"/>
        </a:lnSpc>
        <a:spcBef>
          <a:spcPct val="0"/>
        </a:spcBef>
        <a:buNone/>
        <a:defRPr sz="4300" kern="1200">
          <a:solidFill>
            <a:schemeClr val="tx2"/>
          </a:solidFill>
          <a:latin typeface="+mj-lt"/>
          <a:ea typeface="+mj-ea"/>
          <a:cs typeface="+mj-cs"/>
        </a:defRPr>
      </a:lvl1pPr>
    </p:titleStyle>
    <p:bodyStyle>
      <a:lvl1pPr marL="396079" indent="-216043" algn="l" defTabSz="914537" rtl="0" eaLnBrk="1" latinLnBrk="0" hangingPunct="1">
        <a:lnSpc>
          <a:spcPct val="110000"/>
        </a:lnSpc>
        <a:spcBef>
          <a:spcPts val="1000"/>
        </a:spcBef>
        <a:buFont typeface="Arial" panose="020B0604020202020204" pitchFamily="34" charset="0"/>
        <a:buChar char="•"/>
        <a:defRPr sz="2400" kern="1200">
          <a:solidFill>
            <a:schemeClr val="tx2"/>
          </a:solidFill>
          <a:latin typeface="+mn-lt"/>
          <a:ea typeface="+mn-ea"/>
          <a:cs typeface="+mn-cs"/>
        </a:defRPr>
      </a:lvl1pPr>
      <a:lvl2pPr marL="576115" indent="-216043" algn="l" defTabSz="914537" rtl="0" eaLnBrk="1" latinLnBrk="0" hangingPunct="1">
        <a:lnSpc>
          <a:spcPct val="110000"/>
        </a:lnSpc>
        <a:spcBef>
          <a:spcPts val="500"/>
        </a:spcBef>
        <a:buFont typeface="Arial" panose="020B0604020202020204" pitchFamily="34" charset="0"/>
        <a:buChar char="•"/>
        <a:defRPr sz="1800" kern="1200">
          <a:solidFill>
            <a:schemeClr val="tx2"/>
          </a:solidFill>
          <a:latin typeface="+mn-lt"/>
          <a:ea typeface="+mn-ea"/>
          <a:cs typeface="+mn-cs"/>
        </a:defRPr>
      </a:lvl2pPr>
      <a:lvl3pPr marL="756151" indent="-216043" algn="l" defTabSz="914537"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3pPr>
      <a:lvl4pPr marL="936187" indent="-216043" algn="l" defTabSz="914537" rtl="0" eaLnBrk="1" latinLnBrk="0" hangingPunct="1">
        <a:lnSpc>
          <a:spcPct val="110000"/>
        </a:lnSpc>
        <a:spcBef>
          <a:spcPts val="500"/>
        </a:spcBef>
        <a:buFont typeface="Arial" panose="020B0604020202020204" pitchFamily="34" charset="0"/>
        <a:buChar char="•"/>
        <a:defRPr sz="1200" kern="1200">
          <a:solidFill>
            <a:schemeClr val="tx2"/>
          </a:solidFill>
          <a:latin typeface="+mn-lt"/>
          <a:ea typeface="+mn-ea"/>
          <a:cs typeface="+mn-cs"/>
        </a:defRPr>
      </a:lvl4pPr>
      <a:lvl5pPr marL="1116223" indent="-216043" algn="l" defTabSz="914537" rtl="0" eaLnBrk="1" latinLnBrk="0" hangingPunct="1">
        <a:lnSpc>
          <a:spcPct val="110000"/>
        </a:lnSpc>
        <a:spcBef>
          <a:spcPts val="500"/>
        </a:spcBef>
        <a:buFont typeface="Arial" panose="020B0604020202020204" pitchFamily="34" charset="0"/>
        <a:buChar char="•"/>
        <a:defRPr sz="1200" kern="1200">
          <a:solidFill>
            <a:schemeClr val="tx2"/>
          </a:solidFill>
          <a:latin typeface="+mn-lt"/>
          <a:ea typeface="+mn-ea"/>
          <a:cs typeface="+mn-cs"/>
        </a:defRPr>
      </a:lvl5pPr>
      <a:lvl6pPr marL="2514977"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246"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514"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783"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537" rtl="0" eaLnBrk="1" latinLnBrk="0" hangingPunct="1">
        <a:defRPr sz="1800" kern="1200">
          <a:solidFill>
            <a:schemeClr val="tx1"/>
          </a:solidFill>
          <a:latin typeface="+mn-lt"/>
          <a:ea typeface="+mn-ea"/>
          <a:cs typeface="+mn-cs"/>
        </a:defRPr>
      </a:lvl1pPr>
      <a:lvl2pPr marL="457268" algn="l" defTabSz="914537" rtl="0" eaLnBrk="1" latinLnBrk="0" hangingPunct="1">
        <a:defRPr sz="1800" kern="1200">
          <a:solidFill>
            <a:schemeClr val="tx1"/>
          </a:solidFill>
          <a:latin typeface="+mn-lt"/>
          <a:ea typeface="+mn-ea"/>
          <a:cs typeface="+mn-cs"/>
        </a:defRPr>
      </a:lvl2pPr>
      <a:lvl3pPr marL="914537" algn="l" defTabSz="914537" rtl="0" eaLnBrk="1" latinLnBrk="0" hangingPunct="1">
        <a:defRPr sz="1800" kern="1200">
          <a:solidFill>
            <a:schemeClr val="tx1"/>
          </a:solidFill>
          <a:latin typeface="+mn-lt"/>
          <a:ea typeface="+mn-ea"/>
          <a:cs typeface="+mn-cs"/>
        </a:defRPr>
      </a:lvl3pPr>
      <a:lvl4pPr marL="1371806" algn="l" defTabSz="914537" rtl="0" eaLnBrk="1" latinLnBrk="0" hangingPunct="1">
        <a:defRPr sz="1800" kern="1200">
          <a:solidFill>
            <a:schemeClr val="tx1"/>
          </a:solidFill>
          <a:latin typeface="+mn-lt"/>
          <a:ea typeface="+mn-ea"/>
          <a:cs typeface="+mn-cs"/>
        </a:defRPr>
      </a:lvl4pPr>
      <a:lvl5pPr marL="1829074" algn="l" defTabSz="914537" rtl="0" eaLnBrk="1" latinLnBrk="0" hangingPunct="1">
        <a:defRPr sz="1800" kern="1200">
          <a:solidFill>
            <a:schemeClr val="tx1"/>
          </a:solidFill>
          <a:latin typeface="+mn-lt"/>
          <a:ea typeface="+mn-ea"/>
          <a:cs typeface="+mn-cs"/>
        </a:defRPr>
      </a:lvl5pPr>
      <a:lvl6pPr marL="2286343" algn="l" defTabSz="914537" rtl="0" eaLnBrk="1" latinLnBrk="0" hangingPunct="1">
        <a:defRPr sz="1800" kern="1200">
          <a:solidFill>
            <a:schemeClr val="tx1"/>
          </a:solidFill>
          <a:latin typeface="+mn-lt"/>
          <a:ea typeface="+mn-ea"/>
          <a:cs typeface="+mn-cs"/>
        </a:defRPr>
      </a:lvl6pPr>
      <a:lvl7pPr marL="2743612" algn="l" defTabSz="914537" rtl="0" eaLnBrk="1" latinLnBrk="0" hangingPunct="1">
        <a:defRPr sz="1800" kern="1200">
          <a:solidFill>
            <a:schemeClr val="tx1"/>
          </a:solidFill>
          <a:latin typeface="+mn-lt"/>
          <a:ea typeface="+mn-ea"/>
          <a:cs typeface="+mn-cs"/>
        </a:defRPr>
      </a:lvl7pPr>
      <a:lvl8pPr marL="3200880" algn="l" defTabSz="914537" rtl="0" eaLnBrk="1" latinLnBrk="0" hangingPunct="1">
        <a:defRPr sz="1800" kern="1200">
          <a:solidFill>
            <a:schemeClr val="tx1"/>
          </a:solidFill>
          <a:latin typeface="+mn-lt"/>
          <a:ea typeface="+mn-ea"/>
          <a:cs typeface="+mn-cs"/>
        </a:defRPr>
      </a:lvl8pPr>
      <a:lvl9pPr marL="3658148" algn="l" defTabSz="91453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lassholder for bilde 6"/>
          <p:cNvSpPr>
            <a:spLocks noGrp="1"/>
          </p:cNvSpPr>
          <p:nvPr>
            <p:ph type="pic" sz="quarter" idx="12"/>
          </p:nvPr>
        </p:nvSpPr>
        <p:spPr/>
      </p:sp>
      <p:sp>
        <p:nvSpPr>
          <p:cNvPr id="6" name="Tittel 5"/>
          <p:cNvSpPr>
            <a:spLocks noGrp="1"/>
          </p:cNvSpPr>
          <p:nvPr>
            <p:ph type="ctrTitle"/>
          </p:nvPr>
        </p:nvSpPr>
        <p:spPr>
          <a:xfrm>
            <a:off x="4407696" y="3571347"/>
            <a:ext cx="6769286" cy="2489469"/>
          </a:xfrm>
        </p:spPr>
        <p:txBody>
          <a:bodyPr/>
          <a:lstStyle/>
          <a:p>
            <a:r>
              <a:rPr lang="nb-NO" dirty="0"/>
              <a:t>UQ in Python - Intro</a:t>
            </a:r>
          </a:p>
        </p:txBody>
      </p:sp>
      <p:sp>
        <p:nvSpPr>
          <p:cNvPr id="8" name="Plassholder for tekst 7"/>
          <p:cNvSpPr>
            <a:spLocks noGrp="1"/>
          </p:cNvSpPr>
          <p:nvPr>
            <p:ph type="body" sz="quarter" idx="13"/>
          </p:nvPr>
        </p:nvSpPr>
        <p:spPr>
          <a:xfrm>
            <a:off x="4818166" y="5178320"/>
            <a:ext cx="4455230" cy="656334"/>
          </a:xfrm>
        </p:spPr>
        <p:txBody>
          <a:bodyPr/>
          <a:lstStyle/>
          <a:p>
            <a:r>
              <a:rPr lang="nb-NO" dirty="0"/>
              <a:t>André R. Brodtkorb, </a:t>
            </a:r>
            <a:br>
              <a:rPr lang="nb-NO" dirty="0"/>
            </a:br>
            <a:r>
              <a:rPr lang="nb-NO" dirty="0" err="1"/>
              <a:t>Associate</a:t>
            </a:r>
            <a:r>
              <a:rPr lang="nb-NO" dirty="0"/>
              <a:t> Professor, Oslo Metropolitan </a:t>
            </a:r>
            <a:r>
              <a:rPr lang="nb-NO" dirty="0" err="1"/>
              <a:t>University</a:t>
            </a:r>
            <a:br>
              <a:rPr lang="nb-NO" dirty="0"/>
            </a:br>
            <a:r>
              <a:rPr lang="nb-NO" dirty="0" err="1"/>
              <a:t>Researcher</a:t>
            </a:r>
            <a:r>
              <a:rPr lang="nb-NO" dirty="0"/>
              <a:t> SINTEF Digital</a:t>
            </a:r>
          </a:p>
        </p:txBody>
      </p:sp>
    </p:spTree>
    <p:extLst>
      <p:ext uri="{BB962C8B-B14F-4D97-AF65-F5344CB8AC3E}">
        <p14:creationId xmlns:p14="http://schemas.microsoft.com/office/powerpoint/2010/main" val="2355491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CD851-5711-444B-8D9D-E957DB8FD061}"/>
              </a:ext>
            </a:extLst>
          </p:cNvPr>
          <p:cNvSpPr>
            <a:spLocks noGrp="1"/>
          </p:cNvSpPr>
          <p:nvPr>
            <p:ph type="title"/>
          </p:nvPr>
        </p:nvSpPr>
        <p:spPr/>
        <p:txBody>
          <a:bodyPr/>
          <a:lstStyle/>
          <a:p>
            <a:r>
              <a:rPr lang="nb-NO" dirty="0"/>
              <a:t>Python and </a:t>
            </a:r>
            <a:r>
              <a:rPr lang="nb-NO" dirty="0" err="1"/>
              <a:t>Jupyter</a:t>
            </a:r>
            <a:r>
              <a:rPr lang="nb-NO" dirty="0"/>
              <a:t> Notebooks</a:t>
            </a:r>
            <a:endParaRPr lang="en-US" dirty="0"/>
          </a:p>
        </p:txBody>
      </p:sp>
      <p:sp>
        <p:nvSpPr>
          <p:cNvPr id="3" name="Content Placeholder 2">
            <a:extLst>
              <a:ext uri="{FF2B5EF4-FFF2-40B4-BE49-F238E27FC236}">
                <a16:creationId xmlns:a16="http://schemas.microsoft.com/office/drawing/2014/main" id="{54FFAEA6-3191-4652-8BBA-8D162336367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3BC1274-56A2-46CC-BF07-085255487A45}"/>
              </a:ext>
            </a:extLst>
          </p:cNvPr>
          <p:cNvSpPr>
            <a:spLocks noGrp="1"/>
          </p:cNvSpPr>
          <p:nvPr>
            <p:ph type="sldNum" sz="quarter" idx="12"/>
          </p:nvPr>
        </p:nvSpPr>
        <p:spPr/>
        <p:txBody>
          <a:bodyPr/>
          <a:lstStyle/>
          <a:p>
            <a:fld id="{5751DFAA-887F-4071-8EAD-E8CA316FCF06}" type="slidenum">
              <a:rPr lang="nb-NO" smtClean="0"/>
              <a:t>10</a:t>
            </a:fld>
            <a:endParaRPr lang="nb-NO"/>
          </a:p>
        </p:txBody>
      </p:sp>
    </p:spTree>
    <p:extLst>
      <p:ext uri="{BB962C8B-B14F-4D97-AF65-F5344CB8AC3E}">
        <p14:creationId xmlns:p14="http://schemas.microsoft.com/office/powerpoint/2010/main" val="3722999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Python</a:t>
            </a:r>
          </a:p>
        </p:txBody>
      </p:sp>
      <p:sp>
        <p:nvSpPr>
          <p:cNvPr id="3" name="Plassholder for innhold 2"/>
          <p:cNvSpPr>
            <a:spLocks noGrp="1"/>
          </p:cNvSpPr>
          <p:nvPr>
            <p:ph idx="1"/>
          </p:nvPr>
        </p:nvSpPr>
        <p:spPr/>
        <p:txBody>
          <a:bodyPr/>
          <a:lstStyle/>
          <a:p>
            <a:r>
              <a:rPr lang="nb-NO" dirty="0" err="1"/>
              <a:t>Almost</a:t>
            </a:r>
            <a:r>
              <a:rPr lang="nb-NO" dirty="0"/>
              <a:t> 30 </a:t>
            </a:r>
            <a:r>
              <a:rPr lang="nb-NO" dirty="0" err="1"/>
              <a:t>years</a:t>
            </a:r>
            <a:r>
              <a:rPr lang="nb-NO" dirty="0"/>
              <a:t> old!</a:t>
            </a:r>
          </a:p>
          <a:p>
            <a:endParaRPr lang="nb-NO" dirty="0"/>
          </a:p>
          <a:p>
            <a:r>
              <a:rPr lang="nb-NO" dirty="0" err="1"/>
              <a:t>Two</a:t>
            </a:r>
            <a:r>
              <a:rPr lang="nb-NO" dirty="0"/>
              <a:t> "</a:t>
            </a:r>
            <a:r>
              <a:rPr lang="nb-NO" dirty="0" err="1"/>
              <a:t>versions</a:t>
            </a:r>
            <a:r>
              <a:rPr lang="nb-NO" dirty="0"/>
              <a:t>"</a:t>
            </a:r>
          </a:p>
          <a:p>
            <a:pPr lvl="1"/>
            <a:r>
              <a:rPr lang="nb-NO" dirty="0"/>
              <a:t>"Jurassic" </a:t>
            </a:r>
            <a:r>
              <a:rPr lang="nb-NO" dirty="0" err="1"/>
              <a:t>version</a:t>
            </a:r>
            <a:r>
              <a:rPr lang="nb-NO" dirty="0"/>
              <a:t> 2.7</a:t>
            </a:r>
          </a:p>
          <a:p>
            <a:pPr lvl="1"/>
            <a:r>
              <a:rPr lang="nb-NO" dirty="0" err="1"/>
              <a:t>Modern</a:t>
            </a:r>
            <a:r>
              <a:rPr lang="nb-NO" dirty="0"/>
              <a:t> </a:t>
            </a:r>
            <a:r>
              <a:rPr lang="nb-NO" dirty="0" err="1"/>
              <a:t>version</a:t>
            </a:r>
            <a:r>
              <a:rPr lang="nb-NO" dirty="0"/>
              <a:t> 3.x</a:t>
            </a:r>
          </a:p>
          <a:p>
            <a:pPr lvl="1"/>
            <a:r>
              <a:rPr lang="nb-NO" dirty="0" err="1"/>
              <a:t>Mostly</a:t>
            </a:r>
            <a:r>
              <a:rPr lang="nb-NO" dirty="0"/>
              <a:t> </a:t>
            </a:r>
            <a:r>
              <a:rPr lang="nb-NO" dirty="0" err="1"/>
              <a:t>compatible</a:t>
            </a:r>
            <a:r>
              <a:rPr lang="nb-NO" dirty="0"/>
              <a:t> </a:t>
            </a:r>
            <a:r>
              <a:rPr lang="nb-NO" dirty="0" err="1"/>
              <a:t>with</a:t>
            </a:r>
            <a:r>
              <a:rPr lang="nb-NO" dirty="0"/>
              <a:t> </a:t>
            </a:r>
            <a:r>
              <a:rPr lang="nb-NO" dirty="0" err="1"/>
              <a:t>each</a:t>
            </a:r>
            <a:r>
              <a:rPr lang="nb-NO" dirty="0"/>
              <a:t> </a:t>
            </a:r>
            <a:r>
              <a:rPr lang="nb-NO" dirty="0" err="1"/>
              <a:t>other</a:t>
            </a:r>
            <a:endParaRPr lang="nb-NO" dirty="0"/>
          </a:p>
          <a:p>
            <a:pPr lvl="1"/>
            <a:endParaRPr lang="nb-NO" dirty="0"/>
          </a:p>
          <a:p>
            <a:r>
              <a:rPr lang="nb-NO" dirty="0"/>
              <a:t>Runs </a:t>
            </a:r>
            <a:r>
              <a:rPr lang="nb-NO" dirty="0" err="1"/>
              <a:t>on</a:t>
            </a:r>
            <a:r>
              <a:rPr lang="nb-NO" dirty="0"/>
              <a:t> </a:t>
            </a:r>
            <a:r>
              <a:rPr lang="nb-NO" dirty="0" err="1"/>
              <a:t>everything</a:t>
            </a:r>
            <a:r>
              <a:rPr lang="nb-NO" dirty="0"/>
              <a:t> from </a:t>
            </a:r>
            <a:r>
              <a:rPr lang="nb-NO" dirty="0" err="1"/>
              <a:t>cellphones</a:t>
            </a:r>
            <a:r>
              <a:rPr lang="nb-NO" dirty="0"/>
              <a:t> to supercomputers</a:t>
            </a:r>
          </a:p>
        </p:txBody>
      </p:sp>
      <p:sp>
        <p:nvSpPr>
          <p:cNvPr id="4" name="Plassholder for lysbildenummer 3"/>
          <p:cNvSpPr>
            <a:spLocks noGrp="1"/>
          </p:cNvSpPr>
          <p:nvPr>
            <p:ph type="sldNum" sz="quarter" idx="12"/>
          </p:nvPr>
        </p:nvSpPr>
        <p:spPr/>
        <p:txBody>
          <a:bodyPr/>
          <a:lstStyle/>
          <a:p>
            <a:fld id="{5751DFAA-887F-4071-8EAD-E8CA316FCF06}" type="slidenum">
              <a:rPr lang="nb-NO" smtClean="0"/>
              <a:t>11</a:t>
            </a:fld>
            <a:endParaRPr lang="nb-NO"/>
          </a:p>
        </p:txBody>
      </p:sp>
      <p:pic>
        <p:nvPicPr>
          <p:cNvPr id="5" name="Picture 4">
            <a:extLst>
              <a:ext uri="{FF2B5EF4-FFF2-40B4-BE49-F238E27FC236}">
                <a16:creationId xmlns:a16="http://schemas.microsoft.com/office/drawing/2014/main" id="{A0DB053A-FD8A-4B1E-8AE3-25806DD4CD92}"/>
              </a:ext>
            </a:extLst>
          </p:cNvPr>
          <p:cNvPicPr>
            <a:picLocks noChangeAspect="1"/>
          </p:cNvPicPr>
          <p:nvPr/>
        </p:nvPicPr>
        <p:blipFill>
          <a:blip r:embed="rId2"/>
          <a:stretch>
            <a:fillRect/>
          </a:stretch>
        </p:blipFill>
        <p:spPr>
          <a:xfrm>
            <a:off x="8315864" y="749653"/>
            <a:ext cx="3512321" cy="5371114"/>
          </a:xfrm>
          <a:prstGeom prst="rect">
            <a:avLst/>
          </a:prstGeom>
        </p:spPr>
      </p:pic>
      <p:pic>
        <p:nvPicPr>
          <p:cNvPr id="6" name="Picture 5">
            <a:extLst>
              <a:ext uri="{FF2B5EF4-FFF2-40B4-BE49-F238E27FC236}">
                <a16:creationId xmlns:a16="http://schemas.microsoft.com/office/drawing/2014/main" id="{8069E5D3-3CD2-440C-8218-F6283B0C592F}"/>
              </a:ext>
            </a:extLst>
          </p:cNvPr>
          <p:cNvPicPr>
            <a:picLocks noChangeAspect="1"/>
          </p:cNvPicPr>
          <p:nvPr/>
        </p:nvPicPr>
        <p:blipFill>
          <a:blip r:embed="rId3"/>
          <a:stretch>
            <a:fillRect/>
          </a:stretch>
        </p:blipFill>
        <p:spPr>
          <a:xfrm>
            <a:off x="5149970" y="690458"/>
            <a:ext cx="2286000" cy="1629228"/>
          </a:xfrm>
          <a:prstGeom prst="rect">
            <a:avLst/>
          </a:prstGeom>
        </p:spPr>
      </p:pic>
    </p:spTree>
    <p:extLst>
      <p:ext uri="{BB962C8B-B14F-4D97-AF65-F5344CB8AC3E}">
        <p14:creationId xmlns:p14="http://schemas.microsoft.com/office/powerpoint/2010/main" val="3818408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E3E7-E47D-41E9-A75B-812068600340}"/>
              </a:ext>
            </a:extLst>
          </p:cNvPr>
          <p:cNvSpPr>
            <a:spLocks noGrp="1"/>
          </p:cNvSpPr>
          <p:nvPr>
            <p:ph type="title"/>
          </p:nvPr>
        </p:nvSpPr>
        <p:spPr/>
        <p:txBody>
          <a:bodyPr/>
          <a:lstStyle/>
          <a:p>
            <a:r>
              <a:rPr lang="nb-NO" dirty="0"/>
              <a:t>Python </a:t>
            </a:r>
            <a:r>
              <a:rPr lang="nb-NO" dirty="0" err="1"/>
              <a:t>ecosystem</a:t>
            </a:r>
            <a:endParaRPr lang="en-US" dirty="0"/>
          </a:p>
        </p:txBody>
      </p:sp>
      <p:sp>
        <p:nvSpPr>
          <p:cNvPr id="3" name="Content Placeholder 2">
            <a:extLst>
              <a:ext uri="{FF2B5EF4-FFF2-40B4-BE49-F238E27FC236}">
                <a16:creationId xmlns:a16="http://schemas.microsoft.com/office/drawing/2014/main" id="{7F9CFDA3-0F7A-452D-ACFF-4B8B631DA896}"/>
              </a:ext>
            </a:extLst>
          </p:cNvPr>
          <p:cNvSpPr>
            <a:spLocks noGrp="1"/>
          </p:cNvSpPr>
          <p:nvPr>
            <p:ph idx="1"/>
          </p:nvPr>
        </p:nvSpPr>
        <p:spPr/>
        <p:txBody>
          <a:bodyPr/>
          <a:lstStyle/>
          <a:p>
            <a:r>
              <a:rPr lang="nb-NO" dirty="0" err="1"/>
              <a:t>Mature</a:t>
            </a:r>
            <a:r>
              <a:rPr lang="nb-NO" dirty="0"/>
              <a:t> and fast </a:t>
            </a:r>
            <a:r>
              <a:rPr lang="nb-NO" dirty="0" err="1"/>
              <a:t>libraries</a:t>
            </a:r>
            <a:endParaRPr lang="nb-NO" dirty="0"/>
          </a:p>
          <a:p>
            <a:r>
              <a:rPr lang="nb-NO" dirty="0" err="1"/>
              <a:t>Numpy</a:t>
            </a:r>
            <a:r>
              <a:rPr lang="nb-NO" dirty="0"/>
              <a:t> – </a:t>
            </a:r>
            <a:r>
              <a:rPr lang="nb-NO" dirty="0" err="1"/>
              <a:t>matrices</a:t>
            </a:r>
            <a:r>
              <a:rPr lang="nb-NO" dirty="0"/>
              <a:t> and </a:t>
            </a:r>
            <a:r>
              <a:rPr lang="nb-NO" dirty="0" err="1"/>
              <a:t>arrays</a:t>
            </a:r>
            <a:r>
              <a:rPr lang="nb-NO" dirty="0"/>
              <a:t> in Python</a:t>
            </a:r>
          </a:p>
          <a:p>
            <a:r>
              <a:rPr lang="nb-NO" dirty="0"/>
              <a:t>Pandas – </a:t>
            </a:r>
            <a:r>
              <a:rPr lang="nb-NO" dirty="0" err="1"/>
              <a:t>statistics</a:t>
            </a:r>
            <a:r>
              <a:rPr lang="nb-NO" dirty="0"/>
              <a:t> and data </a:t>
            </a:r>
            <a:r>
              <a:rPr lang="nb-NO" dirty="0" err="1"/>
              <a:t>analysis</a:t>
            </a:r>
            <a:endParaRPr lang="nb-NO" dirty="0"/>
          </a:p>
          <a:p>
            <a:r>
              <a:rPr lang="nb-NO" dirty="0" err="1"/>
              <a:t>Scikit-learn</a:t>
            </a:r>
            <a:r>
              <a:rPr lang="nb-NO" dirty="0"/>
              <a:t> – Machine </a:t>
            </a:r>
            <a:r>
              <a:rPr lang="nb-NO" dirty="0" err="1"/>
              <a:t>learning</a:t>
            </a:r>
            <a:r>
              <a:rPr lang="nb-NO" dirty="0"/>
              <a:t> (</a:t>
            </a:r>
            <a:r>
              <a:rPr lang="nb-NO" dirty="0" err="1"/>
              <a:t>see</a:t>
            </a:r>
            <a:r>
              <a:rPr lang="nb-NO" dirty="0"/>
              <a:t> 2018 </a:t>
            </a:r>
            <a:r>
              <a:rPr lang="nb-NO" dirty="0" err="1"/>
              <a:t>winter</a:t>
            </a:r>
            <a:r>
              <a:rPr lang="nb-NO" dirty="0"/>
              <a:t> </a:t>
            </a:r>
            <a:r>
              <a:rPr lang="nb-NO" dirty="0" err="1"/>
              <a:t>school</a:t>
            </a:r>
            <a:r>
              <a:rPr lang="nb-NO" dirty="0"/>
              <a:t>!)</a:t>
            </a:r>
          </a:p>
          <a:p>
            <a:r>
              <a:rPr lang="nb-NO" dirty="0" err="1"/>
              <a:t>Matplotlib</a:t>
            </a:r>
            <a:r>
              <a:rPr lang="nb-NO" dirty="0"/>
              <a:t> – </a:t>
            </a:r>
            <a:r>
              <a:rPr lang="nb-NO" dirty="0" err="1"/>
              <a:t>interactive</a:t>
            </a:r>
            <a:r>
              <a:rPr lang="nb-NO" dirty="0"/>
              <a:t> plotting </a:t>
            </a:r>
            <a:r>
              <a:rPr lang="nb-NO" dirty="0" err="1"/>
              <a:t>similar</a:t>
            </a:r>
            <a:r>
              <a:rPr lang="nb-NO" dirty="0"/>
              <a:t> to </a:t>
            </a:r>
            <a:r>
              <a:rPr lang="nb-NO" dirty="0" err="1"/>
              <a:t>Matlab</a:t>
            </a:r>
            <a:endParaRPr lang="nb-NO" dirty="0"/>
          </a:p>
          <a:p>
            <a:r>
              <a:rPr lang="nb-NO" dirty="0" err="1"/>
              <a:t>Mayavi</a:t>
            </a:r>
            <a:r>
              <a:rPr lang="nb-NO" dirty="0"/>
              <a:t> – 3D </a:t>
            </a:r>
            <a:r>
              <a:rPr lang="nb-NO" dirty="0" err="1"/>
              <a:t>interactive</a:t>
            </a:r>
            <a:r>
              <a:rPr lang="nb-NO" dirty="0"/>
              <a:t> </a:t>
            </a:r>
            <a:r>
              <a:rPr lang="nb-NO" dirty="0" err="1"/>
              <a:t>visualization</a:t>
            </a:r>
            <a:endParaRPr lang="nb-NO" dirty="0"/>
          </a:p>
          <a:p>
            <a:r>
              <a:rPr lang="nb-NO" dirty="0"/>
              <a:t>…</a:t>
            </a:r>
          </a:p>
        </p:txBody>
      </p:sp>
      <p:sp>
        <p:nvSpPr>
          <p:cNvPr id="4" name="Slide Number Placeholder 3">
            <a:extLst>
              <a:ext uri="{FF2B5EF4-FFF2-40B4-BE49-F238E27FC236}">
                <a16:creationId xmlns:a16="http://schemas.microsoft.com/office/drawing/2014/main" id="{BF663DBE-8993-4E57-B471-9BF1397CDE0D}"/>
              </a:ext>
            </a:extLst>
          </p:cNvPr>
          <p:cNvSpPr>
            <a:spLocks noGrp="1"/>
          </p:cNvSpPr>
          <p:nvPr>
            <p:ph type="sldNum" sz="quarter" idx="12"/>
          </p:nvPr>
        </p:nvSpPr>
        <p:spPr/>
        <p:txBody>
          <a:bodyPr/>
          <a:lstStyle/>
          <a:p>
            <a:fld id="{5751DFAA-887F-4071-8EAD-E8CA316FCF06}" type="slidenum">
              <a:rPr lang="nb-NO" smtClean="0"/>
              <a:t>12</a:t>
            </a:fld>
            <a:endParaRPr lang="nb-NO"/>
          </a:p>
        </p:txBody>
      </p:sp>
    </p:spTree>
    <p:extLst>
      <p:ext uri="{BB962C8B-B14F-4D97-AF65-F5344CB8AC3E}">
        <p14:creationId xmlns:p14="http://schemas.microsoft.com/office/powerpoint/2010/main" val="233637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8F4F-E7BE-494A-877B-838FE0A7472F}"/>
              </a:ext>
            </a:extLst>
          </p:cNvPr>
          <p:cNvSpPr>
            <a:spLocks noGrp="1"/>
          </p:cNvSpPr>
          <p:nvPr>
            <p:ph type="title"/>
          </p:nvPr>
        </p:nvSpPr>
        <p:spPr/>
        <p:txBody>
          <a:bodyPr/>
          <a:lstStyle/>
          <a:p>
            <a:r>
              <a:rPr lang="nb-NO" dirty="0" err="1"/>
              <a:t>Jupyter</a:t>
            </a:r>
            <a:r>
              <a:rPr lang="nb-NO" dirty="0"/>
              <a:t> Notebook</a:t>
            </a:r>
            <a:endParaRPr lang="en-US" dirty="0"/>
          </a:p>
        </p:txBody>
      </p:sp>
      <p:sp>
        <p:nvSpPr>
          <p:cNvPr id="3" name="Content Placeholder 2">
            <a:extLst>
              <a:ext uri="{FF2B5EF4-FFF2-40B4-BE49-F238E27FC236}">
                <a16:creationId xmlns:a16="http://schemas.microsoft.com/office/drawing/2014/main" id="{894F9090-095C-4920-A128-02592BD07B97}"/>
              </a:ext>
            </a:extLst>
          </p:cNvPr>
          <p:cNvSpPr>
            <a:spLocks noGrp="1"/>
          </p:cNvSpPr>
          <p:nvPr>
            <p:ph idx="1"/>
          </p:nvPr>
        </p:nvSpPr>
        <p:spPr/>
        <p:txBody>
          <a:bodyPr/>
          <a:lstStyle/>
          <a:p>
            <a:r>
              <a:rPr lang="nb-NO" dirty="0"/>
              <a:t>Major part </a:t>
            </a:r>
            <a:r>
              <a:rPr lang="nb-NO" dirty="0" err="1"/>
              <a:t>of</a:t>
            </a:r>
            <a:r>
              <a:rPr lang="nb-NO" dirty="0"/>
              <a:t> 2013 Geilo Winter School </a:t>
            </a:r>
            <a:r>
              <a:rPr lang="nb-NO" dirty="0" err="1"/>
              <a:t>on</a:t>
            </a:r>
            <a:r>
              <a:rPr lang="nb-NO" dirty="0"/>
              <a:t> </a:t>
            </a:r>
            <a:r>
              <a:rPr lang="nb-NO" dirty="0" err="1"/>
              <a:t>Reproducible</a:t>
            </a:r>
            <a:r>
              <a:rPr lang="nb-NO" dirty="0"/>
              <a:t> Research</a:t>
            </a:r>
          </a:p>
          <a:p>
            <a:endParaRPr lang="nb-NO" dirty="0"/>
          </a:p>
          <a:p>
            <a:r>
              <a:rPr lang="nb-NO" dirty="0"/>
              <a:t>Makes Python </a:t>
            </a:r>
            <a:r>
              <a:rPr lang="nb-NO" dirty="0" err="1"/>
              <a:t>interactive</a:t>
            </a:r>
            <a:r>
              <a:rPr lang="nb-NO" dirty="0"/>
              <a:t> (</a:t>
            </a:r>
            <a:r>
              <a:rPr lang="nb-NO" dirty="0" err="1"/>
              <a:t>what</a:t>
            </a:r>
            <a:r>
              <a:rPr lang="nb-NO" dirty="0"/>
              <a:t> Julien is </a:t>
            </a:r>
            <a:r>
              <a:rPr lang="nb-NO" dirty="0" err="1"/>
              <a:t>using</a:t>
            </a:r>
            <a:r>
              <a:rPr lang="nb-NO" dirty="0"/>
              <a:t>) </a:t>
            </a:r>
          </a:p>
          <a:p>
            <a:endParaRPr lang="nb-NO" dirty="0"/>
          </a:p>
          <a:p>
            <a:r>
              <a:rPr lang="nb-NO" dirty="0"/>
              <a:t>REPL </a:t>
            </a:r>
            <a:r>
              <a:rPr lang="nb-NO" dirty="0" err="1"/>
              <a:t>environment</a:t>
            </a:r>
            <a:br>
              <a:rPr lang="nb-NO" dirty="0"/>
            </a:br>
            <a:r>
              <a:rPr lang="nb-NO" dirty="0"/>
              <a:t>Read-</a:t>
            </a:r>
            <a:r>
              <a:rPr lang="nb-NO" dirty="0" err="1"/>
              <a:t>Eval</a:t>
            </a:r>
            <a:r>
              <a:rPr lang="nb-NO" dirty="0"/>
              <a:t>-</a:t>
            </a:r>
            <a:r>
              <a:rPr lang="nb-NO" dirty="0" err="1"/>
              <a:t>Print</a:t>
            </a:r>
            <a:r>
              <a:rPr lang="nb-NO" dirty="0"/>
              <a:t>-loop</a:t>
            </a:r>
          </a:p>
          <a:p>
            <a:endParaRPr lang="nb-NO" dirty="0"/>
          </a:p>
          <a:p>
            <a:r>
              <a:rPr lang="nb-NO" dirty="0"/>
              <a:t>Interactive prototyping </a:t>
            </a:r>
            <a:r>
              <a:rPr lang="nb-NO" dirty="0" err="1"/>
              <a:t>workbench</a:t>
            </a:r>
            <a:endParaRPr lang="nb-NO" dirty="0"/>
          </a:p>
        </p:txBody>
      </p:sp>
      <p:sp>
        <p:nvSpPr>
          <p:cNvPr id="4" name="Slide Number Placeholder 3">
            <a:extLst>
              <a:ext uri="{FF2B5EF4-FFF2-40B4-BE49-F238E27FC236}">
                <a16:creationId xmlns:a16="http://schemas.microsoft.com/office/drawing/2014/main" id="{933E9F91-E76E-4BF4-A203-25D9A11C2075}"/>
              </a:ext>
            </a:extLst>
          </p:cNvPr>
          <p:cNvSpPr>
            <a:spLocks noGrp="1"/>
          </p:cNvSpPr>
          <p:nvPr>
            <p:ph type="sldNum" sz="quarter" idx="12"/>
          </p:nvPr>
        </p:nvSpPr>
        <p:spPr/>
        <p:txBody>
          <a:bodyPr/>
          <a:lstStyle/>
          <a:p>
            <a:fld id="{5751DFAA-887F-4071-8EAD-E8CA316FCF06}" type="slidenum">
              <a:rPr lang="nb-NO" smtClean="0"/>
              <a:t>13</a:t>
            </a:fld>
            <a:endParaRPr lang="nb-NO"/>
          </a:p>
        </p:txBody>
      </p:sp>
    </p:spTree>
    <p:extLst>
      <p:ext uri="{BB962C8B-B14F-4D97-AF65-F5344CB8AC3E}">
        <p14:creationId xmlns:p14="http://schemas.microsoft.com/office/powerpoint/2010/main" val="1975005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E933-4003-4C65-A78F-65E407EF15FB}"/>
              </a:ext>
            </a:extLst>
          </p:cNvPr>
          <p:cNvSpPr>
            <a:spLocks noGrp="1"/>
          </p:cNvSpPr>
          <p:nvPr>
            <p:ph type="title"/>
          </p:nvPr>
        </p:nvSpPr>
        <p:spPr/>
        <p:txBody>
          <a:bodyPr/>
          <a:lstStyle/>
          <a:p>
            <a:r>
              <a:rPr lang="nb-NO" dirty="0" err="1"/>
              <a:t>Exercise</a:t>
            </a:r>
            <a:r>
              <a:rPr lang="nb-NO" dirty="0"/>
              <a:t> 1: Plot unit </a:t>
            </a:r>
            <a:r>
              <a:rPr lang="nb-NO" dirty="0" err="1"/>
              <a:t>circle</a:t>
            </a:r>
            <a:endParaRPr lang="en-US" dirty="0"/>
          </a:p>
        </p:txBody>
      </p:sp>
      <p:sp>
        <p:nvSpPr>
          <p:cNvPr id="3" name="Content Placeholder 2">
            <a:extLst>
              <a:ext uri="{FF2B5EF4-FFF2-40B4-BE49-F238E27FC236}">
                <a16:creationId xmlns:a16="http://schemas.microsoft.com/office/drawing/2014/main" id="{C583B6BF-773E-46E2-A2B0-0D1FDB05E343}"/>
              </a:ext>
            </a:extLst>
          </p:cNvPr>
          <p:cNvSpPr>
            <a:spLocks noGrp="1"/>
          </p:cNvSpPr>
          <p:nvPr>
            <p:ph idx="1"/>
          </p:nvPr>
        </p:nvSpPr>
        <p:spPr>
          <a:xfrm>
            <a:off x="954182" y="1814608"/>
            <a:ext cx="9001711" cy="4306159"/>
          </a:xfrm>
        </p:spPr>
        <p:txBody>
          <a:bodyPr/>
          <a:lstStyle/>
          <a:p>
            <a:r>
              <a:rPr lang="nb-NO" dirty="0"/>
              <a:t>Unit </a:t>
            </a:r>
            <a:r>
              <a:rPr lang="nb-NO" dirty="0" err="1"/>
              <a:t>circle</a:t>
            </a:r>
            <a:r>
              <a:rPr lang="nb-NO" dirty="0"/>
              <a:t>: y = +/- </a:t>
            </a:r>
            <a:r>
              <a:rPr lang="nb-NO" dirty="0" err="1"/>
              <a:t>sqrt</a:t>
            </a:r>
            <a:r>
              <a:rPr lang="nb-NO" dirty="0"/>
              <a:t>(1 – x^2)</a:t>
            </a:r>
          </a:p>
          <a:p>
            <a:endParaRPr lang="nb-NO" dirty="0"/>
          </a:p>
          <a:p>
            <a:r>
              <a:rPr lang="nb-NO" dirty="0"/>
              <a:t>import </a:t>
            </a:r>
            <a:r>
              <a:rPr lang="nb-NO" dirty="0" err="1"/>
              <a:t>numpy</a:t>
            </a:r>
            <a:r>
              <a:rPr lang="nb-NO" dirty="0"/>
              <a:t> as </a:t>
            </a:r>
            <a:r>
              <a:rPr lang="nb-NO" dirty="0" err="1"/>
              <a:t>np</a:t>
            </a:r>
            <a:br>
              <a:rPr lang="en-US" dirty="0"/>
            </a:br>
            <a:r>
              <a:rPr lang="en-US" dirty="0"/>
              <a:t>from matplotlib import </a:t>
            </a:r>
            <a:r>
              <a:rPr lang="en-US" dirty="0" err="1"/>
              <a:t>pyplot</a:t>
            </a:r>
            <a:r>
              <a:rPr lang="en-US" dirty="0"/>
              <a:t> as </a:t>
            </a:r>
            <a:r>
              <a:rPr lang="en-US" dirty="0" err="1"/>
              <a:t>plt</a:t>
            </a:r>
            <a:endParaRPr lang="nb-NO" dirty="0"/>
          </a:p>
          <a:p>
            <a:r>
              <a:rPr lang="nb-NO" dirty="0"/>
              <a:t>G</a:t>
            </a:r>
            <a:r>
              <a:rPr lang="en-US" dirty="0" err="1"/>
              <a:t>enerate</a:t>
            </a:r>
            <a:r>
              <a:rPr lang="en-US" dirty="0"/>
              <a:t> </a:t>
            </a:r>
            <a:r>
              <a:rPr lang="nb-NO" dirty="0"/>
              <a:t>x as a linear </a:t>
            </a:r>
            <a:r>
              <a:rPr lang="nb-NO" dirty="0" err="1"/>
              <a:t>space</a:t>
            </a:r>
            <a:r>
              <a:rPr lang="nb-NO" dirty="0"/>
              <a:t> (</a:t>
            </a:r>
            <a:r>
              <a:rPr lang="nb-NO" dirty="0" err="1"/>
              <a:t>linspace</a:t>
            </a:r>
            <a:r>
              <a:rPr lang="nb-NO" dirty="0"/>
              <a:t>) in </a:t>
            </a:r>
            <a:r>
              <a:rPr lang="nb-NO" dirty="0" err="1"/>
              <a:t>numpy</a:t>
            </a:r>
            <a:endParaRPr lang="nb-NO" dirty="0"/>
          </a:p>
          <a:p>
            <a:r>
              <a:rPr lang="nb-NO" dirty="0" err="1"/>
              <a:t>Use</a:t>
            </a:r>
            <a:r>
              <a:rPr lang="nb-NO" dirty="0"/>
              <a:t> </a:t>
            </a:r>
            <a:r>
              <a:rPr lang="nb-NO" dirty="0" err="1"/>
              <a:t>sqrt</a:t>
            </a:r>
            <a:r>
              <a:rPr lang="nb-NO" dirty="0"/>
              <a:t> from </a:t>
            </a:r>
            <a:r>
              <a:rPr lang="nb-NO" dirty="0" err="1"/>
              <a:t>numpy</a:t>
            </a:r>
            <a:r>
              <a:rPr lang="nb-NO" dirty="0"/>
              <a:t> to </a:t>
            </a:r>
            <a:r>
              <a:rPr lang="nb-NO" dirty="0" err="1"/>
              <a:t>generate</a:t>
            </a:r>
            <a:r>
              <a:rPr lang="nb-NO" dirty="0"/>
              <a:t> y</a:t>
            </a:r>
          </a:p>
          <a:p>
            <a:r>
              <a:rPr lang="nb-NO" dirty="0" err="1"/>
              <a:t>Use</a:t>
            </a:r>
            <a:r>
              <a:rPr lang="nb-NO" dirty="0"/>
              <a:t> </a:t>
            </a:r>
            <a:r>
              <a:rPr lang="nb-NO" dirty="0" err="1"/>
              <a:t>plt.plot</a:t>
            </a:r>
            <a:r>
              <a:rPr lang="nb-NO" dirty="0"/>
              <a:t>(x, y, 'r.-') to plot</a:t>
            </a:r>
          </a:p>
          <a:p>
            <a:endParaRPr lang="nb-NO" dirty="0"/>
          </a:p>
          <a:p>
            <a:r>
              <a:rPr lang="nb-NO" dirty="0" err="1"/>
              <a:t>Use</a:t>
            </a:r>
            <a:r>
              <a:rPr lang="nb-NO" dirty="0"/>
              <a:t> </a:t>
            </a:r>
            <a:r>
              <a:rPr lang="nb-NO" dirty="0" err="1"/>
              <a:t>question</a:t>
            </a:r>
            <a:r>
              <a:rPr lang="nb-NO" dirty="0"/>
              <a:t> mark (?) to </a:t>
            </a:r>
            <a:r>
              <a:rPr lang="nb-NO" dirty="0" err="1"/>
              <a:t>get</a:t>
            </a:r>
            <a:r>
              <a:rPr lang="nb-NO" dirty="0"/>
              <a:t> </a:t>
            </a:r>
            <a:r>
              <a:rPr lang="nb-NO" dirty="0" err="1"/>
              <a:t>help</a:t>
            </a:r>
            <a:r>
              <a:rPr lang="nb-NO" dirty="0"/>
              <a:t> </a:t>
            </a:r>
            <a:r>
              <a:rPr lang="nb-NO" dirty="0" err="1"/>
              <a:t>on</a:t>
            </a:r>
            <a:r>
              <a:rPr lang="nb-NO" dirty="0"/>
              <a:t> </a:t>
            </a:r>
            <a:r>
              <a:rPr lang="nb-NO" dirty="0" err="1"/>
              <a:t>commands</a:t>
            </a:r>
            <a:r>
              <a:rPr lang="nb-NO" dirty="0"/>
              <a:t>!</a:t>
            </a:r>
            <a:endParaRPr lang="en-US" dirty="0"/>
          </a:p>
          <a:p>
            <a:r>
              <a:rPr lang="nb-NO" dirty="0"/>
              <a:t>A</a:t>
            </a:r>
            <a:r>
              <a:rPr lang="en-US" dirty="0"/>
              <a:t>dd legend, change plot color, line type, add marker</a:t>
            </a:r>
            <a:endParaRPr lang="nb-NO" dirty="0"/>
          </a:p>
        </p:txBody>
      </p:sp>
      <p:sp>
        <p:nvSpPr>
          <p:cNvPr id="4" name="Slide Number Placeholder 3">
            <a:extLst>
              <a:ext uri="{FF2B5EF4-FFF2-40B4-BE49-F238E27FC236}">
                <a16:creationId xmlns:a16="http://schemas.microsoft.com/office/drawing/2014/main" id="{4227C80A-38F8-4C75-9527-38D83DE08B73}"/>
              </a:ext>
            </a:extLst>
          </p:cNvPr>
          <p:cNvSpPr>
            <a:spLocks noGrp="1"/>
          </p:cNvSpPr>
          <p:nvPr>
            <p:ph type="sldNum" sz="quarter" idx="12"/>
          </p:nvPr>
        </p:nvSpPr>
        <p:spPr/>
        <p:txBody>
          <a:bodyPr/>
          <a:lstStyle/>
          <a:p>
            <a:fld id="{5751DFAA-887F-4071-8EAD-E8CA316FCF06}" type="slidenum">
              <a:rPr lang="nb-NO" smtClean="0"/>
              <a:t>14</a:t>
            </a:fld>
            <a:endParaRPr lang="nb-NO"/>
          </a:p>
        </p:txBody>
      </p:sp>
    </p:spTree>
    <p:extLst>
      <p:ext uri="{BB962C8B-B14F-4D97-AF65-F5344CB8AC3E}">
        <p14:creationId xmlns:p14="http://schemas.microsoft.com/office/powerpoint/2010/main" val="2291048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EFB92-D609-4147-B04D-91C261B14BC4}"/>
              </a:ext>
            </a:extLst>
          </p:cNvPr>
          <p:cNvSpPr>
            <a:spLocks noGrp="1"/>
          </p:cNvSpPr>
          <p:nvPr>
            <p:ph type="title"/>
          </p:nvPr>
        </p:nvSpPr>
        <p:spPr/>
        <p:txBody>
          <a:bodyPr/>
          <a:lstStyle/>
          <a:p>
            <a:r>
              <a:rPr lang="nb-NO" dirty="0" err="1"/>
              <a:t>Exercise</a:t>
            </a:r>
            <a:r>
              <a:rPr lang="nb-NO" dirty="0"/>
              <a:t> 2: Monte Carlo </a:t>
            </a:r>
            <a:r>
              <a:rPr lang="nb-NO" dirty="0" err="1"/>
              <a:t>integration</a:t>
            </a:r>
            <a:r>
              <a:rPr lang="nb-NO" dirty="0"/>
              <a:t> </a:t>
            </a:r>
            <a:r>
              <a:rPr lang="nb-NO" dirty="0" err="1"/>
              <a:t>of</a:t>
            </a:r>
            <a:r>
              <a:rPr lang="nb-NO" dirty="0"/>
              <a:t> Pi</a:t>
            </a:r>
            <a:endParaRPr lang="en-US" dirty="0"/>
          </a:p>
        </p:txBody>
      </p:sp>
      <p:sp>
        <p:nvSpPr>
          <p:cNvPr id="3" name="Content Placeholder 2">
            <a:extLst>
              <a:ext uri="{FF2B5EF4-FFF2-40B4-BE49-F238E27FC236}">
                <a16:creationId xmlns:a16="http://schemas.microsoft.com/office/drawing/2014/main" id="{13988B61-3932-41DF-AFCF-8F10302D5AEB}"/>
              </a:ext>
            </a:extLst>
          </p:cNvPr>
          <p:cNvSpPr>
            <a:spLocks noGrp="1"/>
          </p:cNvSpPr>
          <p:nvPr>
            <p:ph idx="1"/>
          </p:nvPr>
        </p:nvSpPr>
        <p:spPr/>
        <p:txBody>
          <a:bodyPr/>
          <a:lstStyle/>
          <a:p>
            <a:r>
              <a:rPr lang="nb-NO" dirty="0"/>
              <a:t>Sample n random </a:t>
            </a:r>
            <a:r>
              <a:rPr lang="nb-NO" dirty="0" err="1"/>
              <a:t>points</a:t>
            </a:r>
            <a:r>
              <a:rPr lang="nb-NO" dirty="0"/>
              <a:t> in 2d (</a:t>
            </a:r>
            <a:r>
              <a:rPr lang="nb-NO" dirty="0" err="1"/>
              <a:t>np.random.random</a:t>
            </a:r>
            <a:r>
              <a:rPr lang="nb-NO" dirty="0"/>
              <a:t>)</a:t>
            </a:r>
          </a:p>
          <a:p>
            <a:r>
              <a:rPr lang="nb-NO" dirty="0" err="1"/>
              <a:t>Estimate</a:t>
            </a:r>
            <a:r>
              <a:rPr lang="nb-NO" dirty="0"/>
              <a:t> area </a:t>
            </a:r>
            <a:r>
              <a:rPr lang="nb-NO" dirty="0" err="1"/>
              <a:t>of</a:t>
            </a:r>
            <a:r>
              <a:rPr lang="nb-NO" dirty="0"/>
              <a:t> </a:t>
            </a:r>
            <a:r>
              <a:rPr lang="nb-NO" dirty="0" err="1"/>
              <a:t>circle</a:t>
            </a:r>
            <a:r>
              <a:rPr lang="nb-NO" dirty="0"/>
              <a:t>, and </a:t>
            </a:r>
            <a:r>
              <a:rPr lang="nb-NO" dirty="0" err="1"/>
              <a:t>use</a:t>
            </a:r>
            <a:r>
              <a:rPr lang="nb-NO" dirty="0"/>
              <a:t> pi = A / r^2</a:t>
            </a:r>
            <a:endParaRPr lang="en-US" dirty="0"/>
          </a:p>
        </p:txBody>
      </p:sp>
      <p:sp>
        <p:nvSpPr>
          <p:cNvPr id="4" name="Slide Number Placeholder 3">
            <a:extLst>
              <a:ext uri="{FF2B5EF4-FFF2-40B4-BE49-F238E27FC236}">
                <a16:creationId xmlns:a16="http://schemas.microsoft.com/office/drawing/2014/main" id="{51797C16-FDC9-44A0-B7C8-3AD460D99455}"/>
              </a:ext>
            </a:extLst>
          </p:cNvPr>
          <p:cNvSpPr>
            <a:spLocks noGrp="1"/>
          </p:cNvSpPr>
          <p:nvPr>
            <p:ph type="sldNum" sz="quarter" idx="12"/>
          </p:nvPr>
        </p:nvSpPr>
        <p:spPr/>
        <p:txBody>
          <a:bodyPr/>
          <a:lstStyle/>
          <a:p>
            <a:fld id="{5751DFAA-887F-4071-8EAD-E8CA316FCF06}" type="slidenum">
              <a:rPr lang="nb-NO" smtClean="0"/>
              <a:t>15</a:t>
            </a:fld>
            <a:endParaRPr lang="nb-NO"/>
          </a:p>
        </p:txBody>
      </p:sp>
      <p:pic>
        <p:nvPicPr>
          <p:cNvPr id="1026" name="Picture 2">
            <a:extLst>
              <a:ext uri="{FF2B5EF4-FFF2-40B4-BE49-F238E27FC236}">
                <a16:creationId xmlns:a16="http://schemas.microsoft.com/office/drawing/2014/main" id="{25E43803-4864-4EE9-9347-8A9D8D836F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781" y="3636261"/>
            <a:ext cx="1782351" cy="15943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C95FA50-D886-4664-AE23-399A9AADE5C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8257" y="3636261"/>
            <a:ext cx="1636143" cy="15943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90ABED4-B185-4E21-A26D-26EBEE25163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1525" y="3636261"/>
            <a:ext cx="1667005" cy="16549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F0B6EA8-37CC-440F-8E6E-286EE04CAA2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5655" y="3636261"/>
            <a:ext cx="1669414" cy="16549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3B1CCD1-25C9-48F8-8E2E-DA8F03C45DF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02194" y="3636261"/>
            <a:ext cx="1669414" cy="165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108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236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767899" y="980728"/>
            <a:ext cx="7344326" cy="5040560"/>
          </a:xfrm>
        </p:spPr>
        <p:txBody>
          <a:bodyPr/>
          <a:lstStyle/>
          <a:p>
            <a:r>
              <a:rPr lang="en-US" dirty="0">
                <a:solidFill>
                  <a:schemeClr val="tx1"/>
                </a:solidFill>
              </a:rPr>
              <a:t>Robert Millikan held a famous experiment published in 1910.</a:t>
            </a:r>
          </a:p>
          <a:p>
            <a:pPr lvl="1"/>
            <a:r>
              <a:rPr lang="en-US" dirty="0">
                <a:solidFill>
                  <a:schemeClr val="tx1"/>
                </a:solidFill>
              </a:rPr>
              <a:t>Part of the reason for his 1923 Nobel prize in physics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marL="180036" indent="0">
              <a:buNone/>
            </a:pPr>
            <a:endParaRPr lang="en-US" dirty="0">
              <a:solidFill>
                <a:schemeClr val="tx1"/>
              </a:solidFill>
            </a:endParaRPr>
          </a:p>
          <a:p>
            <a:r>
              <a:rPr lang="en-US" dirty="0">
                <a:solidFill>
                  <a:schemeClr val="tx1"/>
                </a:solidFill>
              </a:rPr>
              <a:t>By varying the charge of the electric field, the (charged) oil particles would rise or fall.</a:t>
            </a:r>
          </a:p>
          <a:p>
            <a:pPr lvl="1"/>
            <a:r>
              <a:rPr lang="en-US" dirty="0">
                <a:solidFill>
                  <a:schemeClr val="tx1"/>
                </a:solidFill>
              </a:rPr>
              <a:t>Millikan discovered that that charge was discrete, and had a value of </a:t>
            </a:r>
            <a:r>
              <a:rPr lang="en-GB" dirty="0">
                <a:solidFill>
                  <a:schemeClr val="tx1"/>
                </a:solidFill>
              </a:rPr>
              <a:t>1.5924(17)×10</a:t>
            </a:r>
            <a:r>
              <a:rPr lang="en-GB" baseline="30000" dirty="0">
                <a:solidFill>
                  <a:schemeClr val="tx1"/>
                </a:solidFill>
              </a:rPr>
              <a:t>−19</a:t>
            </a:r>
            <a:r>
              <a:rPr lang="en-GB" dirty="0">
                <a:solidFill>
                  <a:schemeClr val="tx1"/>
                </a:solidFill>
              </a:rPr>
              <a:t> coulomb with a very small margin of error</a:t>
            </a:r>
          </a:p>
          <a:p>
            <a:pPr lvl="1"/>
            <a:r>
              <a:rPr lang="en-GB" dirty="0">
                <a:solidFill>
                  <a:schemeClr val="tx1"/>
                </a:solidFill>
              </a:rPr>
              <a:t>The value is today believed to be 1.602176487(40)×10</a:t>
            </a:r>
            <a:r>
              <a:rPr lang="en-GB" baseline="30000" dirty="0">
                <a:solidFill>
                  <a:schemeClr val="tx1"/>
                </a:solidFill>
              </a:rPr>
              <a:t>−19</a:t>
            </a:r>
            <a:r>
              <a:rPr lang="en-GB" dirty="0">
                <a:solidFill>
                  <a:schemeClr val="tx1"/>
                </a:solidFill>
              </a:rPr>
              <a:t> coulomb</a:t>
            </a:r>
            <a:endParaRPr lang="en-US" dirty="0">
              <a:solidFill>
                <a:schemeClr val="tx1"/>
              </a:solidFill>
            </a:endParaRPr>
          </a:p>
        </p:txBody>
      </p:sp>
      <p:sp>
        <p:nvSpPr>
          <p:cNvPr id="3" name="Slide Number Placeholder 2"/>
          <p:cNvSpPr>
            <a:spLocks noGrp="1"/>
          </p:cNvSpPr>
          <p:nvPr>
            <p:ph type="sldNum" sz="quarter" idx="21"/>
          </p:nvPr>
        </p:nvSpPr>
        <p:spPr/>
        <p:txBody>
          <a:bodyPr/>
          <a:lstStyle/>
          <a:p>
            <a:fld id="{17A9B3F3-0CDD-4032-910D-70E772557002}" type="slidenum">
              <a:rPr lang="en-GB" noProof="0" smtClean="0"/>
              <a:pPr/>
              <a:t>2</a:t>
            </a:fld>
            <a:endParaRPr lang="en-GB" noProof="0"/>
          </a:p>
        </p:txBody>
      </p:sp>
      <p:sp>
        <p:nvSpPr>
          <p:cNvPr id="4" name="Text Placeholder 3"/>
          <p:cNvSpPr>
            <a:spLocks noGrp="1"/>
          </p:cNvSpPr>
          <p:nvPr>
            <p:ph type="body" idx="22"/>
          </p:nvPr>
        </p:nvSpPr>
        <p:spPr/>
        <p:txBody>
          <a:bodyPr/>
          <a:lstStyle/>
          <a:p>
            <a:r>
              <a:rPr lang="en-US" dirty="0"/>
              <a:t>Measuring the charge of an electron</a:t>
            </a:r>
          </a:p>
        </p:txBody>
      </p:sp>
      <p:pic>
        <p:nvPicPr>
          <p:cNvPr id="4100" name="Picture 4" descr="File:Robert-millikan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2264" y="1176338"/>
            <a:ext cx="1714500" cy="2257426"/>
          </a:xfrm>
          <a:prstGeom prst="rect">
            <a:avLst/>
          </a:prstGeom>
          <a:solidFill>
            <a:srgbClr val="FFFFFF">
              <a:shade val="85000"/>
            </a:srgbClr>
          </a:solidFill>
          <a:ln w="12700" cap="sq">
            <a:solidFill>
              <a:schemeClr val="tx1"/>
            </a:solidFill>
            <a:miter lim="800000"/>
          </a:ln>
          <a:effectLst/>
          <a:scene3d>
            <a:camera prst="orthographicFront"/>
            <a:lightRig rig="twoPt" dir="t">
              <a:rot lat="0" lon="0" rev="7200000"/>
            </a:lightRig>
          </a:scene3d>
          <a:sp3d>
            <a:bevelT w="25400" h="19050"/>
            <a:contourClr>
              <a:srgbClr val="FFFFFF"/>
            </a:contourClr>
          </a:sp3d>
          <a:extLst/>
        </p:spPr>
      </p:pic>
      <p:pic>
        <p:nvPicPr>
          <p:cNvPr id="4102" name="Picture 6" descr="File:Simplified scheme of Millikan’s oil-drop experi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4174" y="1916833"/>
            <a:ext cx="5706303" cy="216616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upload.wikimedia.org/wikipedia/en/thumb/e/ed/Nobel_Prize.png/220px-Nobel_Priz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3642" y="4103262"/>
            <a:ext cx="1737037" cy="17054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726304" y="5991091"/>
            <a:ext cx="2941697" cy="400110"/>
          </a:xfrm>
          <a:prstGeom prst="rect">
            <a:avLst/>
          </a:prstGeom>
          <a:noFill/>
        </p:spPr>
        <p:txBody>
          <a:bodyPr wrap="square" rtlCol="0">
            <a:spAutoFit/>
          </a:bodyPr>
          <a:lstStyle/>
          <a:p>
            <a:pPr algn="r"/>
            <a:r>
              <a:rPr lang="en-GB" sz="1000" dirty="0"/>
              <a:t>Oil-drop experiment image, CC-BY-SA 3.0, Theresa Knott</a:t>
            </a:r>
          </a:p>
        </p:txBody>
      </p:sp>
    </p:spTree>
    <p:extLst>
      <p:ext uri="{BB962C8B-B14F-4D97-AF65-F5344CB8AC3E}">
        <p14:creationId xmlns:p14="http://schemas.microsoft.com/office/powerpoint/2010/main" val="192175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endParaRPr lang="en-US" dirty="0"/>
          </a:p>
        </p:txBody>
      </p:sp>
      <p:sp>
        <p:nvSpPr>
          <p:cNvPr id="3" name="Slide Number Placeholder 2"/>
          <p:cNvSpPr>
            <a:spLocks noGrp="1"/>
          </p:cNvSpPr>
          <p:nvPr>
            <p:ph type="sldNum" sz="quarter" idx="21"/>
          </p:nvPr>
        </p:nvSpPr>
        <p:spPr/>
        <p:txBody>
          <a:bodyPr/>
          <a:lstStyle/>
          <a:p>
            <a:fld id="{17A9B3F3-0CDD-4032-910D-70E772557002}" type="slidenum">
              <a:rPr lang="en-GB" noProof="0" smtClean="0"/>
              <a:pPr/>
              <a:t>3</a:t>
            </a:fld>
            <a:endParaRPr lang="en-GB" noProof="0"/>
          </a:p>
        </p:txBody>
      </p:sp>
      <p:sp>
        <p:nvSpPr>
          <p:cNvPr id="4" name="Text Placeholder 3"/>
          <p:cNvSpPr>
            <a:spLocks noGrp="1"/>
          </p:cNvSpPr>
          <p:nvPr>
            <p:ph type="body" idx="22"/>
          </p:nvPr>
        </p:nvSpPr>
        <p:spPr/>
        <p:txBody>
          <a:bodyPr/>
          <a:lstStyle/>
          <a:p>
            <a:r>
              <a:rPr lang="en-US" dirty="0"/>
              <a:t>Measuring the charge of an electron</a:t>
            </a:r>
          </a:p>
        </p:txBody>
      </p:sp>
      <p:pic>
        <p:nvPicPr>
          <p:cNvPr id="5" name="Picture 2" descr="http://smithsonianlibraries.si.edu/.a/6a00e54f95d5fc8833014e8699ad30970d-800wi"/>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5303913" y="1347214"/>
            <a:ext cx="4331391" cy="288032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07568" y="2132857"/>
            <a:ext cx="1872208" cy="408623"/>
          </a:xfrm>
          <a:prstGeom prst="round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Beauty</a:t>
            </a:r>
          </a:p>
        </p:txBody>
      </p:sp>
      <p:sp>
        <p:nvSpPr>
          <p:cNvPr id="7" name="TextBox 6"/>
          <p:cNvSpPr txBox="1"/>
          <p:nvPr/>
        </p:nvSpPr>
        <p:spPr>
          <a:xfrm>
            <a:off x="2207568" y="3140969"/>
            <a:ext cx="2304256" cy="715089"/>
          </a:xfrm>
          <a:prstGeom prst="round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Publish this surely</a:t>
            </a:r>
            <a:br>
              <a:rPr lang="en-US" dirty="0"/>
            </a:br>
            <a:r>
              <a:rPr lang="en-US" dirty="0"/>
              <a:t>Beautiful!!</a:t>
            </a:r>
          </a:p>
        </p:txBody>
      </p:sp>
      <p:sp>
        <p:nvSpPr>
          <p:cNvPr id="10" name="Freeform 9"/>
          <p:cNvSpPr/>
          <p:nvPr/>
        </p:nvSpPr>
        <p:spPr>
          <a:xfrm>
            <a:off x="4093030" y="2239485"/>
            <a:ext cx="2801257" cy="560413"/>
          </a:xfrm>
          <a:custGeom>
            <a:avLst/>
            <a:gdLst>
              <a:gd name="connsiteX0" fmla="*/ 0 w 2801257"/>
              <a:gd name="connsiteY0" fmla="*/ 111830 h 560413"/>
              <a:gd name="connsiteX1" fmla="*/ 1059542 w 2801257"/>
              <a:gd name="connsiteY1" fmla="*/ 24745 h 560413"/>
              <a:gd name="connsiteX2" fmla="*/ 2351314 w 2801257"/>
              <a:gd name="connsiteY2" fmla="*/ 503716 h 560413"/>
              <a:gd name="connsiteX3" fmla="*/ 2801257 w 2801257"/>
              <a:gd name="connsiteY3" fmla="*/ 532745 h 560413"/>
            </a:gdLst>
            <a:ahLst/>
            <a:cxnLst>
              <a:cxn ang="0">
                <a:pos x="connsiteX0" y="connsiteY0"/>
              </a:cxn>
              <a:cxn ang="0">
                <a:pos x="connsiteX1" y="connsiteY1"/>
              </a:cxn>
              <a:cxn ang="0">
                <a:pos x="connsiteX2" y="connsiteY2"/>
              </a:cxn>
              <a:cxn ang="0">
                <a:pos x="connsiteX3" y="connsiteY3"/>
              </a:cxn>
            </a:cxnLst>
            <a:rect l="l" t="t" r="r" b="b"/>
            <a:pathLst>
              <a:path w="2801257" h="560413">
                <a:moveTo>
                  <a:pt x="0" y="111830"/>
                </a:moveTo>
                <a:cubicBezTo>
                  <a:pt x="333828" y="35630"/>
                  <a:pt x="667656" y="-40569"/>
                  <a:pt x="1059542" y="24745"/>
                </a:cubicBezTo>
                <a:cubicBezTo>
                  <a:pt x="1451428" y="90059"/>
                  <a:pt x="2061028" y="419049"/>
                  <a:pt x="2351314" y="503716"/>
                </a:cubicBezTo>
                <a:cubicBezTo>
                  <a:pt x="2641600" y="588383"/>
                  <a:pt x="2721428" y="560564"/>
                  <a:pt x="2801257" y="532745"/>
                </a:cubicBezTo>
              </a:path>
            </a:pathLst>
          </a:custGeom>
          <a:noFill/>
          <a:ln w="57150">
            <a:solidFill>
              <a:schemeClr val="tx1"/>
            </a:solidFill>
            <a:tailEnd type="arrow" w="lg"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4484914" y="3454401"/>
            <a:ext cx="1291772" cy="703695"/>
          </a:xfrm>
          <a:custGeom>
            <a:avLst/>
            <a:gdLst>
              <a:gd name="connsiteX0" fmla="*/ 0 w 1291772"/>
              <a:gd name="connsiteY0" fmla="*/ 406400 h 703695"/>
              <a:gd name="connsiteX1" fmla="*/ 696686 w 1291772"/>
              <a:gd name="connsiteY1" fmla="*/ 696686 h 703695"/>
              <a:gd name="connsiteX2" fmla="*/ 972457 w 1291772"/>
              <a:gd name="connsiteY2" fmla="*/ 145143 h 703695"/>
              <a:gd name="connsiteX3" fmla="*/ 1291772 w 1291772"/>
              <a:gd name="connsiteY3" fmla="*/ 0 h 703695"/>
            </a:gdLst>
            <a:ahLst/>
            <a:cxnLst>
              <a:cxn ang="0">
                <a:pos x="connsiteX0" y="connsiteY0"/>
              </a:cxn>
              <a:cxn ang="0">
                <a:pos x="connsiteX1" y="connsiteY1"/>
              </a:cxn>
              <a:cxn ang="0">
                <a:pos x="connsiteX2" y="connsiteY2"/>
              </a:cxn>
              <a:cxn ang="0">
                <a:pos x="connsiteX3" y="connsiteY3"/>
              </a:cxn>
            </a:cxnLst>
            <a:rect l="l" t="t" r="r" b="b"/>
            <a:pathLst>
              <a:path w="1291772" h="703695">
                <a:moveTo>
                  <a:pt x="0" y="406400"/>
                </a:moveTo>
                <a:cubicBezTo>
                  <a:pt x="267305" y="573314"/>
                  <a:pt x="534610" y="740229"/>
                  <a:pt x="696686" y="696686"/>
                </a:cubicBezTo>
                <a:cubicBezTo>
                  <a:pt x="858762" y="653143"/>
                  <a:pt x="873276" y="261257"/>
                  <a:pt x="972457" y="145143"/>
                </a:cubicBezTo>
                <a:cubicBezTo>
                  <a:pt x="1071638" y="29029"/>
                  <a:pt x="1181705" y="14514"/>
                  <a:pt x="1291772" y="0"/>
                </a:cubicBezTo>
              </a:path>
            </a:pathLst>
          </a:custGeom>
          <a:noFill/>
          <a:ln w="57150">
            <a:solidFill>
              <a:schemeClr val="tx1"/>
            </a:solidFill>
            <a:tailEnd type="arrow" w="lg"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487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1881159" y="1484784"/>
            <a:ext cx="8429683" cy="4536504"/>
          </a:xfrm>
        </p:spPr>
        <p:txBody>
          <a:bodyPr/>
          <a:lstStyle/>
          <a:p>
            <a:r>
              <a:rPr lang="en-US" sz="2000" dirty="0">
                <a:solidFill>
                  <a:schemeClr val="tx1"/>
                </a:solidFill>
              </a:rPr>
              <a:t>Millikan had almost exactly the correct value, but extremely small error margins in published result.</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marL="180036" indent="0">
              <a:buNone/>
            </a:pPr>
            <a:endParaRPr lang="en-US" sz="2000" dirty="0">
              <a:solidFill>
                <a:schemeClr val="tx1"/>
              </a:solidFill>
            </a:endParaRPr>
          </a:p>
          <a:p>
            <a:r>
              <a:rPr lang="en-US" sz="2000" dirty="0">
                <a:solidFill>
                  <a:schemeClr val="tx1"/>
                </a:solidFill>
              </a:rPr>
              <a:t>A lot of data excluded from publication</a:t>
            </a:r>
          </a:p>
        </p:txBody>
      </p:sp>
      <p:sp>
        <p:nvSpPr>
          <p:cNvPr id="3" name="Slide Number Placeholder 2"/>
          <p:cNvSpPr>
            <a:spLocks noGrp="1"/>
          </p:cNvSpPr>
          <p:nvPr>
            <p:ph type="sldNum" sz="quarter" idx="21"/>
          </p:nvPr>
        </p:nvSpPr>
        <p:spPr/>
        <p:txBody>
          <a:bodyPr/>
          <a:lstStyle/>
          <a:p>
            <a:fld id="{17A9B3F3-0CDD-4032-910D-70E772557002}" type="slidenum">
              <a:rPr lang="en-GB" noProof="0" smtClean="0"/>
              <a:pPr/>
              <a:t>4</a:t>
            </a:fld>
            <a:endParaRPr lang="en-GB" noProof="0"/>
          </a:p>
        </p:txBody>
      </p:sp>
      <p:sp>
        <p:nvSpPr>
          <p:cNvPr id="4" name="Text Placeholder 3"/>
          <p:cNvSpPr>
            <a:spLocks noGrp="1"/>
          </p:cNvSpPr>
          <p:nvPr>
            <p:ph type="body" idx="22"/>
          </p:nvPr>
        </p:nvSpPr>
        <p:spPr/>
        <p:txBody>
          <a:bodyPr/>
          <a:lstStyle/>
          <a:p>
            <a:r>
              <a:rPr lang="en-US" dirty="0"/>
              <a:t>Measuring the charge of an electron</a:t>
            </a:r>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1705" y="2382664"/>
            <a:ext cx="460057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rot="5400000">
            <a:off x="6972348" y="3436021"/>
            <a:ext cx="2270471" cy="307777"/>
          </a:xfrm>
          <a:prstGeom prst="rect">
            <a:avLst/>
          </a:prstGeom>
          <a:noFill/>
        </p:spPr>
        <p:txBody>
          <a:bodyPr wrap="square" rtlCol="0">
            <a:spAutoFit/>
          </a:bodyPr>
          <a:lstStyle/>
          <a:p>
            <a:r>
              <a:rPr lang="en-US" sz="1400" dirty="0"/>
              <a:t>Figure by </a:t>
            </a:r>
            <a:r>
              <a:rPr lang="en-GB" sz="1400" dirty="0"/>
              <a:t>David Schneider</a:t>
            </a:r>
            <a:endParaRPr lang="en-US" sz="1400" dirty="0"/>
          </a:p>
        </p:txBody>
      </p:sp>
    </p:spTree>
    <p:extLst>
      <p:ext uri="{BB962C8B-B14F-4D97-AF65-F5344CB8AC3E}">
        <p14:creationId xmlns:p14="http://schemas.microsoft.com/office/powerpoint/2010/main" val="257817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endParaRPr lang="en-GB"/>
          </a:p>
        </p:txBody>
      </p:sp>
      <p:sp>
        <p:nvSpPr>
          <p:cNvPr id="3" name="Slide Number Placeholder 2"/>
          <p:cNvSpPr>
            <a:spLocks noGrp="1"/>
          </p:cNvSpPr>
          <p:nvPr>
            <p:ph type="sldNum" sz="quarter" idx="21"/>
          </p:nvPr>
        </p:nvSpPr>
        <p:spPr/>
        <p:txBody>
          <a:bodyPr/>
          <a:lstStyle/>
          <a:p>
            <a:fld id="{17A9B3F3-0CDD-4032-910D-70E772557002}" type="slidenum">
              <a:rPr lang="en-GB" noProof="0" smtClean="0"/>
              <a:pPr/>
              <a:t>5</a:t>
            </a:fld>
            <a:endParaRPr lang="en-GB" noProof="0"/>
          </a:p>
        </p:txBody>
      </p:sp>
      <p:sp>
        <p:nvSpPr>
          <p:cNvPr id="4" name="Text Placeholder 3"/>
          <p:cNvSpPr>
            <a:spLocks noGrp="1"/>
          </p:cNvSpPr>
          <p:nvPr>
            <p:ph type="body" idx="22"/>
          </p:nvPr>
        </p:nvSpPr>
        <p:spPr/>
        <p:txBody>
          <a:bodyPr/>
          <a:lstStyle/>
          <a:p>
            <a:r>
              <a:rPr lang="en-GB" dirty="0"/>
              <a:t>Making up data</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902" y="1916833"/>
            <a:ext cx="8766196"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181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1"/>
          </p:nvPr>
        </p:nvSpPr>
        <p:spPr/>
        <p:txBody>
          <a:bodyPr/>
          <a:lstStyle/>
          <a:p>
            <a:fld id="{17A9B3F3-0CDD-4032-910D-70E772557002}" type="slidenum">
              <a:rPr lang="en-GB" noProof="0" smtClean="0"/>
              <a:pPr/>
              <a:t>6</a:t>
            </a:fld>
            <a:endParaRPr lang="en-GB" noProof="0"/>
          </a:p>
        </p:txBody>
      </p:sp>
      <p:sp>
        <p:nvSpPr>
          <p:cNvPr id="4" name="Text Placeholder 3"/>
          <p:cNvSpPr>
            <a:spLocks noGrp="1"/>
          </p:cNvSpPr>
          <p:nvPr>
            <p:ph type="body" idx="22"/>
          </p:nvPr>
        </p:nvSpPr>
        <p:spPr/>
        <p:txBody>
          <a:bodyPr/>
          <a:lstStyle/>
          <a:p>
            <a:endParaRPr lang="en-GB"/>
          </a:p>
        </p:txBody>
      </p:sp>
      <p:sp>
        <p:nvSpPr>
          <p:cNvPr id="5" name="Rectangle 4"/>
          <p:cNvSpPr/>
          <p:nvPr/>
        </p:nvSpPr>
        <p:spPr>
          <a:xfrm>
            <a:off x="1719532" y="5877272"/>
            <a:ext cx="8752935" cy="646331"/>
          </a:xfrm>
          <a:prstGeom prst="rect">
            <a:avLst/>
          </a:prstGeom>
        </p:spPr>
        <p:txBody>
          <a:bodyPr wrap="square">
            <a:spAutoFit/>
          </a:bodyPr>
          <a:lstStyle/>
          <a:p>
            <a:pPr lvl="1" algn="r"/>
            <a:r>
              <a:rPr lang="en-US" sz="1200" dirty="0"/>
              <a:t>Source: </a:t>
            </a:r>
          </a:p>
          <a:p>
            <a:pPr marL="628650" lvl="1" indent="-171450" algn="r">
              <a:buFont typeface="Arial" pitchFamily="34" charset="0"/>
              <a:buChar char="•"/>
            </a:pPr>
            <a:r>
              <a:rPr lang="en-US" sz="1200" dirty="0"/>
              <a:t>Tenfold increase in scientific research papers retracted for fraud, </a:t>
            </a:r>
            <a:r>
              <a:rPr lang="en-GB" sz="1200" dirty="0" err="1"/>
              <a:t>Alok</a:t>
            </a:r>
            <a:r>
              <a:rPr lang="en-GB" sz="1200" dirty="0"/>
              <a:t> </a:t>
            </a:r>
            <a:r>
              <a:rPr lang="en-GB" sz="1200" dirty="0" err="1"/>
              <a:t>Jha</a:t>
            </a:r>
            <a:r>
              <a:rPr lang="en-GB" sz="1200" dirty="0"/>
              <a:t>, The Guardian, Monday 1 October 2012</a:t>
            </a:r>
          </a:p>
          <a:p>
            <a:pPr marL="628650" lvl="1" indent="-171450" algn="r">
              <a:buFont typeface="Arial" pitchFamily="34" charset="0"/>
              <a:buChar char="•"/>
            </a:pPr>
            <a:r>
              <a:rPr lang="en-US" sz="1200" dirty="0"/>
              <a:t>Drug development: Raise standards for preclinical cancer research, </a:t>
            </a:r>
            <a:r>
              <a:rPr lang="nb-NO" sz="1200" dirty="0"/>
              <a:t>C. Glenn Begley and Lee M. Ellis, </a:t>
            </a:r>
            <a:r>
              <a:rPr lang="en-US" sz="1200" dirty="0"/>
              <a:t>Nature 483,  2012</a:t>
            </a:r>
            <a:endParaRPr lang="en-GB" sz="1200" dirty="0"/>
          </a:p>
        </p:txBody>
      </p:sp>
      <p:grpSp>
        <p:nvGrpSpPr>
          <p:cNvPr id="6" name="Group 5"/>
          <p:cNvGrpSpPr/>
          <p:nvPr/>
        </p:nvGrpSpPr>
        <p:grpSpPr>
          <a:xfrm>
            <a:off x="1847530" y="980728"/>
            <a:ext cx="4896543" cy="2016224"/>
            <a:chOff x="307976" y="3573016"/>
            <a:chExt cx="4896543" cy="2016224"/>
          </a:xfrm>
        </p:grpSpPr>
        <p:sp>
          <p:nvSpPr>
            <p:cNvPr id="7" name="Rounded Rectangle 6"/>
            <p:cNvSpPr/>
            <p:nvPr/>
          </p:nvSpPr>
          <p:spPr>
            <a:xfrm>
              <a:off x="307976" y="3573016"/>
              <a:ext cx="4896543" cy="2016224"/>
            </a:xfrm>
            <a:prstGeom prst="roundRect">
              <a:avLst/>
            </a:prstGeom>
          </p:spPr>
          <p:style>
            <a:lnRef idx="2">
              <a:schemeClr val="dk1"/>
            </a:lnRef>
            <a:fillRef idx="1">
              <a:schemeClr val="lt1"/>
            </a:fillRef>
            <a:effectRef idx="0">
              <a:schemeClr val="dk1"/>
            </a:effectRef>
            <a:fontRef idx="minor">
              <a:schemeClr val="dk1"/>
            </a:fontRef>
          </p:style>
          <p:txBody>
            <a:bodyPr rtlCol="0" anchor="b"/>
            <a:lstStyle/>
            <a:p>
              <a:r>
                <a:rPr lang="en-US" dirty="0"/>
                <a:t>Tenfold increase in scientific research papers retracted for fraud since 1975: Two thirds retracted for scientific misconduct, not error</a:t>
              </a:r>
            </a:p>
          </p:txBody>
        </p:sp>
        <p:pic>
          <p:nvPicPr>
            <p:cNvPr id="8"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001" y="3789040"/>
              <a:ext cx="449906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 name="Group 13"/>
          <p:cNvGrpSpPr/>
          <p:nvPr/>
        </p:nvGrpSpPr>
        <p:grpSpPr>
          <a:xfrm>
            <a:off x="5735960" y="3359670"/>
            <a:ext cx="4032449" cy="1653506"/>
            <a:chOff x="776585" y="3140967"/>
            <a:chExt cx="4032449" cy="1653506"/>
          </a:xfrm>
        </p:grpSpPr>
        <p:sp>
          <p:nvSpPr>
            <p:cNvPr id="13" name="Rounded Rectangle 12"/>
            <p:cNvSpPr/>
            <p:nvPr/>
          </p:nvSpPr>
          <p:spPr>
            <a:xfrm>
              <a:off x="776585" y="3140967"/>
              <a:ext cx="4032449" cy="1653506"/>
            </a:xfrm>
            <a:prstGeom prst="roundRect">
              <a:avLst/>
            </a:prstGeom>
          </p:spPr>
          <p:style>
            <a:lnRef idx="2">
              <a:schemeClr val="dk1"/>
            </a:lnRef>
            <a:fillRef idx="1">
              <a:schemeClr val="lt1"/>
            </a:fillRef>
            <a:effectRef idx="0">
              <a:schemeClr val="dk1"/>
            </a:effectRef>
            <a:fontRef idx="minor">
              <a:schemeClr val="dk1"/>
            </a:fontRef>
          </p:style>
          <p:txBody>
            <a:bodyPr rtlCol="0" anchor="b"/>
            <a:lstStyle/>
            <a:p>
              <a:pPr algn="ctr"/>
              <a:r>
                <a:rPr lang="en-GB" dirty="0"/>
                <a:t>Findings in six of 53 landmark studies in </a:t>
              </a:r>
              <a:br>
                <a:rPr lang="en-GB" dirty="0"/>
              </a:br>
              <a:r>
                <a:rPr lang="en-GB" dirty="0"/>
                <a:t>cancer research can be confirmed</a:t>
              </a:r>
            </a:p>
          </p:txBody>
        </p:sp>
        <p:pic>
          <p:nvPicPr>
            <p:cNvPr id="819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549" y="3284984"/>
              <a:ext cx="3541517" cy="794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65814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endParaRPr lang="en-GB"/>
          </a:p>
        </p:txBody>
      </p:sp>
      <p:sp>
        <p:nvSpPr>
          <p:cNvPr id="3" name="Slide Number Placeholder 2"/>
          <p:cNvSpPr>
            <a:spLocks noGrp="1"/>
          </p:cNvSpPr>
          <p:nvPr>
            <p:ph type="sldNum" sz="quarter" idx="21"/>
          </p:nvPr>
        </p:nvSpPr>
        <p:spPr/>
        <p:txBody>
          <a:bodyPr/>
          <a:lstStyle/>
          <a:p>
            <a:fld id="{17A9B3F3-0CDD-4032-910D-70E772557002}" type="slidenum">
              <a:rPr lang="en-GB" noProof="0" smtClean="0"/>
              <a:pPr/>
              <a:t>7</a:t>
            </a:fld>
            <a:endParaRPr lang="en-GB" noProof="0"/>
          </a:p>
        </p:txBody>
      </p:sp>
      <p:sp>
        <p:nvSpPr>
          <p:cNvPr id="4" name="Text Placeholder 3"/>
          <p:cNvSpPr>
            <a:spLocks noGrp="1"/>
          </p:cNvSpPr>
          <p:nvPr>
            <p:ph type="body" idx="22"/>
          </p:nvPr>
        </p:nvSpPr>
        <p:spPr/>
        <p:txBody>
          <a:bodyPr/>
          <a:lstStyle/>
          <a:p>
            <a:r>
              <a:rPr lang="en-GB" dirty="0"/>
              <a:t>Making up data</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286" y="2060849"/>
            <a:ext cx="8839428" cy="2748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0922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1881159" y="4841900"/>
            <a:ext cx="8429683" cy="1179388"/>
          </a:xfrm>
        </p:spPr>
        <p:txBody>
          <a:bodyPr/>
          <a:lstStyle/>
          <a:p>
            <a:pPr marL="0" indent="0" algn="just">
              <a:buNone/>
            </a:pPr>
            <a:r>
              <a:rPr lang="en-US" sz="2000" dirty="0">
                <a:solidFill>
                  <a:schemeClr val="tx1"/>
                </a:solidFill>
              </a:rPr>
              <a:t>A chemist treats the laboratory with thorough respect, having strict security procedures, careful note taking during experiments, etc. So should we also treat our computers, as it is the laboratory of computational science.</a:t>
            </a:r>
          </a:p>
          <a:p>
            <a:pPr marL="0" indent="0">
              <a:buNone/>
            </a:pPr>
            <a:endParaRPr lang="en-US" sz="2000" dirty="0">
              <a:solidFill>
                <a:schemeClr val="tx1"/>
              </a:solidFill>
            </a:endParaRPr>
          </a:p>
        </p:txBody>
      </p:sp>
      <p:sp>
        <p:nvSpPr>
          <p:cNvPr id="3" name="Slide Number Placeholder 2"/>
          <p:cNvSpPr>
            <a:spLocks noGrp="1"/>
          </p:cNvSpPr>
          <p:nvPr>
            <p:ph type="sldNum" sz="quarter" idx="21"/>
          </p:nvPr>
        </p:nvSpPr>
        <p:spPr/>
        <p:txBody>
          <a:bodyPr/>
          <a:lstStyle/>
          <a:p>
            <a:fld id="{17A9B3F3-0CDD-4032-910D-70E772557002}" type="slidenum">
              <a:rPr lang="en-GB" noProof="0" smtClean="0"/>
              <a:pPr/>
              <a:t>8</a:t>
            </a:fld>
            <a:endParaRPr lang="en-GB" noProof="0"/>
          </a:p>
        </p:txBody>
      </p:sp>
      <p:sp>
        <p:nvSpPr>
          <p:cNvPr id="4" name="Text Placeholder 3"/>
          <p:cNvSpPr>
            <a:spLocks noGrp="1"/>
          </p:cNvSpPr>
          <p:nvPr>
            <p:ph type="body" idx="22"/>
          </p:nvPr>
        </p:nvSpPr>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484784"/>
            <a:ext cx="3456384" cy="2912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or.ucsf.edu/ehs/11567-DSY/version/default/part/ImageData/data/Lab%20Glasswa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080" y="1615736"/>
            <a:ext cx="3708068" cy="27810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Left-Right Arrow 4"/>
          <p:cNvSpPr/>
          <p:nvPr/>
        </p:nvSpPr>
        <p:spPr>
          <a:xfrm>
            <a:off x="5303912" y="2652754"/>
            <a:ext cx="1728192" cy="707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89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1847529" y="4941168"/>
            <a:ext cx="8429683" cy="1305436"/>
          </a:xfrm>
        </p:spPr>
        <p:txBody>
          <a:bodyPr/>
          <a:lstStyle/>
          <a:p>
            <a:pPr marL="0" indent="0" algn="just">
              <a:buNone/>
            </a:pPr>
            <a:r>
              <a:rPr lang="en-US" sz="2400" dirty="0">
                <a:solidFill>
                  <a:sysClr val="windowText" lastClr="000000"/>
                </a:solidFill>
              </a:rPr>
              <a:t>Working reproducibly should become a central part of your everyday work cycle: it is not enough to think of it as a post publication step (which never happens, anyway…)</a:t>
            </a:r>
          </a:p>
        </p:txBody>
      </p:sp>
      <p:sp>
        <p:nvSpPr>
          <p:cNvPr id="3" name="Slide Number Placeholder 2"/>
          <p:cNvSpPr>
            <a:spLocks noGrp="1"/>
          </p:cNvSpPr>
          <p:nvPr>
            <p:ph type="sldNum" sz="quarter" idx="21"/>
          </p:nvPr>
        </p:nvSpPr>
        <p:spPr/>
        <p:txBody>
          <a:bodyPr/>
          <a:lstStyle/>
          <a:p>
            <a:fld id="{17A9B3F3-0CDD-4032-910D-70E772557002}" type="slidenum">
              <a:rPr lang="en-GB" noProof="0" smtClean="0"/>
              <a:pPr/>
              <a:t>9</a:t>
            </a:fld>
            <a:endParaRPr lang="en-GB" noProof="0"/>
          </a:p>
        </p:txBody>
      </p:sp>
      <p:sp>
        <p:nvSpPr>
          <p:cNvPr id="5" name="Rounded Rectangle 4"/>
          <p:cNvSpPr/>
          <p:nvPr/>
        </p:nvSpPr>
        <p:spPr>
          <a:xfrm>
            <a:off x="1847528" y="1556792"/>
            <a:ext cx="8496944" cy="17041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2800" dirty="0"/>
              <a:t>"In academia, software quality, user interfaces,</a:t>
            </a:r>
          </a:p>
          <a:p>
            <a:pPr algn="ctr"/>
            <a:r>
              <a:rPr lang="en-US" sz="2800" dirty="0"/>
              <a:t>documentation, testing and reproducibility, will all be </a:t>
            </a:r>
          </a:p>
          <a:p>
            <a:pPr algn="r"/>
            <a:r>
              <a:rPr lang="en-US" sz="2800" dirty="0"/>
              <a:t>sacrificed at the altar of publications"</a:t>
            </a:r>
          </a:p>
        </p:txBody>
      </p:sp>
      <p:sp>
        <p:nvSpPr>
          <p:cNvPr id="7" name="Text Placeholder 6">
            <a:extLst>
              <a:ext uri="{FF2B5EF4-FFF2-40B4-BE49-F238E27FC236}">
                <a16:creationId xmlns:a16="http://schemas.microsoft.com/office/drawing/2014/main" id="{DCF60439-532A-4640-A75C-693A8BC5C1CC}"/>
              </a:ext>
            </a:extLst>
          </p:cNvPr>
          <p:cNvSpPr>
            <a:spLocks noGrp="1"/>
          </p:cNvSpPr>
          <p:nvPr>
            <p:ph type="body" idx="22"/>
          </p:nvPr>
        </p:nvSpPr>
        <p:spPr/>
        <p:txBody>
          <a:bodyPr/>
          <a:lstStyle/>
          <a:p>
            <a:endParaRPr lang="en-US"/>
          </a:p>
        </p:txBody>
      </p:sp>
    </p:spTree>
    <p:extLst>
      <p:ext uri="{BB962C8B-B14F-4D97-AF65-F5344CB8AC3E}">
        <p14:creationId xmlns:p14="http://schemas.microsoft.com/office/powerpoint/2010/main" val="2474031217"/>
      </p:ext>
    </p:extLst>
  </p:cSld>
  <p:clrMapOvr>
    <a:masterClrMapping/>
  </p:clrMapOvr>
</p:sld>
</file>

<file path=ppt/theme/theme1.xml><?xml version="1.0" encoding="utf-8"?>
<a:theme xmlns:a="http://schemas.openxmlformats.org/drawingml/2006/main" name="SINTEF Lys">
  <a:themeElements>
    <a:clrScheme name="SINTEF">
      <a:dk1>
        <a:sysClr val="windowText" lastClr="000000"/>
      </a:dk1>
      <a:lt1>
        <a:sysClr val="window" lastClr="FFFFFF"/>
      </a:lt1>
      <a:dk2>
        <a:srgbClr val="003C65"/>
      </a:dk2>
      <a:lt2>
        <a:srgbClr val="FFFFFF"/>
      </a:lt2>
      <a:accent1>
        <a:srgbClr val="003C65"/>
      </a:accent1>
      <a:accent2>
        <a:srgbClr val="22A7E5"/>
      </a:accent2>
      <a:accent3>
        <a:srgbClr val="EC008C"/>
      </a:accent3>
      <a:accent4>
        <a:srgbClr val="A4C21F"/>
      </a:accent4>
      <a:accent5>
        <a:srgbClr val="F7E918"/>
      </a:accent5>
      <a:accent6>
        <a:srgbClr val="A19589"/>
      </a:accent6>
      <a:hlink>
        <a:srgbClr val="0563C1"/>
      </a:hlink>
      <a:folHlink>
        <a:srgbClr val="954F72"/>
      </a:folHlink>
    </a:clrScheme>
    <a:fontScheme name="SINTEF">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0800">
          <a:solidFill>
            <a:schemeClr val="tx2"/>
          </a:solidFill>
          <a:tailEnd type="oval"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SINTEF Presentation" id="{B6F53DB1-275F-40C1-8AF6-C3E310FBF65E}" vid="{B77A462C-D9DD-4472-9255-602143C58A70}"/>
    </a:ext>
  </a:extLst>
</a:theme>
</file>

<file path=ppt/theme/theme2.xml><?xml version="1.0" encoding="utf-8"?>
<a:theme xmlns:a="http://schemas.openxmlformats.org/drawingml/2006/main" name="SINTEF Mørk">
  <a:themeElements>
    <a:clrScheme name="SINTEF">
      <a:dk1>
        <a:sysClr val="windowText" lastClr="000000"/>
      </a:dk1>
      <a:lt1>
        <a:sysClr val="window" lastClr="FFFFFF"/>
      </a:lt1>
      <a:dk2>
        <a:srgbClr val="003C65"/>
      </a:dk2>
      <a:lt2>
        <a:srgbClr val="FFFFFF"/>
      </a:lt2>
      <a:accent1>
        <a:srgbClr val="003C65"/>
      </a:accent1>
      <a:accent2>
        <a:srgbClr val="22A7E5"/>
      </a:accent2>
      <a:accent3>
        <a:srgbClr val="EC008C"/>
      </a:accent3>
      <a:accent4>
        <a:srgbClr val="A4C21F"/>
      </a:accent4>
      <a:accent5>
        <a:srgbClr val="F7E918"/>
      </a:accent5>
      <a:accent6>
        <a:srgbClr val="A19589"/>
      </a:accent6>
      <a:hlink>
        <a:srgbClr val="0563C1"/>
      </a:hlink>
      <a:folHlink>
        <a:srgbClr val="954F72"/>
      </a:folHlink>
    </a:clrScheme>
    <a:fontScheme name="SINTEF">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0800">
          <a:solidFill>
            <a:schemeClr val="tx2"/>
          </a:solidFill>
          <a:tailEnd type="oval"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SINTEF Presentation" id="{B6F53DB1-275F-40C1-8AF6-C3E310FBF65E}" vid="{437E8BBA-6947-4E25-91C8-495944816AA3}"/>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SINTEF Presentation</Template>
  <TotalTime>437</TotalTime>
  <Words>485</Words>
  <Application>Microsoft Office PowerPoint</Application>
  <PresentationFormat>Widescreen</PresentationFormat>
  <Paragraphs>101</Paragraphs>
  <Slides>16</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16</vt:i4>
      </vt:variant>
    </vt:vector>
  </HeadingPairs>
  <TitlesOfParts>
    <vt:vector size="20" baseType="lpstr">
      <vt:lpstr>Arial</vt:lpstr>
      <vt:lpstr>Calibri</vt:lpstr>
      <vt:lpstr>SINTEF Lys</vt:lpstr>
      <vt:lpstr>SINTEF Mørk</vt:lpstr>
      <vt:lpstr>UQ in Python - Intro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and Jupyter Notebooks</vt:lpstr>
      <vt:lpstr>Python</vt:lpstr>
      <vt:lpstr>Python ecosystem</vt:lpstr>
      <vt:lpstr>Jupyter Notebook</vt:lpstr>
      <vt:lpstr>Exercise 1: Plot unit circle</vt:lpstr>
      <vt:lpstr>Exercise 2: Monte Carlo integration of Pi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André Brodtkorb</dc:creator>
  <dc:description>template by officeconsult.no</dc:description>
  <cp:lastModifiedBy>André Brodtkorb</cp:lastModifiedBy>
  <cp:revision>57</cp:revision>
  <dcterms:created xsi:type="dcterms:W3CDTF">2019-01-24T06:34:38Z</dcterms:created>
  <dcterms:modified xsi:type="dcterms:W3CDTF">2019-01-28T10:38:57Z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by">
    <vt:lpwstr>officeconsult.no</vt:lpwstr>
  </property>
</Properties>
</file>