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3" r:id="rId3"/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efaul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type="title"/>
          </p:nvPr>
        </p:nvSpPr>
        <p:spPr>
          <a:xfrm>
            <a:off x="863600" y="3749277"/>
            <a:ext cx="7485063" cy="584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4572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914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3716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863600" y="4326731"/>
            <a:ext cx="7510462" cy="600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lvl="1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lvl="2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lvl="3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lvl="4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4419600" y="4629150"/>
            <a:ext cx="2133599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Default 0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00037" y="0"/>
            <a:ext cx="8520112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4572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914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3716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95275" y="1116806"/>
            <a:ext cx="8524874" cy="32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774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68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2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82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4419600" y="4629150"/>
            <a:ext cx="2133599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efault 0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00037" y="0"/>
            <a:ext cx="8520112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4572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914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3716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295275" y="1116806"/>
            <a:ext cx="8524874" cy="32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774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68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2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82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4419600" y="4629150"/>
            <a:ext cx="2133599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efaul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2" type="sldNum"/>
          </p:nvPr>
        </p:nvSpPr>
        <p:spPr>
          <a:xfrm>
            <a:off x="219075" y="4774406"/>
            <a:ext cx="343903" cy="268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00037" y="0"/>
            <a:ext cx="8520112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4572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914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3716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295275" y="1116806"/>
            <a:ext cx="8524874" cy="32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774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68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2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82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219075" y="4774406"/>
            <a:ext cx="343903" cy="268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300037" y="0"/>
            <a:ext cx="8520112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4572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914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3716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295275" y="1116806"/>
            <a:ext cx="8524874" cy="32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774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68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2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82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4294967295" type="ctrTitle"/>
          </p:nvPr>
        </p:nvSpPr>
        <p:spPr>
          <a:xfrm>
            <a:off x="444500" y="3711177"/>
            <a:ext cx="7485063" cy="464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Soccer Agent</a:t>
            </a:r>
            <a:r>
              <a:rPr lang="en"/>
              <a:t> - Planner Implementation</a:t>
            </a:r>
          </a:p>
        </p:txBody>
      </p:sp>
      <p:sp>
        <p:nvSpPr>
          <p:cNvPr id="76" name="Shape 76"/>
          <p:cNvSpPr txBox="1"/>
          <p:nvPr>
            <p:ph idx="4294967295" type="subTitle"/>
          </p:nvPr>
        </p:nvSpPr>
        <p:spPr>
          <a:xfrm>
            <a:off x="431800" y="4311252"/>
            <a:ext cx="7510462" cy="5393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members: Babneet Singh, Chen Zhang, </a:t>
            </a:r>
            <a:r>
              <a:rPr lang="en"/>
              <a:t>Tosin Agagu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0036" y="216693"/>
            <a:ext cx="2225675" cy="294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title"/>
          </p:nvPr>
        </p:nvSpPr>
        <p:spPr>
          <a:xfrm>
            <a:off x="300037" y="270271"/>
            <a:ext cx="8520112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Overview of our Approach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374166" y="1208722"/>
            <a:ext cx="8624266" cy="3230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166831" lvl="3" marL="47798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Environment Properties</a:t>
            </a:r>
          </a:p>
          <a:p>
            <a:pPr indent="-166831" lvl="3" marL="47798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Agent Actions</a:t>
            </a:r>
          </a:p>
          <a:p>
            <a:pPr indent="-166831" lvl="3" marL="47798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STRIPS</a:t>
            </a:r>
          </a:p>
          <a:p>
            <a:pPr indent="-166831" lvl="3" marL="47798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Examples of STRIPS Notation</a:t>
            </a:r>
          </a:p>
          <a:p>
            <a:pPr indent="-166831" lvl="3" marL="47798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Agent Architecture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type="title"/>
          </p:nvPr>
        </p:nvSpPr>
        <p:spPr>
          <a:xfrm>
            <a:off x="300037" y="270271"/>
            <a:ext cx="8520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/>
              <a:t>Environment Properties</a:t>
            </a:r>
          </a:p>
        </p:txBody>
      </p:sp>
      <p:sp>
        <p:nvSpPr>
          <p:cNvPr id="91" name="Shape 91"/>
          <p:cNvSpPr/>
          <p:nvPr/>
        </p:nvSpPr>
        <p:spPr>
          <a:xfrm>
            <a:off x="374166" y="1208722"/>
            <a:ext cx="8624400" cy="3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Environment properties that can be evaluated by the agent: </a:t>
            </a:r>
            <a: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  <a:p>
            <a:pPr indent="-166831" lvl="3" marL="47798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</a:t>
            </a: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ball_in_possession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  <a:p>
            <a:pPr indent="-166831" lvl="3" marL="47798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</a:t>
            </a: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is_ball_visible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  <a:p>
            <a:pPr indent="-166831" lvl="3" marL="47798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</a:t>
            </a: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is_being_blocked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  <a:p>
            <a:pPr indent="-166831" lvl="3" marL="47798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</a:t>
            </a: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ball_inside_goal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  <a:p>
            <a:pPr indent="-166831" lvl="3" marL="47798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</a:t>
            </a: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is_goal_visible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300037" y="270271"/>
            <a:ext cx="8520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/>
              <a:t>Agent Actions</a:t>
            </a:r>
          </a:p>
        </p:txBody>
      </p:sp>
      <p:sp>
        <p:nvSpPr>
          <p:cNvPr id="98" name="Shape 98"/>
          <p:cNvSpPr/>
          <p:nvPr/>
        </p:nvSpPr>
        <p:spPr>
          <a:xfrm>
            <a:off x="374166" y="1208722"/>
            <a:ext cx="8624400" cy="3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 that can be performed by the agent:</a:t>
            </a:r>
          </a:p>
          <a:p>
            <a:pPr indent="-166831" lvl="3" marL="47798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  <a:p>
            <a:pPr indent="-166831" lvl="3" marL="47798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ocate_ball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  <a:p>
            <a:pPr indent="-166831" lvl="3" marL="47798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ntercept_ball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  <a:p>
            <a:pPr indent="-166831" lvl="3" marL="47798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ocate_goal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  <a:p>
            <a:pPr indent="-166831" lvl="3" marL="47798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core_goal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type="title"/>
          </p:nvPr>
        </p:nvSpPr>
        <p:spPr>
          <a:xfrm>
            <a:off x="300037" y="270271"/>
            <a:ext cx="8520112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/>
              <a:t>Description of Agent’s Actions (STRIPS)</a:t>
            </a:r>
          </a:p>
        </p:txBody>
      </p:sp>
      <p:sp>
        <p:nvSpPr>
          <p:cNvPr id="105" name="Shape 105"/>
          <p:cNvSpPr/>
          <p:nvPr/>
        </p:nvSpPr>
        <p:spPr>
          <a:xfrm>
            <a:off x="374166" y="1208722"/>
            <a:ext cx="8624266" cy="251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agent action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give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define the following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three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sets:</a:t>
            </a:r>
          </a:p>
          <a:p>
            <a:pPr indent="-154131" lvl="5" marL="70658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Preconditions</a:t>
            </a:r>
          </a:p>
          <a:p>
            <a:pPr indent="-154131" lvl="5" marL="70658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Deletions</a:t>
            </a:r>
          </a:p>
          <a:p>
            <a:pPr indent="-154131" lvl="5" marL="70658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Additions</a:t>
            </a:r>
          </a:p>
          <a:p>
            <a:pPr indent="-135081" lvl="3" marL="47798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type="title"/>
          </p:nvPr>
        </p:nvSpPr>
        <p:spPr>
          <a:xfrm>
            <a:off x="300037" y="270271"/>
            <a:ext cx="8520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STRIPS Notation for Agent’s Actions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74166" y="1208722"/>
            <a:ext cx="8624400" cy="2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1 -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 (pass)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preconditions: (ball_in_possession ^ is_being_blocked)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dditions: ()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deletions: (ball_in_possession)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2 -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 (intercept_ball)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preconditions: (is_ball_visible)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additions: (ball_in_possession)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deletions: ()</a:t>
            </a:r>
          </a:p>
          <a:p>
            <a:pPr indent="-135081" lvl="3" marL="47798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300037" y="270271"/>
            <a:ext cx="8520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/>
              <a:t>Agent Architecture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9975" y="852300"/>
            <a:ext cx="6316800" cy="39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type="title"/>
          </p:nvPr>
        </p:nvSpPr>
        <p:spPr>
          <a:xfrm>
            <a:off x="300037" y="2175271"/>
            <a:ext cx="8520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3600"/>
              <a:t>Thank You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-Design">
  <a:themeElements>
    <a:clrScheme name="Larissa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