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38E4-EAFD-418F-B6B9-E218D38688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96A3-B49F-41F7-977A-EBC978B7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4C6E-706E-4500-D210-F679D2EF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535" y="464024"/>
            <a:ext cx="1772930" cy="73697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C9C643-4DAD-1828-EDAF-BA408A028405}"/>
              </a:ext>
            </a:extLst>
          </p:cNvPr>
          <p:cNvSpPr txBox="1"/>
          <p:nvPr/>
        </p:nvSpPr>
        <p:spPr>
          <a:xfrm>
            <a:off x="4383110" y="2334395"/>
            <a:ext cx="76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6D0BC7-09CD-4332-3A2A-1FCBD804BED7}"/>
              </a:ext>
            </a:extLst>
          </p:cNvPr>
          <p:cNvSpPr/>
          <p:nvPr/>
        </p:nvSpPr>
        <p:spPr>
          <a:xfrm>
            <a:off x="2427917" y="3507473"/>
            <a:ext cx="2444334" cy="1351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DF4AA8-780C-D1DD-C4E3-B7ED19C5F226}"/>
              </a:ext>
            </a:extLst>
          </p:cNvPr>
          <p:cNvSpPr txBox="1"/>
          <p:nvPr/>
        </p:nvSpPr>
        <p:spPr>
          <a:xfrm>
            <a:off x="2535445" y="3651493"/>
            <a:ext cx="264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transactions</a:t>
            </a:r>
          </a:p>
          <a:p>
            <a:r>
              <a:rPr lang="en-US" dirty="0"/>
              <a:t>2) view portfolio</a:t>
            </a:r>
          </a:p>
          <a:p>
            <a:r>
              <a:rPr lang="en-US" dirty="0"/>
              <a:t>3) view transactions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8D00BB-AFD8-3DB4-4D5B-D0BE8F6F37BC}"/>
              </a:ext>
            </a:extLst>
          </p:cNvPr>
          <p:cNvSpPr txBox="1"/>
          <p:nvPr/>
        </p:nvSpPr>
        <p:spPr>
          <a:xfrm>
            <a:off x="2698206" y="504462"/>
            <a:ext cx="1617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create client</a:t>
            </a:r>
          </a:p>
          <a:p>
            <a:r>
              <a:rPr lang="en-US" dirty="0"/>
              <a:t>2) select client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12DCED-D694-5E2B-0981-AF1329728136}"/>
              </a:ext>
            </a:extLst>
          </p:cNvPr>
          <p:cNvSpPr/>
          <p:nvPr/>
        </p:nvSpPr>
        <p:spPr>
          <a:xfrm>
            <a:off x="739036" y="5527342"/>
            <a:ext cx="1803498" cy="1173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7E2A9C-478D-C801-90B6-4C056F43D77A}"/>
              </a:ext>
            </a:extLst>
          </p:cNvPr>
          <p:cNvCxnSpPr>
            <a:cxnSpLocks/>
          </p:cNvCxnSpPr>
          <p:nvPr/>
        </p:nvCxnSpPr>
        <p:spPr>
          <a:xfrm>
            <a:off x="2039510" y="6711320"/>
            <a:ext cx="0" cy="39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2C7E925-E21C-660F-7927-9902C5ED2A06}"/>
              </a:ext>
            </a:extLst>
          </p:cNvPr>
          <p:cNvGrpSpPr/>
          <p:nvPr/>
        </p:nvGrpSpPr>
        <p:grpSpPr>
          <a:xfrm>
            <a:off x="1173892" y="7076906"/>
            <a:ext cx="4659609" cy="635168"/>
            <a:chOff x="1210481" y="6719247"/>
            <a:chExt cx="4659609" cy="63516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44B1AB-7284-56AF-BEA7-AAF6F8881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6758" y="6719247"/>
              <a:ext cx="4653332" cy="9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D5E6128-F019-3AD9-E2F2-BB58B2EAEB27}"/>
                </a:ext>
              </a:extLst>
            </p:cNvPr>
            <p:cNvCxnSpPr>
              <a:cxnSpLocks/>
            </p:cNvCxnSpPr>
            <p:nvPr/>
          </p:nvCxnSpPr>
          <p:spPr>
            <a:xfrm>
              <a:off x="1210481" y="6745331"/>
              <a:ext cx="6277" cy="60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067D38-AFB1-819A-AFEF-9A51FA38574A}"/>
                </a:ext>
              </a:extLst>
            </p:cNvPr>
            <p:cNvCxnSpPr>
              <a:cxnSpLocks/>
            </p:cNvCxnSpPr>
            <p:nvPr/>
          </p:nvCxnSpPr>
          <p:spPr>
            <a:xfrm>
              <a:off x="2548307" y="6742383"/>
              <a:ext cx="0" cy="60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428BBC-11CB-0DE2-C403-860337FF354E}"/>
                </a:ext>
              </a:extLst>
            </p:cNvPr>
            <p:cNvCxnSpPr>
              <a:cxnSpLocks/>
            </p:cNvCxnSpPr>
            <p:nvPr/>
          </p:nvCxnSpPr>
          <p:spPr>
            <a:xfrm>
              <a:off x="4102877" y="6719247"/>
              <a:ext cx="0" cy="627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E84B213-A1F2-808A-49D7-9DB783B6B953}"/>
                </a:ext>
              </a:extLst>
            </p:cNvPr>
            <p:cNvCxnSpPr>
              <a:cxnSpLocks/>
            </p:cNvCxnSpPr>
            <p:nvPr/>
          </p:nvCxnSpPr>
          <p:spPr>
            <a:xfrm>
              <a:off x="5844886" y="6728346"/>
              <a:ext cx="0" cy="60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48F94C-9FE4-D5A9-3580-DF03A4BF54B7}"/>
              </a:ext>
            </a:extLst>
          </p:cNvPr>
          <p:cNvCxnSpPr>
            <a:stCxn id="2" idx="2"/>
          </p:cNvCxnSpPr>
          <p:nvPr/>
        </p:nvCxnSpPr>
        <p:spPr>
          <a:xfrm>
            <a:off x="3429000" y="1201003"/>
            <a:ext cx="0" cy="4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86D88C-FF6B-C877-836F-40ECA52BB442}"/>
              </a:ext>
            </a:extLst>
          </p:cNvPr>
          <p:cNvCxnSpPr>
            <a:cxnSpLocks/>
          </p:cNvCxnSpPr>
          <p:nvPr/>
        </p:nvCxnSpPr>
        <p:spPr>
          <a:xfrm>
            <a:off x="2085334" y="1665027"/>
            <a:ext cx="2620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714E5-211A-5E80-CCAA-7FF3B0F3ACAF}"/>
              </a:ext>
            </a:extLst>
          </p:cNvPr>
          <p:cNvCxnSpPr>
            <a:cxnSpLocks/>
          </p:cNvCxnSpPr>
          <p:nvPr/>
        </p:nvCxnSpPr>
        <p:spPr>
          <a:xfrm>
            <a:off x="2071631" y="1667263"/>
            <a:ext cx="1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970CB-4C9E-4F01-F8BC-EF902BD40CCC}"/>
              </a:ext>
            </a:extLst>
          </p:cNvPr>
          <p:cNvCxnSpPr>
            <a:cxnSpLocks/>
          </p:cNvCxnSpPr>
          <p:nvPr/>
        </p:nvCxnSpPr>
        <p:spPr>
          <a:xfrm>
            <a:off x="4705350" y="1665027"/>
            <a:ext cx="0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0FD4C9-9140-CB3D-144B-24BABED65CC1}"/>
              </a:ext>
            </a:extLst>
          </p:cNvPr>
          <p:cNvCxnSpPr>
            <a:cxnSpLocks/>
          </p:cNvCxnSpPr>
          <p:nvPr/>
        </p:nvCxnSpPr>
        <p:spPr>
          <a:xfrm flipH="1">
            <a:off x="2080826" y="2939199"/>
            <a:ext cx="9013" cy="31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C1CA76-B2F6-D36A-8DF6-321B8E0B2DA1}"/>
              </a:ext>
            </a:extLst>
          </p:cNvPr>
          <p:cNvCxnSpPr/>
          <p:nvPr/>
        </p:nvCxnSpPr>
        <p:spPr>
          <a:xfrm>
            <a:off x="2085334" y="3244241"/>
            <a:ext cx="1343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BB698-ADB7-EFE2-AD5F-E48F338BA4C8}"/>
              </a:ext>
            </a:extLst>
          </p:cNvPr>
          <p:cNvCxnSpPr/>
          <p:nvPr/>
        </p:nvCxnSpPr>
        <p:spPr>
          <a:xfrm>
            <a:off x="3422244" y="3244241"/>
            <a:ext cx="0" cy="26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A6D6E6-3C48-7B27-230D-ED03DA3FA00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650084" y="4858603"/>
            <a:ext cx="0" cy="2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6F6723-71A5-C6A5-DFBD-2EE851C9EC1E}"/>
              </a:ext>
            </a:extLst>
          </p:cNvPr>
          <p:cNvCxnSpPr/>
          <p:nvPr/>
        </p:nvCxnSpPr>
        <p:spPr>
          <a:xfrm>
            <a:off x="2085334" y="5135671"/>
            <a:ext cx="3077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6F80BB-CECA-A946-17B9-9454D8659C9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640785" y="5135671"/>
            <a:ext cx="444549" cy="39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5B067F-BC07-F355-6C72-5A10943659A2}"/>
              </a:ext>
            </a:extLst>
          </p:cNvPr>
          <p:cNvCxnSpPr/>
          <p:nvPr/>
        </p:nvCxnSpPr>
        <p:spPr>
          <a:xfrm>
            <a:off x="3650084" y="5135671"/>
            <a:ext cx="0" cy="39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24ADF-88BA-7004-9F50-AB95A5EB69C7}"/>
              </a:ext>
            </a:extLst>
          </p:cNvPr>
          <p:cNvCxnSpPr>
            <a:cxnSpLocks/>
          </p:cNvCxnSpPr>
          <p:nvPr/>
        </p:nvCxnSpPr>
        <p:spPr>
          <a:xfrm>
            <a:off x="5162550" y="5125712"/>
            <a:ext cx="373153" cy="40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E2A690-6C85-9DE2-0D0D-04513D3962A7}"/>
              </a:ext>
            </a:extLst>
          </p:cNvPr>
          <p:cNvSpPr txBox="1"/>
          <p:nvPr/>
        </p:nvSpPr>
        <p:spPr>
          <a:xfrm>
            <a:off x="802284" y="5519299"/>
            <a:ext cx="2150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Buy</a:t>
            </a:r>
          </a:p>
          <a:p>
            <a:pPr marL="342900" indent="-342900">
              <a:buAutoNum type="arabicParenR"/>
            </a:pPr>
            <a:r>
              <a:rPr lang="en-US" dirty="0"/>
              <a:t>Sell</a:t>
            </a:r>
          </a:p>
          <a:p>
            <a:pPr marL="342900" indent="-342900">
              <a:buAutoNum type="arabicParenR"/>
            </a:pPr>
            <a:r>
              <a:rPr lang="en-US" dirty="0"/>
              <a:t>Contribution</a:t>
            </a:r>
          </a:p>
          <a:p>
            <a:pPr marL="342900" indent="-342900">
              <a:buAutoNum type="arabicParenR"/>
            </a:pPr>
            <a:r>
              <a:rPr lang="en-US" dirty="0"/>
              <a:t>Withdrawal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866FA6F-E30C-F2A1-F3D1-D128F56ABF79}"/>
              </a:ext>
            </a:extLst>
          </p:cNvPr>
          <p:cNvSpPr txBox="1"/>
          <p:nvPr/>
        </p:nvSpPr>
        <p:spPr>
          <a:xfrm>
            <a:off x="3179987" y="5691288"/>
            <a:ext cx="10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Portfolio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A5046C-727F-84AB-32A8-2085056DCE0E}"/>
              </a:ext>
            </a:extLst>
          </p:cNvPr>
          <p:cNvSpPr txBox="1"/>
          <p:nvPr/>
        </p:nvSpPr>
        <p:spPr>
          <a:xfrm>
            <a:off x="4898480" y="5696520"/>
            <a:ext cx="15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6607CF-7BC3-772D-CA12-8FAC0429133D}"/>
              </a:ext>
            </a:extLst>
          </p:cNvPr>
          <p:cNvSpPr txBox="1"/>
          <p:nvPr/>
        </p:nvSpPr>
        <p:spPr>
          <a:xfrm>
            <a:off x="2184040" y="78996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</a:t>
            </a:r>
          </a:p>
          <a:p>
            <a:r>
              <a:rPr lang="en-US" dirty="0"/>
              <a:t>input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6AF138-5686-1051-60A3-99286E3068EB}"/>
              </a:ext>
            </a:extLst>
          </p:cNvPr>
          <p:cNvSpPr txBox="1"/>
          <p:nvPr/>
        </p:nvSpPr>
        <p:spPr>
          <a:xfrm>
            <a:off x="840748" y="7899640"/>
            <a:ext cx="80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</a:t>
            </a:r>
          </a:p>
          <a:p>
            <a:r>
              <a:rPr lang="en-US" dirty="0"/>
              <a:t>Input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E28716-D9A2-C0C0-479F-923A82773CBC}"/>
              </a:ext>
            </a:extLst>
          </p:cNvPr>
          <p:cNvSpPr txBox="1"/>
          <p:nvPr/>
        </p:nvSpPr>
        <p:spPr>
          <a:xfrm>
            <a:off x="3452824" y="7964204"/>
            <a:ext cx="140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Contribution</a:t>
            </a:r>
          </a:p>
          <a:p>
            <a:r>
              <a:rPr lang="en-US" dirty="0"/>
              <a:t>      Input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584B269-1B2B-6EB1-51F4-E698252382A7}"/>
              </a:ext>
            </a:extLst>
          </p:cNvPr>
          <p:cNvSpPr txBox="1"/>
          <p:nvPr/>
        </p:nvSpPr>
        <p:spPr>
          <a:xfrm>
            <a:off x="5241327" y="8024460"/>
            <a:ext cx="1273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Withdrawal</a:t>
            </a:r>
          </a:p>
          <a:p>
            <a:r>
              <a:rPr lang="en-US" dirty="0"/>
              <a:t>     Input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C46F8E7-E727-EBE2-A013-EB7CB7D29B09}"/>
              </a:ext>
            </a:extLst>
          </p:cNvPr>
          <p:cNvSpPr/>
          <p:nvPr/>
        </p:nvSpPr>
        <p:spPr>
          <a:xfrm>
            <a:off x="1439695" y="2142782"/>
            <a:ext cx="1291277" cy="8038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7946F8-A7E2-DE88-CD43-7A5EBA654D16}"/>
              </a:ext>
            </a:extLst>
          </p:cNvPr>
          <p:cNvSpPr txBox="1"/>
          <p:nvPr/>
        </p:nvSpPr>
        <p:spPr>
          <a:xfrm>
            <a:off x="1739051" y="2250295"/>
            <a:ext cx="113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  <a:p>
            <a:r>
              <a:rPr lang="en-US" dirty="0"/>
              <a:t>list</a:t>
            </a:r>
          </a:p>
        </p:txBody>
      </p:sp>
      <p:sp>
        <p:nvSpPr>
          <p:cNvPr id="133" name="Flowchart: Decision 132">
            <a:extLst>
              <a:ext uri="{FF2B5EF4-FFF2-40B4-BE49-F238E27FC236}">
                <a16:creationId xmlns:a16="http://schemas.microsoft.com/office/drawing/2014/main" id="{B2AFE476-28BF-DA5C-CEAA-4F4FA12037E7}"/>
              </a:ext>
            </a:extLst>
          </p:cNvPr>
          <p:cNvSpPr/>
          <p:nvPr/>
        </p:nvSpPr>
        <p:spPr>
          <a:xfrm>
            <a:off x="4072891" y="2129052"/>
            <a:ext cx="1235159" cy="1055426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Decision 133">
            <a:extLst>
              <a:ext uri="{FF2B5EF4-FFF2-40B4-BE49-F238E27FC236}">
                <a16:creationId xmlns:a16="http://schemas.microsoft.com/office/drawing/2014/main" id="{799C751D-210C-6F13-036F-1CBEE1D8668F}"/>
              </a:ext>
            </a:extLst>
          </p:cNvPr>
          <p:cNvSpPr/>
          <p:nvPr/>
        </p:nvSpPr>
        <p:spPr>
          <a:xfrm>
            <a:off x="3349899" y="7731220"/>
            <a:ext cx="1457654" cy="948786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D3CD511C-4797-F720-D314-275002C7AFA9}"/>
              </a:ext>
            </a:extLst>
          </p:cNvPr>
          <p:cNvSpPr/>
          <p:nvPr/>
        </p:nvSpPr>
        <p:spPr>
          <a:xfrm>
            <a:off x="5002046" y="7681072"/>
            <a:ext cx="1610175" cy="108346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Decision 135">
            <a:extLst>
              <a:ext uri="{FF2B5EF4-FFF2-40B4-BE49-F238E27FC236}">
                <a16:creationId xmlns:a16="http://schemas.microsoft.com/office/drawing/2014/main" id="{E0257CF8-9960-C133-6D85-458274415E38}"/>
              </a:ext>
            </a:extLst>
          </p:cNvPr>
          <p:cNvSpPr/>
          <p:nvPr/>
        </p:nvSpPr>
        <p:spPr>
          <a:xfrm>
            <a:off x="651003" y="7741154"/>
            <a:ext cx="1045777" cy="948786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21798D57-CD7C-BD0F-26A2-037AC1158902}"/>
              </a:ext>
            </a:extLst>
          </p:cNvPr>
          <p:cNvSpPr/>
          <p:nvPr/>
        </p:nvSpPr>
        <p:spPr>
          <a:xfrm>
            <a:off x="1965228" y="7741154"/>
            <a:ext cx="1058930" cy="99496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Document 137">
            <a:extLst>
              <a:ext uri="{FF2B5EF4-FFF2-40B4-BE49-F238E27FC236}">
                <a16:creationId xmlns:a16="http://schemas.microsoft.com/office/drawing/2014/main" id="{5D173B8E-36B7-6EEC-C293-ED6D7F014B86}"/>
              </a:ext>
            </a:extLst>
          </p:cNvPr>
          <p:cNvSpPr/>
          <p:nvPr/>
        </p:nvSpPr>
        <p:spPr>
          <a:xfrm>
            <a:off x="3090060" y="5547028"/>
            <a:ext cx="1225401" cy="874729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Document 138">
            <a:extLst>
              <a:ext uri="{FF2B5EF4-FFF2-40B4-BE49-F238E27FC236}">
                <a16:creationId xmlns:a16="http://schemas.microsoft.com/office/drawing/2014/main" id="{C4DD00B7-DCEA-10D3-03BE-EA9735F6AC5C}"/>
              </a:ext>
            </a:extLst>
          </p:cNvPr>
          <p:cNvSpPr/>
          <p:nvPr/>
        </p:nvSpPr>
        <p:spPr>
          <a:xfrm>
            <a:off x="4898481" y="5556546"/>
            <a:ext cx="1393138" cy="865211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6BAA1-1AE2-4EA0-9FF4-673829610231}"/>
              </a:ext>
            </a:extLst>
          </p:cNvPr>
          <p:cNvSpPr txBox="1"/>
          <p:nvPr/>
        </p:nvSpPr>
        <p:spPr>
          <a:xfrm>
            <a:off x="4680066" y="5740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3D0B3-4B19-D3E9-7D63-FC12B0E5E589}"/>
              </a:ext>
            </a:extLst>
          </p:cNvPr>
          <p:cNvSpPr txBox="1"/>
          <p:nvPr/>
        </p:nvSpPr>
        <p:spPr>
          <a:xfrm>
            <a:off x="885894" y="23343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DF27D-25AF-6B85-E424-4FE45A853E4B}"/>
              </a:ext>
            </a:extLst>
          </p:cNvPr>
          <p:cNvSpPr txBox="1"/>
          <p:nvPr/>
        </p:nvSpPr>
        <p:spPr>
          <a:xfrm>
            <a:off x="5552896" y="23343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F6B26-FC2C-D724-DF66-8B8C6FC5BE29}"/>
              </a:ext>
            </a:extLst>
          </p:cNvPr>
          <p:cNvSpPr txBox="1"/>
          <p:nvPr/>
        </p:nvSpPr>
        <p:spPr>
          <a:xfrm>
            <a:off x="1894112" y="390631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D6F6C-BFE3-AD1B-D18B-157CD6D5DE2C}"/>
              </a:ext>
            </a:extLst>
          </p:cNvPr>
          <p:cNvSpPr txBox="1"/>
          <p:nvPr/>
        </p:nvSpPr>
        <p:spPr>
          <a:xfrm>
            <a:off x="931222" y="50707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783B3-9B36-7E5D-643C-2D9D97BF8735}"/>
              </a:ext>
            </a:extLst>
          </p:cNvPr>
          <p:cNvSpPr txBox="1"/>
          <p:nvPr/>
        </p:nvSpPr>
        <p:spPr>
          <a:xfrm>
            <a:off x="3034616" y="513755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B57A4-B8C8-5DDB-6FAE-1C706D54B1F2}"/>
              </a:ext>
            </a:extLst>
          </p:cNvPr>
          <p:cNvSpPr txBox="1"/>
          <p:nvPr/>
        </p:nvSpPr>
        <p:spPr>
          <a:xfrm>
            <a:off x="5579264" y="51215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02016-E55F-D417-D390-8CBF7A2669A5}"/>
              </a:ext>
            </a:extLst>
          </p:cNvPr>
          <p:cNvSpPr txBox="1"/>
          <p:nvPr/>
        </p:nvSpPr>
        <p:spPr>
          <a:xfrm>
            <a:off x="615366" y="722785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518E7-BCF7-6850-780C-841A9CC8A331}"/>
              </a:ext>
            </a:extLst>
          </p:cNvPr>
          <p:cNvSpPr txBox="1"/>
          <p:nvPr/>
        </p:nvSpPr>
        <p:spPr>
          <a:xfrm>
            <a:off x="1989437" y="722785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7308F-61C3-9CAA-9BB6-82716ED095A9}"/>
              </a:ext>
            </a:extLst>
          </p:cNvPr>
          <p:cNvSpPr txBox="1"/>
          <p:nvPr/>
        </p:nvSpPr>
        <p:spPr>
          <a:xfrm>
            <a:off x="3395342" y="725127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C1724-D09A-7187-B8FD-CEEA007DC508}"/>
              </a:ext>
            </a:extLst>
          </p:cNvPr>
          <p:cNvSpPr txBox="1"/>
          <p:nvPr/>
        </p:nvSpPr>
        <p:spPr>
          <a:xfrm>
            <a:off x="5222957" y="726370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s103</a:t>
            </a:r>
          </a:p>
        </p:txBody>
      </p:sp>
    </p:spTree>
    <p:extLst>
      <p:ext uri="{BB962C8B-B14F-4D97-AF65-F5344CB8AC3E}">
        <p14:creationId xmlns:p14="http://schemas.microsoft.com/office/powerpoint/2010/main" val="289865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</TotalTime>
  <Words>52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</dc:creator>
  <cp:lastModifiedBy>R</cp:lastModifiedBy>
  <cp:revision>3</cp:revision>
  <dcterms:created xsi:type="dcterms:W3CDTF">2025-04-06T20:55:22Z</dcterms:created>
  <dcterms:modified xsi:type="dcterms:W3CDTF">2025-09-15T23:06:32Z</dcterms:modified>
</cp:coreProperties>
</file>