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7" r:id="rId11"/>
    <p:sldId id="263" r:id="rId12"/>
    <p:sldId id="264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F48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F48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F48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F48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F48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F48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F48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F48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F48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333F48"/>
        </a:fontRef>
        <a:srgbClr val="333F4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DCB"/>
          </a:solidFill>
        </a:fill>
      </a:tcStyle>
    </a:wholeTbl>
    <a:band2H>
      <a:tcTxStyle/>
      <a:tcStyle>
        <a:tcBdr/>
        <a:fill>
          <a:solidFill>
            <a:srgbClr val="FEEF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33F48"/>
        </a:fontRef>
        <a:srgbClr val="333F4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DD0"/>
          </a:solidFill>
        </a:fill>
      </a:tcStyle>
    </a:wholeTbl>
    <a:band2H>
      <a:tcTxStyle/>
      <a:tcStyle>
        <a:tcBdr/>
        <a:fill>
          <a:solidFill>
            <a:srgbClr val="F0F6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33F48"/>
        </a:fontRef>
        <a:srgbClr val="333F4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2E5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33F48"/>
        </a:fontRef>
        <a:srgbClr val="333F4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33F48"/>
        </a:fontRef>
        <a:srgbClr val="333F4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33F48"/>
              </a:solidFill>
              <a:prstDash val="solid"/>
              <a:round/>
            </a:ln>
          </a:top>
          <a:bottom>
            <a:ln w="25400" cap="flat">
              <a:solidFill>
                <a:srgbClr val="333F4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33F48"/>
              </a:solidFill>
              <a:prstDash val="solid"/>
              <a:round/>
            </a:ln>
          </a:top>
          <a:bottom>
            <a:ln w="25400" cap="flat">
              <a:solidFill>
                <a:srgbClr val="333F4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33F48"/>
        </a:fontRef>
        <a:srgbClr val="333F4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DCE"/>
          </a:solidFill>
        </a:fill>
      </a:tcStyle>
    </a:wholeTbl>
    <a:band2H>
      <a:tcTxStyle/>
      <a:tcStyle>
        <a:tcBdr/>
        <a:fill>
          <a:solidFill>
            <a:srgbClr val="E7E8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F48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F4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F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333F48"/>
        </a:fontRef>
        <a:srgbClr val="333F48"/>
      </a:tcTxStyle>
      <a:tcStyle>
        <a:tcBdr>
          <a:left>
            <a:ln w="12700" cap="flat">
              <a:solidFill>
                <a:srgbClr val="333F48"/>
              </a:solidFill>
              <a:prstDash val="solid"/>
              <a:round/>
            </a:ln>
          </a:left>
          <a:right>
            <a:ln w="12700" cap="flat">
              <a:solidFill>
                <a:srgbClr val="333F48"/>
              </a:solidFill>
              <a:prstDash val="solid"/>
              <a:round/>
            </a:ln>
          </a:right>
          <a:top>
            <a:ln w="12700" cap="flat">
              <a:solidFill>
                <a:srgbClr val="333F48"/>
              </a:solidFill>
              <a:prstDash val="solid"/>
              <a:round/>
            </a:ln>
          </a:top>
          <a:bottom>
            <a:ln w="12700" cap="flat">
              <a:solidFill>
                <a:srgbClr val="333F48"/>
              </a:solidFill>
              <a:prstDash val="solid"/>
              <a:round/>
            </a:ln>
          </a:bottom>
          <a:insideH>
            <a:ln w="12700" cap="flat">
              <a:solidFill>
                <a:srgbClr val="333F48"/>
              </a:solidFill>
              <a:prstDash val="solid"/>
              <a:round/>
            </a:ln>
          </a:insideH>
          <a:insideV>
            <a:ln w="12700" cap="flat">
              <a:solidFill>
                <a:srgbClr val="333F48"/>
              </a:solidFill>
              <a:prstDash val="solid"/>
              <a:round/>
            </a:ln>
          </a:insideV>
        </a:tcBdr>
        <a:fill>
          <a:solidFill>
            <a:srgbClr val="333F4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333F48"/>
        </a:fontRef>
        <a:srgbClr val="333F48"/>
      </a:tcTxStyle>
      <a:tcStyle>
        <a:tcBdr>
          <a:left>
            <a:ln w="12700" cap="flat">
              <a:solidFill>
                <a:srgbClr val="333F48"/>
              </a:solidFill>
              <a:prstDash val="solid"/>
              <a:round/>
            </a:ln>
          </a:left>
          <a:right>
            <a:ln w="12700" cap="flat">
              <a:solidFill>
                <a:srgbClr val="333F48"/>
              </a:solidFill>
              <a:prstDash val="solid"/>
              <a:round/>
            </a:ln>
          </a:right>
          <a:top>
            <a:ln w="12700" cap="flat">
              <a:solidFill>
                <a:srgbClr val="333F48"/>
              </a:solidFill>
              <a:prstDash val="solid"/>
              <a:round/>
            </a:ln>
          </a:top>
          <a:bottom>
            <a:ln w="12700" cap="flat">
              <a:solidFill>
                <a:srgbClr val="333F48"/>
              </a:solidFill>
              <a:prstDash val="solid"/>
              <a:round/>
            </a:ln>
          </a:bottom>
          <a:insideH>
            <a:ln w="12700" cap="flat">
              <a:solidFill>
                <a:srgbClr val="333F48"/>
              </a:solidFill>
              <a:prstDash val="solid"/>
              <a:round/>
            </a:ln>
          </a:insideH>
          <a:insideV>
            <a:ln w="12700" cap="flat">
              <a:solidFill>
                <a:srgbClr val="333F48"/>
              </a:solidFill>
              <a:prstDash val="solid"/>
              <a:round/>
            </a:ln>
          </a:insideV>
        </a:tcBdr>
        <a:fill>
          <a:solidFill>
            <a:srgbClr val="333F48">
              <a:alpha val="20000"/>
            </a:srgbClr>
          </a:solidFill>
        </a:fill>
      </a:tcStyle>
    </a:firstCol>
    <a:lastRow>
      <a:tcTxStyle b="on" i="off">
        <a:fontRef idx="minor">
          <a:srgbClr val="333F48"/>
        </a:fontRef>
        <a:srgbClr val="333F48"/>
      </a:tcTxStyle>
      <a:tcStyle>
        <a:tcBdr>
          <a:left>
            <a:ln w="12700" cap="flat">
              <a:solidFill>
                <a:srgbClr val="333F48"/>
              </a:solidFill>
              <a:prstDash val="solid"/>
              <a:round/>
            </a:ln>
          </a:left>
          <a:right>
            <a:ln w="12700" cap="flat">
              <a:solidFill>
                <a:srgbClr val="333F48"/>
              </a:solidFill>
              <a:prstDash val="solid"/>
              <a:round/>
            </a:ln>
          </a:right>
          <a:top>
            <a:ln w="50800" cap="flat">
              <a:solidFill>
                <a:srgbClr val="333F48"/>
              </a:solidFill>
              <a:prstDash val="solid"/>
              <a:round/>
            </a:ln>
          </a:top>
          <a:bottom>
            <a:ln w="12700" cap="flat">
              <a:solidFill>
                <a:srgbClr val="333F48"/>
              </a:solidFill>
              <a:prstDash val="solid"/>
              <a:round/>
            </a:ln>
          </a:bottom>
          <a:insideH>
            <a:ln w="12700" cap="flat">
              <a:solidFill>
                <a:srgbClr val="333F48"/>
              </a:solidFill>
              <a:prstDash val="solid"/>
              <a:round/>
            </a:ln>
          </a:insideH>
          <a:insideV>
            <a:ln w="12700" cap="flat">
              <a:solidFill>
                <a:srgbClr val="333F4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333F48"/>
        </a:fontRef>
        <a:srgbClr val="333F48"/>
      </a:tcTxStyle>
      <a:tcStyle>
        <a:tcBdr>
          <a:left>
            <a:ln w="12700" cap="flat">
              <a:solidFill>
                <a:srgbClr val="333F48"/>
              </a:solidFill>
              <a:prstDash val="solid"/>
              <a:round/>
            </a:ln>
          </a:left>
          <a:right>
            <a:ln w="12700" cap="flat">
              <a:solidFill>
                <a:srgbClr val="333F48"/>
              </a:solidFill>
              <a:prstDash val="solid"/>
              <a:round/>
            </a:ln>
          </a:right>
          <a:top>
            <a:ln w="12700" cap="flat">
              <a:solidFill>
                <a:srgbClr val="333F48"/>
              </a:solidFill>
              <a:prstDash val="solid"/>
              <a:round/>
            </a:ln>
          </a:top>
          <a:bottom>
            <a:ln w="25400" cap="flat">
              <a:solidFill>
                <a:srgbClr val="333F48"/>
              </a:solidFill>
              <a:prstDash val="solid"/>
              <a:round/>
            </a:ln>
          </a:bottom>
          <a:insideH>
            <a:ln w="12700" cap="flat">
              <a:solidFill>
                <a:srgbClr val="333F48"/>
              </a:solidFill>
              <a:prstDash val="solid"/>
              <a:round/>
            </a:ln>
          </a:insideH>
          <a:insideV>
            <a:ln w="12700" cap="flat">
              <a:solidFill>
                <a:srgbClr val="333F4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8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2" name="Shape 57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1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idx="21"/>
          </p:nvPr>
        </p:nvSpPr>
        <p:spPr>
          <a:xfrm>
            <a:off x="-2" y="-2"/>
            <a:ext cx="24384003" cy="1371600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: Shape 9"/>
          <p:cNvSpPr>
            <a:spLocks noGrp="1"/>
          </p:cNvSpPr>
          <p:nvPr>
            <p:ph type="pic" sz="half" idx="21"/>
          </p:nvPr>
        </p:nvSpPr>
        <p:spPr>
          <a:xfrm>
            <a:off x="10406743" y="0"/>
            <a:ext cx="5994403" cy="13716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89" name="Freeform: Shape 10"/>
          <p:cNvSpPr>
            <a:spLocks noGrp="1"/>
          </p:cNvSpPr>
          <p:nvPr>
            <p:ph type="pic" sz="half" idx="22"/>
          </p:nvPr>
        </p:nvSpPr>
        <p:spPr>
          <a:xfrm>
            <a:off x="17039770" y="0"/>
            <a:ext cx="5994403" cy="13716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reeform: Shape 5"/>
          <p:cNvSpPr>
            <a:spLocks noGrp="1"/>
          </p:cNvSpPr>
          <p:nvPr>
            <p:ph type="pic" sz="half" idx="21"/>
          </p:nvPr>
        </p:nvSpPr>
        <p:spPr>
          <a:xfrm>
            <a:off x="10344169" y="1582058"/>
            <a:ext cx="9736349" cy="1055188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8" name="Freeform: Shape 6"/>
          <p:cNvSpPr>
            <a:spLocks noGrp="1"/>
          </p:cNvSpPr>
          <p:nvPr>
            <p:ph type="pic" sz="half" idx="22"/>
          </p:nvPr>
        </p:nvSpPr>
        <p:spPr>
          <a:xfrm>
            <a:off x="0" y="1582058"/>
            <a:ext cx="9736347" cy="1055188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eform: Shape 8"/>
          <p:cNvSpPr>
            <a:spLocks noGrp="1"/>
          </p:cNvSpPr>
          <p:nvPr>
            <p:ph type="pic" sz="quarter" idx="21"/>
          </p:nvPr>
        </p:nvSpPr>
        <p:spPr>
          <a:xfrm>
            <a:off x="16071685" y="3091159"/>
            <a:ext cx="6692147" cy="753368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7" name="Freeform: Shape 7"/>
          <p:cNvSpPr>
            <a:spLocks noGrp="1"/>
          </p:cNvSpPr>
          <p:nvPr>
            <p:ph type="pic" sz="quarter" idx="22"/>
          </p:nvPr>
        </p:nvSpPr>
        <p:spPr>
          <a:xfrm>
            <a:off x="1620167" y="3091159"/>
            <a:ext cx="6692147" cy="753368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8" name="Freeform: Shape 7"/>
          <p:cNvSpPr>
            <a:spLocks noGrp="1"/>
          </p:cNvSpPr>
          <p:nvPr>
            <p:ph type="pic" sz="quarter" idx="23"/>
          </p:nvPr>
        </p:nvSpPr>
        <p:spPr>
          <a:xfrm>
            <a:off x="8845925" y="3091159"/>
            <a:ext cx="6692147" cy="753368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reeform: Shape 4"/>
          <p:cNvSpPr>
            <a:spLocks noGrp="1"/>
          </p:cNvSpPr>
          <p:nvPr>
            <p:ph type="pic" sz="quarter" idx="21"/>
          </p:nvPr>
        </p:nvSpPr>
        <p:spPr>
          <a:xfrm>
            <a:off x="8962569" y="1973952"/>
            <a:ext cx="6792688" cy="976809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: Shape 6"/>
          <p:cNvSpPr>
            <a:spLocks noGrp="1"/>
          </p:cNvSpPr>
          <p:nvPr>
            <p:ph type="pic" sz="quarter" idx="21"/>
          </p:nvPr>
        </p:nvSpPr>
        <p:spPr>
          <a:xfrm>
            <a:off x="9173036" y="6168580"/>
            <a:ext cx="6037929" cy="606234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5" name="Freeform: Shape 7"/>
          <p:cNvSpPr>
            <a:spLocks noGrp="1"/>
          </p:cNvSpPr>
          <p:nvPr>
            <p:ph type="pic" sz="quarter" idx="22"/>
          </p:nvPr>
        </p:nvSpPr>
        <p:spPr>
          <a:xfrm>
            <a:off x="2598066" y="6168580"/>
            <a:ext cx="6037928" cy="606234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6" name="Freeform: Shape 8"/>
          <p:cNvSpPr>
            <a:spLocks noGrp="1"/>
          </p:cNvSpPr>
          <p:nvPr>
            <p:ph type="pic" sz="quarter" idx="23"/>
          </p:nvPr>
        </p:nvSpPr>
        <p:spPr>
          <a:xfrm>
            <a:off x="15748007" y="6168580"/>
            <a:ext cx="6037928" cy="606234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reeform: Shape 5"/>
          <p:cNvSpPr>
            <a:spLocks noGrp="1"/>
          </p:cNvSpPr>
          <p:nvPr>
            <p:ph type="pic" sz="quarter" idx="21"/>
          </p:nvPr>
        </p:nvSpPr>
        <p:spPr>
          <a:xfrm>
            <a:off x="13660110" y="2256246"/>
            <a:ext cx="6883393" cy="910652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: Shape 9"/>
          <p:cNvSpPr>
            <a:spLocks noGrp="1"/>
          </p:cNvSpPr>
          <p:nvPr>
            <p:ph type="pic" sz="quarter" idx="21"/>
          </p:nvPr>
        </p:nvSpPr>
        <p:spPr>
          <a:xfrm>
            <a:off x="18897600" y="2590113"/>
            <a:ext cx="2699656" cy="269966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3" name="Freeform: Shape 10"/>
          <p:cNvSpPr>
            <a:spLocks noGrp="1"/>
          </p:cNvSpPr>
          <p:nvPr>
            <p:ph type="pic" sz="quarter" idx="22"/>
          </p:nvPr>
        </p:nvSpPr>
        <p:spPr>
          <a:xfrm>
            <a:off x="14848115" y="2590113"/>
            <a:ext cx="2699658" cy="269966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4" name="Freeform: Shape 11"/>
          <p:cNvSpPr>
            <a:spLocks noGrp="1"/>
          </p:cNvSpPr>
          <p:nvPr>
            <p:ph type="pic" sz="quarter" idx="23"/>
          </p:nvPr>
        </p:nvSpPr>
        <p:spPr>
          <a:xfrm>
            <a:off x="10798626" y="2590113"/>
            <a:ext cx="2699658" cy="269966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5" name="Freeform: Shape 12"/>
          <p:cNvSpPr>
            <a:spLocks noGrp="1"/>
          </p:cNvSpPr>
          <p:nvPr>
            <p:ph type="pic" sz="quarter" idx="24"/>
          </p:nvPr>
        </p:nvSpPr>
        <p:spPr>
          <a:xfrm>
            <a:off x="18897600" y="7412041"/>
            <a:ext cx="2699656" cy="269965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6" name="Freeform: Shape 13"/>
          <p:cNvSpPr>
            <a:spLocks noGrp="1"/>
          </p:cNvSpPr>
          <p:nvPr>
            <p:ph type="pic" sz="quarter" idx="25"/>
          </p:nvPr>
        </p:nvSpPr>
        <p:spPr>
          <a:xfrm>
            <a:off x="14848115" y="7412041"/>
            <a:ext cx="2699658" cy="269965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7" name="Freeform: Shape 14"/>
          <p:cNvSpPr>
            <a:spLocks noGrp="1"/>
          </p:cNvSpPr>
          <p:nvPr>
            <p:ph type="pic" sz="quarter" idx="26"/>
          </p:nvPr>
        </p:nvSpPr>
        <p:spPr>
          <a:xfrm>
            <a:off x="10798626" y="7412041"/>
            <a:ext cx="2699658" cy="269965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reeform: Shape 8"/>
          <p:cNvSpPr>
            <a:spLocks noGrp="1"/>
          </p:cNvSpPr>
          <p:nvPr>
            <p:ph type="pic" sz="quarter" idx="21"/>
          </p:nvPr>
        </p:nvSpPr>
        <p:spPr>
          <a:xfrm>
            <a:off x="11287042" y="4064389"/>
            <a:ext cx="8549531" cy="537258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reeform: Shape 3"/>
          <p:cNvSpPr>
            <a:spLocks noGrp="1"/>
          </p:cNvSpPr>
          <p:nvPr>
            <p:ph type="pic" sz="quarter" idx="21"/>
          </p:nvPr>
        </p:nvSpPr>
        <p:spPr>
          <a:xfrm>
            <a:off x="11529648" y="3667738"/>
            <a:ext cx="8151472" cy="513369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reeform: Shape 4"/>
          <p:cNvSpPr>
            <a:spLocks noGrp="1"/>
          </p:cNvSpPr>
          <p:nvPr>
            <p:ph type="pic" sz="quarter" idx="21"/>
          </p:nvPr>
        </p:nvSpPr>
        <p:spPr>
          <a:xfrm>
            <a:off x="10738901" y="2887251"/>
            <a:ext cx="5931376" cy="791403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01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9"/>
          <p:cNvSpPr>
            <a:spLocks noGrp="1"/>
          </p:cNvSpPr>
          <p:nvPr>
            <p:ph type="pic" idx="21"/>
          </p:nvPr>
        </p:nvSpPr>
        <p:spPr>
          <a:xfrm>
            <a:off x="-2" y="-2"/>
            <a:ext cx="12192002" cy="1371600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0" name="Picture Placeholder 2"/>
          <p:cNvSpPr>
            <a:spLocks noGrp="1"/>
          </p:cNvSpPr>
          <p:nvPr>
            <p:ph type="pic" idx="22"/>
          </p:nvPr>
        </p:nvSpPr>
        <p:spPr>
          <a:xfrm>
            <a:off x="12192000" y="0"/>
            <a:ext cx="12192000" cy="13716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reeform: Shape 3"/>
          <p:cNvSpPr>
            <a:spLocks noGrp="1"/>
          </p:cNvSpPr>
          <p:nvPr>
            <p:ph type="pic" sz="quarter" idx="21"/>
          </p:nvPr>
        </p:nvSpPr>
        <p:spPr>
          <a:xfrm>
            <a:off x="10310954" y="3503686"/>
            <a:ext cx="3866821" cy="683773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6792579" y="7667625"/>
            <a:ext cx="4359276" cy="446722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8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012363" y="1962150"/>
            <a:ext cx="4359276" cy="443109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8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232149" y="7667625"/>
            <a:ext cx="4359274" cy="446722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859730" y="3162300"/>
            <a:ext cx="4338495" cy="433849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9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3372042" y="3162300"/>
            <a:ext cx="4338496" cy="433849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725271" y="3111500"/>
            <a:ext cx="3931922" cy="805815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0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1967542" y="3111500"/>
            <a:ext cx="3931922" cy="805815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08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6209810" y="3111500"/>
            <a:ext cx="3931922" cy="805815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0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20452080" y="3111500"/>
            <a:ext cx="3931922" cy="805815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Freeform: Shape 6"/>
          <p:cNvSpPr>
            <a:spLocks noGrp="1"/>
          </p:cNvSpPr>
          <p:nvPr>
            <p:ph type="pic" sz="half" idx="21"/>
          </p:nvPr>
        </p:nvSpPr>
        <p:spPr>
          <a:xfrm>
            <a:off x="0" y="-2"/>
            <a:ext cx="9736347" cy="13716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18" name="Freeform: Shape 6"/>
          <p:cNvSpPr>
            <a:spLocks noGrp="1"/>
          </p:cNvSpPr>
          <p:nvPr>
            <p:ph type="pic" sz="quarter" idx="22"/>
          </p:nvPr>
        </p:nvSpPr>
        <p:spPr>
          <a:xfrm>
            <a:off x="14647651" y="-2"/>
            <a:ext cx="9736349" cy="685800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19" name="Freeform: Shape 6"/>
          <p:cNvSpPr>
            <a:spLocks noGrp="1"/>
          </p:cNvSpPr>
          <p:nvPr>
            <p:ph type="pic" sz="quarter" idx="23"/>
          </p:nvPr>
        </p:nvSpPr>
        <p:spPr>
          <a:xfrm>
            <a:off x="14647653" y="7161223"/>
            <a:ext cx="9736347" cy="655477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20" name="Freeform: Shape 6"/>
          <p:cNvSpPr>
            <a:spLocks noGrp="1"/>
          </p:cNvSpPr>
          <p:nvPr>
            <p:ph type="pic" sz="quarter" idx="24"/>
          </p:nvPr>
        </p:nvSpPr>
        <p:spPr>
          <a:xfrm>
            <a:off x="10012016" y="-2"/>
            <a:ext cx="4359967" cy="436154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21" name="Freeform: Shape 6"/>
          <p:cNvSpPr>
            <a:spLocks noGrp="1"/>
          </p:cNvSpPr>
          <p:nvPr>
            <p:ph type="pic" sz="quarter" idx="25"/>
          </p:nvPr>
        </p:nvSpPr>
        <p:spPr>
          <a:xfrm>
            <a:off x="10012016" y="4680541"/>
            <a:ext cx="4359967" cy="436154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22" name="Freeform: Shape 6"/>
          <p:cNvSpPr>
            <a:spLocks noGrp="1"/>
          </p:cNvSpPr>
          <p:nvPr>
            <p:ph type="pic" sz="quarter" idx="26"/>
          </p:nvPr>
        </p:nvSpPr>
        <p:spPr>
          <a:xfrm>
            <a:off x="10012016" y="9361082"/>
            <a:ext cx="4359967" cy="436154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Freeform: Shape 6"/>
          <p:cNvSpPr>
            <a:spLocks noGrp="1"/>
          </p:cNvSpPr>
          <p:nvPr>
            <p:ph type="pic" idx="21"/>
          </p:nvPr>
        </p:nvSpPr>
        <p:spPr>
          <a:xfrm>
            <a:off x="0" y="1582058"/>
            <a:ext cx="24384002" cy="1055188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Freeform: Shape 6"/>
          <p:cNvSpPr>
            <a:spLocks noGrp="1"/>
          </p:cNvSpPr>
          <p:nvPr>
            <p:ph type="pic" idx="21"/>
          </p:nvPr>
        </p:nvSpPr>
        <p:spPr>
          <a:xfrm>
            <a:off x="1815548" y="1582058"/>
            <a:ext cx="20752903" cy="1055188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Freeform: Shape 6"/>
          <p:cNvSpPr>
            <a:spLocks noGrp="1"/>
          </p:cNvSpPr>
          <p:nvPr>
            <p:ph type="pic" sz="half" idx="21"/>
          </p:nvPr>
        </p:nvSpPr>
        <p:spPr>
          <a:xfrm>
            <a:off x="1815548" y="1582058"/>
            <a:ext cx="12476924" cy="1055188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47" name="Freeform: Shape 6"/>
          <p:cNvSpPr>
            <a:spLocks noGrp="1"/>
          </p:cNvSpPr>
          <p:nvPr>
            <p:ph type="pic" sz="quarter" idx="22"/>
          </p:nvPr>
        </p:nvSpPr>
        <p:spPr>
          <a:xfrm>
            <a:off x="14647651" y="1582057"/>
            <a:ext cx="7918706" cy="502920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48" name="Freeform: Shape 6"/>
          <p:cNvSpPr>
            <a:spLocks noGrp="1"/>
          </p:cNvSpPr>
          <p:nvPr>
            <p:ph type="pic" sz="quarter" idx="23"/>
          </p:nvPr>
        </p:nvSpPr>
        <p:spPr>
          <a:xfrm>
            <a:off x="14647651" y="7104742"/>
            <a:ext cx="7920802" cy="502920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Freeform: Shape 6"/>
          <p:cNvSpPr>
            <a:spLocks noGrp="1"/>
          </p:cNvSpPr>
          <p:nvPr>
            <p:ph type="pic" sz="half" idx="21"/>
          </p:nvPr>
        </p:nvSpPr>
        <p:spPr>
          <a:xfrm>
            <a:off x="1" y="-2"/>
            <a:ext cx="12192001" cy="710474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57" name="Freeform: Shape 6"/>
          <p:cNvSpPr>
            <a:spLocks noGrp="1"/>
          </p:cNvSpPr>
          <p:nvPr>
            <p:ph type="pic" sz="half" idx="22"/>
          </p:nvPr>
        </p:nvSpPr>
        <p:spPr>
          <a:xfrm>
            <a:off x="12212780" y="-2"/>
            <a:ext cx="12171222" cy="710474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58" name="Freeform: Shape 6"/>
          <p:cNvSpPr>
            <a:spLocks noGrp="1"/>
          </p:cNvSpPr>
          <p:nvPr>
            <p:ph type="pic" sz="half" idx="23"/>
          </p:nvPr>
        </p:nvSpPr>
        <p:spPr>
          <a:xfrm>
            <a:off x="0" y="7104742"/>
            <a:ext cx="12192001" cy="710474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59" name="Freeform: Shape 6"/>
          <p:cNvSpPr>
            <a:spLocks noGrp="1"/>
          </p:cNvSpPr>
          <p:nvPr>
            <p:ph type="pic" sz="half" idx="24"/>
          </p:nvPr>
        </p:nvSpPr>
        <p:spPr>
          <a:xfrm>
            <a:off x="12212780" y="7104742"/>
            <a:ext cx="12192002" cy="710474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Freeform: Shape 9"/>
          <p:cNvSpPr>
            <a:spLocks noGrp="1"/>
          </p:cNvSpPr>
          <p:nvPr>
            <p:ph type="pic" sz="half" idx="21"/>
          </p:nvPr>
        </p:nvSpPr>
        <p:spPr>
          <a:xfrm>
            <a:off x="12232640" y="0"/>
            <a:ext cx="6035042" cy="13716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68" name="Freeform: Shape 10"/>
          <p:cNvSpPr>
            <a:spLocks noGrp="1"/>
          </p:cNvSpPr>
          <p:nvPr>
            <p:ph type="pic" sz="half" idx="22"/>
          </p:nvPr>
        </p:nvSpPr>
        <p:spPr>
          <a:xfrm>
            <a:off x="18348960" y="0"/>
            <a:ext cx="6035043" cy="13716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69" name="Freeform: Shape 9"/>
          <p:cNvSpPr>
            <a:spLocks noGrp="1"/>
          </p:cNvSpPr>
          <p:nvPr>
            <p:ph type="pic" sz="half" idx="23"/>
          </p:nvPr>
        </p:nvSpPr>
        <p:spPr>
          <a:xfrm>
            <a:off x="6116320" y="0"/>
            <a:ext cx="6035042" cy="13716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70" name="Freeform: Shape 9"/>
          <p:cNvSpPr>
            <a:spLocks noGrp="1"/>
          </p:cNvSpPr>
          <p:nvPr>
            <p:ph type="pic" sz="half" idx="24"/>
          </p:nvPr>
        </p:nvSpPr>
        <p:spPr>
          <a:xfrm>
            <a:off x="-2" y="0"/>
            <a:ext cx="6035044" cy="13716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4"/>
          <p:cNvSpPr>
            <a:spLocks noGrp="1"/>
          </p:cNvSpPr>
          <p:nvPr>
            <p:ph type="pic" idx="21"/>
          </p:nvPr>
        </p:nvSpPr>
        <p:spPr>
          <a:xfrm>
            <a:off x="6676572" y="0"/>
            <a:ext cx="15602856" cy="13716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Freeform: Shape 9"/>
          <p:cNvSpPr>
            <a:spLocks noGrp="1"/>
          </p:cNvSpPr>
          <p:nvPr>
            <p:ph type="pic" sz="quarter" idx="21"/>
          </p:nvPr>
        </p:nvSpPr>
        <p:spPr>
          <a:xfrm>
            <a:off x="12232640" y="0"/>
            <a:ext cx="6035042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79" name="Freeform: Shape 10"/>
          <p:cNvSpPr>
            <a:spLocks noGrp="1"/>
          </p:cNvSpPr>
          <p:nvPr>
            <p:ph type="pic" sz="quarter" idx="22"/>
          </p:nvPr>
        </p:nvSpPr>
        <p:spPr>
          <a:xfrm>
            <a:off x="18348960" y="0"/>
            <a:ext cx="6035043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0" name="Freeform: Shape 9"/>
          <p:cNvSpPr>
            <a:spLocks noGrp="1"/>
          </p:cNvSpPr>
          <p:nvPr>
            <p:ph type="pic" sz="quarter" idx="23"/>
          </p:nvPr>
        </p:nvSpPr>
        <p:spPr>
          <a:xfrm>
            <a:off x="6116320" y="0"/>
            <a:ext cx="6035042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1" name="Freeform: Shape 9"/>
          <p:cNvSpPr>
            <a:spLocks noGrp="1"/>
          </p:cNvSpPr>
          <p:nvPr>
            <p:ph type="pic" sz="quarter" idx="24"/>
          </p:nvPr>
        </p:nvSpPr>
        <p:spPr>
          <a:xfrm>
            <a:off x="-2" y="0"/>
            <a:ext cx="6035044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2" name="Freeform: Shape 9"/>
          <p:cNvSpPr>
            <a:spLocks noGrp="1"/>
          </p:cNvSpPr>
          <p:nvPr>
            <p:ph type="pic" sz="quarter" idx="25"/>
          </p:nvPr>
        </p:nvSpPr>
        <p:spPr>
          <a:xfrm>
            <a:off x="12232640" y="6937512"/>
            <a:ext cx="6035042" cy="6858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3" name="Freeform: Shape 10"/>
          <p:cNvSpPr>
            <a:spLocks noGrp="1"/>
          </p:cNvSpPr>
          <p:nvPr>
            <p:ph type="pic" sz="quarter" idx="26"/>
          </p:nvPr>
        </p:nvSpPr>
        <p:spPr>
          <a:xfrm>
            <a:off x="18348960" y="6937512"/>
            <a:ext cx="6035043" cy="6858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4" name="Freeform: Shape 9"/>
          <p:cNvSpPr>
            <a:spLocks noGrp="1"/>
          </p:cNvSpPr>
          <p:nvPr>
            <p:ph type="pic" sz="quarter" idx="27"/>
          </p:nvPr>
        </p:nvSpPr>
        <p:spPr>
          <a:xfrm>
            <a:off x="6116320" y="6937512"/>
            <a:ext cx="6035042" cy="6858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5" name="Freeform: Shape 9"/>
          <p:cNvSpPr>
            <a:spLocks noGrp="1"/>
          </p:cNvSpPr>
          <p:nvPr>
            <p:ph type="pic" sz="quarter" idx="28"/>
          </p:nvPr>
        </p:nvSpPr>
        <p:spPr>
          <a:xfrm>
            <a:off x="-2" y="6937512"/>
            <a:ext cx="6035044" cy="6858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894102"/>
            <a:ext cx="5046665" cy="60026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894102"/>
            <a:ext cx="5046665" cy="600266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">
    <p:bg>
      <p:bgPr>
        <a:solidFill>
          <a:srgbClr val="333F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911034"/>
            <a:ext cx="5046665" cy="600266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icture Placeholder 12"/>
          <p:cNvSpPr>
            <a:spLocks noGrp="1"/>
          </p:cNvSpPr>
          <p:nvPr>
            <p:ph type="pic" sz="quarter" idx="21"/>
          </p:nvPr>
        </p:nvSpPr>
        <p:spPr>
          <a:xfrm>
            <a:off x="17174815" y="4"/>
            <a:ext cx="7209184" cy="685799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18" name="Picture Placeholder 12"/>
          <p:cNvSpPr>
            <a:spLocks noGrp="1"/>
          </p:cNvSpPr>
          <p:nvPr>
            <p:ph type="pic" sz="quarter" idx="22"/>
          </p:nvPr>
        </p:nvSpPr>
        <p:spPr>
          <a:xfrm>
            <a:off x="9965632" y="4"/>
            <a:ext cx="7209184" cy="685799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19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17174815" y="6858000"/>
            <a:ext cx="7209184" cy="685799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20" name="Picture Placeholder 12"/>
          <p:cNvSpPr>
            <a:spLocks noGrp="1"/>
          </p:cNvSpPr>
          <p:nvPr>
            <p:ph type="pic" sz="quarter" idx="24"/>
          </p:nvPr>
        </p:nvSpPr>
        <p:spPr>
          <a:xfrm>
            <a:off x="9965632" y="6858000"/>
            <a:ext cx="7209184" cy="685799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22506" y="504783"/>
            <a:ext cx="595571" cy="589470"/>
          </a:xfrm>
          <a:prstGeom prst="rect">
            <a:avLst/>
          </a:prstGeom>
        </p:spPr>
        <p:txBody>
          <a:bodyPr lIns="121920" tIns="121920" rIns="121920" bIns="121920"/>
          <a:lstStyle>
            <a:lvl1pPr algn="ctr" defTabSz="914400"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icture Placeholder 12"/>
          <p:cNvSpPr>
            <a:spLocks noGrp="1"/>
          </p:cNvSpPr>
          <p:nvPr>
            <p:ph type="pic" sz="half" idx="21"/>
          </p:nvPr>
        </p:nvSpPr>
        <p:spPr>
          <a:xfrm>
            <a:off x="17174815" y="2"/>
            <a:ext cx="7209184" cy="13716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29" name="Picture Placeholder 12"/>
          <p:cNvSpPr>
            <a:spLocks noGrp="1"/>
          </p:cNvSpPr>
          <p:nvPr>
            <p:ph type="pic" sz="half" idx="22"/>
          </p:nvPr>
        </p:nvSpPr>
        <p:spPr>
          <a:xfrm>
            <a:off x="9965632" y="2"/>
            <a:ext cx="7209184" cy="13716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22506" y="504783"/>
            <a:ext cx="595571" cy="589470"/>
          </a:xfrm>
          <a:prstGeom prst="rect">
            <a:avLst/>
          </a:prstGeom>
        </p:spPr>
        <p:txBody>
          <a:bodyPr lIns="121920" tIns="121920" rIns="121920" bIns="121920"/>
          <a:lstStyle>
            <a:lvl1pPr algn="ctr" defTabSz="914400"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icture Placeholder 12"/>
          <p:cNvSpPr>
            <a:spLocks noGrp="1"/>
          </p:cNvSpPr>
          <p:nvPr>
            <p:ph type="pic" sz="quarter" idx="21"/>
          </p:nvPr>
        </p:nvSpPr>
        <p:spPr>
          <a:xfrm>
            <a:off x="17174815" y="4"/>
            <a:ext cx="7209184" cy="457199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8" name="Picture Placeholder 12"/>
          <p:cNvSpPr>
            <a:spLocks noGrp="1"/>
          </p:cNvSpPr>
          <p:nvPr>
            <p:ph type="pic" sz="quarter" idx="22"/>
          </p:nvPr>
        </p:nvSpPr>
        <p:spPr>
          <a:xfrm>
            <a:off x="9965632" y="4"/>
            <a:ext cx="7209184" cy="457199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9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17174815" y="4572001"/>
            <a:ext cx="7209184" cy="457199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40" name="Picture Placeholder 12"/>
          <p:cNvSpPr>
            <a:spLocks noGrp="1"/>
          </p:cNvSpPr>
          <p:nvPr>
            <p:ph type="pic" sz="quarter" idx="24"/>
          </p:nvPr>
        </p:nvSpPr>
        <p:spPr>
          <a:xfrm>
            <a:off x="9965632" y="4572001"/>
            <a:ext cx="7209184" cy="457199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41" name="Picture Placeholder 12"/>
          <p:cNvSpPr>
            <a:spLocks noGrp="1"/>
          </p:cNvSpPr>
          <p:nvPr>
            <p:ph type="pic" sz="quarter" idx="25"/>
          </p:nvPr>
        </p:nvSpPr>
        <p:spPr>
          <a:xfrm>
            <a:off x="17174815" y="9144003"/>
            <a:ext cx="7209184" cy="457199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42" name="Picture Placeholder 12"/>
          <p:cNvSpPr>
            <a:spLocks noGrp="1"/>
          </p:cNvSpPr>
          <p:nvPr>
            <p:ph type="pic" sz="quarter" idx="26"/>
          </p:nvPr>
        </p:nvSpPr>
        <p:spPr>
          <a:xfrm>
            <a:off x="9965632" y="9144003"/>
            <a:ext cx="7209184" cy="457199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22506" y="504783"/>
            <a:ext cx="595571" cy="589470"/>
          </a:xfrm>
          <a:prstGeom prst="rect">
            <a:avLst/>
          </a:prstGeom>
        </p:spPr>
        <p:txBody>
          <a:bodyPr lIns="121920" tIns="121920" rIns="121920" bIns="121920"/>
          <a:lstStyle>
            <a:lvl1pPr algn="ctr" defTabSz="914400"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icture Placeholder 12"/>
          <p:cNvSpPr>
            <a:spLocks noGrp="1"/>
          </p:cNvSpPr>
          <p:nvPr>
            <p:ph type="pic" sz="half" idx="21"/>
          </p:nvPr>
        </p:nvSpPr>
        <p:spPr>
          <a:xfrm>
            <a:off x="17174815" y="2"/>
            <a:ext cx="7209184" cy="13716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51" name="Picture Placeholder 12"/>
          <p:cNvSpPr>
            <a:spLocks noGrp="1"/>
          </p:cNvSpPr>
          <p:nvPr>
            <p:ph type="pic" sz="half" idx="22"/>
          </p:nvPr>
        </p:nvSpPr>
        <p:spPr>
          <a:xfrm>
            <a:off x="1" y="2"/>
            <a:ext cx="7209182" cy="13716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22506" y="504783"/>
            <a:ext cx="595571" cy="589470"/>
          </a:xfrm>
          <a:prstGeom prst="rect">
            <a:avLst/>
          </a:prstGeom>
        </p:spPr>
        <p:txBody>
          <a:bodyPr lIns="121920" tIns="121920" rIns="121920" bIns="121920"/>
          <a:lstStyle>
            <a:lvl1pPr algn="ctr" defTabSz="914400"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icture Placeholder 12"/>
          <p:cNvSpPr>
            <a:spLocks noGrp="1"/>
          </p:cNvSpPr>
          <p:nvPr>
            <p:ph type="pic" idx="21"/>
          </p:nvPr>
        </p:nvSpPr>
        <p:spPr>
          <a:xfrm>
            <a:off x="4439475" y="1371602"/>
            <a:ext cx="16035135" cy="856753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icture Placeholder 8"/>
          <p:cNvSpPr>
            <a:spLocks noGrp="1"/>
          </p:cNvSpPr>
          <p:nvPr>
            <p:ph type="pic" idx="21"/>
          </p:nvPr>
        </p:nvSpPr>
        <p:spPr>
          <a:xfrm>
            <a:off x="0" y="0"/>
            <a:ext cx="24383999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"/>
          <p:cNvSpPr>
            <a:spLocks noGrp="1"/>
          </p:cNvSpPr>
          <p:nvPr>
            <p:ph type="pic" idx="21"/>
          </p:nvPr>
        </p:nvSpPr>
        <p:spPr>
          <a:xfrm>
            <a:off x="2104569" y="0"/>
            <a:ext cx="22279429" cy="13716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11089237" y="6633394"/>
            <a:ext cx="4229494" cy="7438578"/>
          </a:xfrm>
          <a:prstGeom prst="rect">
            <a:avLst/>
          </a:prstGeom>
          <a:effectLst>
            <a:outerShdw blurRad="38100" dist="152400" dir="8100000" rotWithShape="0">
              <a:srgbClr val="000000">
                <a:alpha val="10000"/>
              </a:srgbClr>
            </a:outerShdw>
          </a:effectLst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76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14391236" y="4626421"/>
            <a:ext cx="4229494" cy="7438578"/>
          </a:xfrm>
          <a:prstGeom prst="rect">
            <a:avLst/>
          </a:prstGeom>
          <a:effectLst>
            <a:outerShdw blurRad="38100" dist="152400" dir="8100000" rotWithShape="0">
              <a:srgbClr val="000000">
                <a:alpha val="10000"/>
              </a:srgbClr>
            </a:outerShdw>
          </a:effectLst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77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17667836" y="2721049"/>
            <a:ext cx="4229494" cy="7438578"/>
          </a:xfrm>
          <a:prstGeom prst="rect">
            <a:avLst/>
          </a:prstGeom>
          <a:effectLst>
            <a:outerShdw blurRad="38100" dist="152400" dir="8100000" rotWithShape="0">
              <a:srgbClr val="000000">
                <a:alpha val="10000"/>
              </a:srgbClr>
            </a:outerShdw>
          </a:effectLst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78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20947679" y="810230"/>
            <a:ext cx="4229494" cy="7438577"/>
          </a:xfrm>
          <a:prstGeom prst="rect">
            <a:avLst/>
          </a:prstGeom>
          <a:effectLst>
            <a:outerShdw blurRad="38100" dist="152400" dir="8100000" rotWithShape="0">
              <a:srgbClr val="000000">
                <a:alpha val="10000"/>
              </a:srgbClr>
            </a:outerShdw>
          </a:effectLst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79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19919889" y="7820628"/>
            <a:ext cx="4229494" cy="7438578"/>
          </a:xfrm>
          <a:prstGeom prst="rect">
            <a:avLst/>
          </a:prstGeom>
          <a:effectLst>
            <a:outerShdw blurRad="38100" dist="152400" dir="8100000" rotWithShape="0">
              <a:srgbClr val="000000">
                <a:alpha val="10000"/>
              </a:srgbClr>
            </a:outerShdw>
          </a:effectLst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80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12113786" y="-486044"/>
            <a:ext cx="4229494" cy="7438577"/>
          </a:xfrm>
          <a:prstGeom prst="rect">
            <a:avLst/>
          </a:prstGeom>
          <a:effectLst>
            <a:outerShdw blurRad="38100" dist="152400" dir="8100000" rotWithShape="0">
              <a:srgbClr val="000000">
                <a:alpha val="10000"/>
              </a:srgbClr>
            </a:outerShdw>
          </a:effectLst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15160386" y="415616"/>
            <a:ext cx="5833194" cy="583319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89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16016980" y="8173480"/>
            <a:ext cx="4976602" cy="497660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90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18354977" y="3054218"/>
            <a:ext cx="7580654" cy="758065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508" y="6172936"/>
            <a:ext cx="11519211" cy="1370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6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508" y="6172936"/>
            <a:ext cx="11519211" cy="1370128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Freeform: Shape 5"/>
          <p:cNvSpPr>
            <a:spLocks noGrp="1"/>
          </p:cNvSpPr>
          <p:nvPr>
            <p:ph type="pic" sz="half" idx="21"/>
          </p:nvPr>
        </p:nvSpPr>
        <p:spPr>
          <a:xfrm>
            <a:off x="12560968" y="1951389"/>
            <a:ext cx="9782779" cy="1020541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Freeform: Shape 5"/>
          <p:cNvSpPr>
            <a:spLocks noGrp="1"/>
          </p:cNvSpPr>
          <p:nvPr>
            <p:ph type="pic" sz="quarter" idx="21"/>
          </p:nvPr>
        </p:nvSpPr>
        <p:spPr>
          <a:xfrm>
            <a:off x="12560968" y="6400800"/>
            <a:ext cx="9782779" cy="575600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2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512887" y="6405188"/>
            <a:ext cx="9782779" cy="575188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Box 5"/>
          <p:cNvSpPr txBox="1"/>
          <p:nvPr/>
        </p:nvSpPr>
        <p:spPr>
          <a:xfrm>
            <a:off x="2490926" y="1582057"/>
            <a:ext cx="10984801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 spc="600">
                <a:solidFill>
                  <a:srgbClr val="BF5700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TEXAS</a:t>
            </a:r>
            <a:r>
              <a:rPr b="1">
                <a:latin typeface="+mn-lt"/>
                <a:ea typeface="+mn-ea"/>
                <a:cs typeface="+mn-cs"/>
                <a:sym typeface="Arial"/>
              </a:rPr>
              <a:t> ENGINEERING</a:t>
            </a:r>
          </a:p>
        </p:txBody>
      </p:sp>
      <p:sp>
        <p:nvSpPr>
          <p:cNvPr id="4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01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icture Placeholder 9"/>
          <p:cNvSpPr>
            <a:spLocks noGrp="1"/>
          </p:cNvSpPr>
          <p:nvPr>
            <p:ph type="pic" idx="21"/>
          </p:nvPr>
        </p:nvSpPr>
        <p:spPr>
          <a:xfrm>
            <a:off x="-2" y="-2"/>
            <a:ext cx="24384003" cy="1371600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Freeform: Shape 3"/>
          <p:cNvSpPr>
            <a:spLocks noGrp="1"/>
          </p:cNvSpPr>
          <p:nvPr>
            <p:ph type="pic" sz="half" idx="21"/>
          </p:nvPr>
        </p:nvSpPr>
        <p:spPr>
          <a:xfrm>
            <a:off x="14509559" y="1582055"/>
            <a:ext cx="8348873" cy="1055188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48" name="TextBox 4"/>
          <p:cNvSpPr txBox="1"/>
          <p:nvPr/>
        </p:nvSpPr>
        <p:spPr>
          <a:xfrm>
            <a:off x="2490926" y="1582057"/>
            <a:ext cx="10984801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 spc="600">
                <a:solidFill>
                  <a:srgbClr val="BF5700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TEXAS</a:t>
            </a:r>
            <a:r>
              <a:rPr b="1">
                <a:latin typeface="+mn-lt"/>
                <a:ea typeface="+mn-ea"/>
                <a:cs typeface="+mn-cs"/>
                <a:sym typeface="Arial"/>
              </a:rPr>
              <a:t> ENGINEERING</a:t>
            </a:r>
          </a:p>
        </p:txBody>
      </p:sp>
      <p:sp>
        <p:nvSpPr>
          <p:cNvPr id="4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Freeform: Shape 4"/>
          <p:cNvSpPr>
            <a:spLocks noGrp="1"/>
          </p:cNvSpPr>
          <p:nvPr>
            <p:ph type="pic" sz="half" idx="21"/>
          </p:nvPr>
        </p:nvSpPr>
        <p:spPr>
          <a:xfrm>
            <a:off x="15486744" y="1"/>
            <a:ext cx="8897258" cy="13716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57" name="TextBox 3"/>
          <p:cNvSpPr txBox="1"/>
          <p:nvPr/>
        </p:nvSpPr>
        <p:spPr>
          <a:xfrm>
            <a:off x="2490926" y="1582057"/>
            <a:ext cx="10984801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 spc="600">
                <a:solidFill>
                  <a:srgbClr val="BF5700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TEXAS</a:t>
            </a:r>
            <a:r>
              <a:rPr b="1">
                <a:latin typeface="+mn-lt"/>
                <a:ea typeface="+mn-ea"/>
                <a:cs typeface="+mn-cs"/>
                <a:sym typeface="Arial"/>
              </a:rPr>
              <a:t> ENGINEERING</a:t>
            </a:r>
          </a:p>
        </p:txBody>
      </p:sp>
      <p:sp>
        <p:nvSpPr>
          <p:cNvPr id="4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"/>
          <p:cNvSpPr>
            <a:spLocks noGrp="1"/>
          </p:cNvSpPr>
          <p:nvPr>
            <p:ph type="pic" sz="half" idx="21"/>
          </p:nvPr>
        </p:nvSpPr>
        <p:spPr>
          <a:xfrm>
            <a:off x="15486744" y="1"/>
            <a:ext cx="8897258" cy="13716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5" name="TextBox 2"/>
          <p:cNvSpPr txBox="1"/>
          <p:nvPr/>
        </p:nvSpPr>
        <p:spPr>
          <a:xfrm>
            <a:off x="2490926" y="1582057"/>
            <a:ext cx="10984801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 spc="600">
                <a:solidFill>
                  <a:srgbClr val="BF5700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TEXAS</a:t>
            </a:r>
            <a:r>
              <a:rPr b="1">
                <a:latin typeface="+mn-lt"/>
                <a:ea typeface="+mn-ea"/>
                <a:cs typeface="+mn-cs"/>
                <a:sym typeface="Arial"/>
              </a:rPr>
              <a:t> ENGINEERING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05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Freeform: Shape 4"/>
          <p:cNvSpPr>
            <a:spLocks noGrp="1"/>
          </p:cNvSpPr>
          <p:nvPr>
            <p:ph type="pic" sz="quarter" idx="21"/>
          </p:nvPr>
        </p:nvSpPr>
        <p:spPr>
          <a:xfrm>
            <a:off x="15486744" y="9541567"/>
            <a:ext cx="8897258" cy="417443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66" name="Freeform: Shape 4"/>
          <p:cNvSpPr>
            <a:spLocks noGrp="1"/>
          </p:cNvSpPr>
          <p:nvPr>
            <p:ph type="pic" sz="quarter" idx="22"/>
          </p:nvPr>
        </p:nvSpPr>
        <p:spPr>
          <a:xfrm>
            <a:off x="15486744" y="0"/>
            <a:ext cx="4451154" cy="526774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67" name="Freeform: Shape 4"/>
          <p:cNvSpPr>
            <a:spLocks noGrp="1"/>
          </p:cNvSpPr>
          <p:nvPr>
            <p:ph type="pic" sz="quarter" idx="23"/>
          </p:nvPr>
        </p:nvSpPr>
        <p:spPr>
          <a:xfrm>
            <a:off x="15484220" y="5426764"/>
            <a:ext cx="4451154" cy="399553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68" name="Freeform: Shape 4"/>
          <p:cNvSpPr>
            <a:spLocks noGrp="1"/>
          </p:cNvSpPr>
          <p:nvPr>
            <p:ph type="pic" sz="quarter" idx="24"/>
          </p:nvPr>
        </p:nvSpPr>
        <p:spPr>
          <a:xfrm>
            <a:off x="20056220" y="0"/>
            <a:ext cx="4327782" cy="399553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69" name="Freeform: Shape 4"/>
          <p:cNvSpPr>
            <a:spLocks noGrp="1"/>
          </p:cNvSpPr>
          <p:nvPr>
            <p:ph type="pic" sz="quarter" idx="25"/>
          </p:nvPr>
        </p:nvSpPr>
        <p:spPr>
          <a:xfrm>
            <a:off x="20058744" y="4154556"/>
            <a:ext cx="4325258" cy="526774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70" name="TextBox 7"/>
          <p:cNvSpPr txBox="1"/>
          <p:nvPr/>
        </p:nvSpPr>
        <p:spPr>
          <a:xfrm>
            <a:off x="2490926" y="1582057"/>
            <a:ext cx="10984801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 spc="600">
                <a:solidFill>
                  <a:srgbClr val="BF5700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TEXAS</a:t>
            </a:r>
            <a:r>
              <a:rPr b="1">
                <a:latin typeface="+mn-lt"/>
                <a:ea typeface="+mn-ea"/>
                <a:cs typeface="+mn-cs"/>
                <a:sym typeface="Arial"/>
              </a:rPr>
              <a:t> ENGINEERING</a:t>
            </a:r>
          </a:p>
        </p:txBody>
      </p:sp>
      <p:sp>
        <p:nvSpPr>
          <p:cNvPr id="4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Freeform: Shape 6"/>
          <p:cNvSpPr>
            <a:spLocks noGrp="1"/>
          </p:cNvSpPr>
          <p:nvPr>
            <p:ph type="pic" sz="half" idx="21"/>
          </p:nvPr>
        </p:nvSpPr>
        <p:spPr>
          <a:xfrm>
            <a:off x="0" y="-2"/>
            <a:ext cx="9736347" cy="13716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79" name="Freeform: Shape 6"/>
          <p:cNvSpPr>
            <a:spLocks noGrp="1"/>
          </p:cNvSpPr>
          <p:nvPr>
            <p:ph type="pic" sz="quarter" idx="22"/>
          </p:nvPr>
        </p:nvSpPr>
        <p:spPr>
          <a:xfrm>
            <a:off x="14647651" y="-2"/>
            <a:ext cx="9736349" cy="685800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80" name="Freeform: Shape 6"/>
          <p:cNvSpPr>
            <a:spLocks noGrp="1"/>
          </p:cNvSpPr>
          <p:nvPr>
            <p:ph type="pic" sz="quarter" idx="23"/>
          </p:nvPr>
        </p:nvSpPr>
        <p:spPr>
          <a:xfrm>
            <a:off x="14647653" y="7161223"/>
            <a:ext cx="9736347" cy="655477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81" name="Freeform: Shape 6"/>
          <p:cNvSpPr>
            <a:spLocks noGrp="1"/>
          </p:cNvSpPr>
          <p:nvPr>
            <p:ph type="pic" sz="quarter" idx="24"/>
          </p:nvPr>
        </p:nvSpPr>
        <p:spPr>
          <a:xfrm>
            <a:off x="10012016" y="-2"/>
            <a:ext cx="4359967" cy="436154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82" name="Freeform: Shape 6"/>
          <p:cNvSpPr>
            <a:spLocks noGrp="1"/>
          </p:cNvSpPr>
          <p:nvPr>
            <p:ph type="pic" sz="quarter" idx="25"/>
          </p:nvPr>
        </p:nvSpPr>
        <p:spPr>
          <a:xfrm>
            <a:off x="10012016" y="4680541"/>
            <a:ext cx="4359967" cy="436154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83" name="Freeform: Shape 6"/>
          <p:cNvSpPr>
            <a:spLocks noGrp="1"/>
          </p:cNvSpPr>
          <p:nvPr>
            <p:ph type="pic" sz="quarter" idx="26"/>
          </p:nvPr>
        </p:nvSpPr>
        <p:spPr>
          <a:xfrm>
            <a:off x="10012016" y="9361082"/>
            <a:ext cx="4359967" cy="436154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Freeform: Shape 6"/>
          <p:cNvSpPr>
            <a:spLocks noGrp="1"/>
          </p:cNvSpPr>
          <p:nvPr>
            <p:ph type="pic" idx="21"/>
          </p:nvPr>
        </p:nvSpPr>
        <p:spPr>
          <a:xfrm>
            <a:off x="0" y="1582058"/>
            <a:ext cx="24384002" cy="1055188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Freeform: Shape 6"/>
          <p:cNvSpPr>
            <a:spLocks noGrp="1"/>
          </p:cNvSpPr>
          <p:nvPr>
            <p:ph type="pic" idx="21"/>
          </p:nvPr>
        </p:nvSpPr>
        <p:spPr>
          <a:xfrm>
            <a:off x="1815548" y="1582058"/>
            <a:ext cx="20752903" cy="1055188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34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894102"/>
            <a:ext cx="5046665" cy="600266"/>
          </a:xfrm>
          <a:prstGeom prst="rect">
            <a:avLst/>
          </a:prstGeom>
          <a:ln w="12700">
            <a:miter lim="400000"/>
          </a:ln>
        </p:spPr>
      </p:pic>
      <p:sp>
        <p:nvSpPr>
          <p:cNvPr id="5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4030248" y="2513021"/>
            <a:ext cx="2972590" cy="297259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23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8642004" y="2513021"/>
            <a:ext cx="2972590" cy="297259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24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13253758" y="2513021"/>
            <a:ext cx="2972591" cy="297259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25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17865515" y="2513021"/>
            <a:ext cx="2972590" cy="297259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26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030248" y="7760882"/>
            <a:ext cx="2972590" cy="297259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27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8642004" y="7760882"/>
            <a:ext cx="2972590" cy="297259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28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13253758" y="7760882"/>
            <a:ext cx="2972591" cy="297259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29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17865515" y="7760882"/>
            <a:ext cx="2972590" cy="297259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30" name="TextBox 12"/>
          <p:cNvSpPr txBox="1"/>
          <p:nvPr/>
        </p:nvSpPr>
        <p:spPr>
          <a:xfrm>
            <a:off x="2490926" y="1582057"/>
            <a:ext cx="10984801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 spc="600">
                <a:solidFill>
                  <a:srgbClr val="BF5700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TEXAS</a:t>
            </a:r>
            <a:r>
              <a:rPr b="1">
                <a:latin typeface="+mn-lt"/>
                <a:ea typeface="+mn-ea"/>
                <a:cs typeface="+mn-cs"/>
                <a:sym typeface="Arial"/>
              </a:rPr>
              <a:t> ENGINEERING</a:t>
            </a:r>
          </a:p>
        </p:txBody>
      </p:sp>
      <p:sp>
        <p:nvSpPr>
          <p:cNvPr id="5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3984626" y="3054217"/>
            <a:ext cx="5277206" cy="527720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39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10265340" y="3054217"/>
            <a:ext cx="5277206" cy="527720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40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16546056" y="3054217"/>
            <a:ext cx="5277206" cy="527720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41" name="TextBox 6"/>
          <p:cNvSpPr txBox="1"/>
          <p:nvPr/>
        </p:nvSpPr>
        <p:spPr>
          <a:xfrm>
            <a:off x="2490926" y="1582057"/>
            <a:ext cx="10984801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 spc="600">
                <a:solidFill>
                  <a:srgbClr val="BF5700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TEXAS</a:t>
            </a:r>
            <a:r>
              <a:rPr b="1">
                <a:latin typeface="+mn-lt"/>
                <a:ea typeface="+mn-ea"/>
                <a:cs typeface="+mn-cs"/>
                <a:sym typeface="Arial"/>
              </a:rPr>
              <a:t> ENGINEERING</a:t>
            </a:r>
          </a:p>
        </p:txBody>
      </p:sp>
      <p:sp>
        <p:nvSpPr>
          <p:cNvPr id="5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508" y="6172936"/>
            <a:ext cx="11519211" cy="1370128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: Shape 5"/>
          <p:cNvSpPr>
            <a:spLocks noGrp="1"/>
          </p:cNvSpPr>
          <p:nvPr>
            <p:ph type="pic" sz="half" idx="21"/>
          </p:nvPr>
        </p:nvSpPr>
        <p:spPr>
          <a:xfrm>
            <a:off x="-3" y="1"/>
            <a:ext cx="8897259" cy="13716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Рисунок 10"/>
          <p:cNvSpPr>
            <a:spLocks noGrp="1"/>
          </p:cNvSpPr>
          <p:nvPr>
            <p:ph type="pic" sz="quarter" idx="21"/>
          </p:nvPr>
        </p:nvSpPr>
        <p:spPr>
          <a:xfrm>
            <a:off x="11230023" y="8936015"/>
            <a:ext cx="1923956" cy="189219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7"/>
          <p:cNvSpPr>
            <a:spLocks noGrp="1"/>
          </p:cNvSpPr>
          <p:nvPr>
            <p:ph type="pic" idx="21"/>
          </p:nvPr>
        </p:nvSpPr>
        <p:spPr>
          <a:xfrm>
            <a:off x="11916229" y="-2"/>
            <a:ext cx="12467773" cy="1374534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62" name="Freeform: Shape 4"/>
          <p:cNvSpPr>
            <a:spLocks noGrp="1"/>
          </p:cNvSpPr>
          <p:nvPr>
            <p:ph type="pic" sz="half" idx="22"/>
          </p:nvPr>
        </p:nvSpPr>
        <p:spPr>
          <a:xfrm>
            <a:off x="0" y="7776078"/>
            <a:ext cx="11916231" cy="593992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: Shape 5"/>
          <p:cNvSpPr>
            <a:spLocks noGrp="1"/>
          </p:cNvSpPr>
          <p:nvPr>
            <p:ph type="pic" idx="21"/>
          </p:nvPr>
        </p:nvSpPr>
        <p:spPr>
          <a:xfrm>
            <a:off x="11393713" y="0"/>
            <a:ext cx="12990287" cy="13716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: Shape 6"/>
          <p:cNvSpPr>
            <a:spLocks noGrp="1"/>
          </p:cNvSpPr>
          <p:nvPr>
            <p:ph type="pic" sz="quarter" idx="21"/>
          </p:nvPr>
        </p:nvSpPr>
        <p:spPr>
          <a:xfrm>
            <a:off x="16637325" y="2130725"/>
            <a:ext cx="6117121" cy="645886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79" name="Freeform: Shape 7"/>
          <p:cNvSpPr>
            <a:spLocks noGrp="1"/>
          </p:cNvSpPr>
          <p:nvPr>
            <p:ph type="pic" sz="quarter" idx="22"/>
          </p:nvPr>
        </p:nvSpPr>
        <p:spPr>
          <a:xfrm>
            <a:off x="9133440" y="2130725"/>
            <a:ext cx="6117121" cy="645886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80" name="Freeform: Shape 8"/>
          <p:cNvSpPr>
            <a:spLocks noGrp="1"/>
          </p:cNvSpPr>
          <p:nvPr>
            <p:ph type="pic" sz="quarter" idx="23"/>
          </p:nvPr>
        </p:nvSpPr>
        <p:spPr>
          <a:xfrm>
            <a:off x="1629554" y="2130725"/>
            <a:ext cx="6117122" cy="645886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653366" y="1539875"/>
            <a:ext cx="19507201" cy="3336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3610166" y="4876800"/>
            <a:ext cx="9550401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7201546" y="12580574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</p:sldLayoutIdLst>
  <p:transition spd="med"/>
  <p:txStyles>
    <p:titleStyle>
      <a:lvl1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333F48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333F48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333F48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333F48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333F48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333F48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333F48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333F48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333F48"/>
          </a:solidFill>
          <a:uFillTx/>
          <a:latin typeface="Open Sans"/>
          <a:ea typeface="Open Sans"/>
          <a:cs typeface="Open Sans"/>
          <a:sym typeface="Open Sans"/>
        </a:defRPr>
      </a:lvl9pPr>
    </p:titleStyle>
    <p:bodyStyle>
      <a:lvl1pPr marL="457200" marR="0" indent="-457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333F48"/>
          </a:solidFill>
          <a:uFillTx/>
          <a:latin typeface="Open Sans"/>
          <a:ea typeface="Open Sans"/>
          <a:cs typeface="Open Sans"/>
          <a:sym typeface="Open Sans"/>
        </a:defRPr>
      </a:lvl1pPr>
      <a:lvl2pPr marL="1447800" marR="0" indent="-5334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333F48"/>
          </a:solidFill>
          <a:uFillTx/>
          <a:latin typeface="Open Sans"/>
          <a:ea typeface="Open Sans"/>
          <a:cs typeface="Open Sans"/>
          <a:sym typeface="Open Sans"/>
        </a:defRPr>
      </a:lvl2pPr>
      <a:lvl3pPr marL="2468878" marR="0" indent="-640078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333F48"/>
          </a:solidFill>
          <a:uFillTx/>
          <a:latin typeface="Open Sans"/>
          <a:ea typeface="Open Sans"/>
          <a:cs typeface="Open Sans"/>
          <a:sym typeface="Open Sans"/>
        </a:defRPr>
      </a:lvl3pPr>
      <a:lvl4pPr marL="34544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333F48"/>
          </a:solidFill>
          <a:uFillTx/>
          <a:latin typeface="Open Sans"/>
          <a:ea typeface="Open Sans"/>
          <a:cs typeface="Open Sans"/>
          <a:sym typeface="Open Sans"/>
        </a:defRPr>
      </a:lvl4pPr>
      <a:lvl5pPr marL="4368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333F48"/>
          </a:solidFill>
          <a:uFillTx/>
          <a:latin typeface="Open Sans"/>
          <a:ea typeface="Open Sans"/>
          <a:cs typeface="Open Sans"/>
          <a:sym typeface="Open Sans"/>
        </a:defRPr>
      </a:lvl5pPr>
      <a:lvl6pPr marL="52832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333F48"/>
          </a:solidFill>
          <a:uFillTx/>
          <a:latin typeface="Open Sans"/>
          <a:ea typeface="Open Sans"/>
          <a:cs typeface="Open Sans"/>
          <a:sym typeface="Open Sans"/>
        </a:defRPr>
      </a:lvl6pPr>
      <a:lvl7pPr marL="61976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333F48"/>
          </a:solidFill>
          <a:uFillTx/>
          <a:latin typeface="Open Sans"/>
          <a:ea typeface="Open Sans"/>
          <a:cs typeface="Open Sans"/>
          <a:sym typeface="Open Sans"/>
        </a:defRPr>
      </a:lvl7pPr>
      <a:lvl8pPr marL="71120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333F48"/>
          </a:solidFill>
          <a:uFillTx/>
          <a:latin typeface="Open Sans"/>
          <a:ea typeface="Open Sans"/>
          <a:cs typeface="Open Sans"/>
          <a:sym typeface="Open Sans"/>
        </a:defRPr>
      </a:lvl8pPr>
      <a:lvl9pPr marL="80264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333F48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itle Placeholder 7"/>
          <p:cNvSpPr txBox="1"/>
          <p:nvPr/>
        </p:nvSpPr>
        <p:spPr>
          <a:xfrm>
            <a:off x="2544013" y="4984291"/>
            <a:ext cx="22181733" cy="421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 anchor="b">
            <a:spAutoFit/>
          </a:bodyPr>
          <a:lstStyle/>
          <a:p>
            <a:pPr algn="ctr" defTabSz="1828800">
              <a:lnSpc>
                <a:spcPct val="90000"/>
              </a:lnSpc>
              <a:defRPr sz="8800">
                <a:latin typeface="Open Sans"/>
                <a:ea typeface="Open Sans"/>
                <a:cs typeface="Open Sans"/>
                <a:sym typeface="Open Sans"/>
              </a:defRPr>
            </a:pPr>
            <a:r>
              <a:t>EE381V Statistical Machine Learning</a:t>
            </a:r>
          </a:p>
          <a:p>
            <a:pPr>
              <a:defRPr>
                <a:solidFill>
                  <a:srgbClr val="FFFFFF"/>
                </a:solidFill>
              </a:defRPr>
            </a:pPr>
            <a:endParaRPr/>
          </a:p>
          <a:p>
            <a:pPr algn="ctr" defTabSz="1828800">
              <a:lnSpc>
                <a:spcPct val="90000"/>
              </a:lnSpc>
              <a:defRPr sz="8800">
                <a:latin typeface="Open Sans"/>
                <a:ea typeface="Open Sans"/>
                <a:cs typeface="Open Sans"/>
                <a:sym typeface="Open Sans"/>
              </a:defRPr>
            </a:pPr>
            <a:r>
              <a:t>Community Segmentation</a:t>
            </a:r>
          </a:p>
        </p:txBody>
      </p:sp>
      <p:sp>
        <p:nvSpPr>
          <p:cNvPr id="575" name="TextBox 12"/>
          <p:cNvSpPr txBox="1"/>
          <p:nvPr/>
        </p:nvSpPr>
        <p:spPr>
          <a:xfrm>
            <a:off x="1588099" y="3309998"/>
            <a:ext cx="4292843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April 2024</a:t>
            </a:r>
          </a:p>
        </p:txBody>
      </p:sp>
      <p:grpSp>
        <p:nvGrpSpPr>
          <p:cNvPr id="578" name="Group 2"/>
          <p:cNvGrpSpPr/>
          <p:nvPr/>
        </p:nvGrpSpPr>
        <p:grpSpPr>
          <a:xfrm>
            <a:off x="23774400" y="-3"/>
            <a:ext cx="609600" cy="13716004"/>
            <a:chOff x="0" y="-1"/>
            <a:chExt cx="609600" cy="13716002"/>
          </a:xfrm>
        </p:grpSpPr>
        <p:sp>
          <p:nvSpPr>
            <p:cNvPr id="576" name="Rectangle 14"/>
            <p:cNvSpPr/>
            <p:nvPr/>
          </p:nvSpPr>
          <p:spPr>
            <a:xfrm>
              <a:off x="0" y="-2"/>
              <a:ext cx="609600" cy="1117600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7" name="Rectangle 15"/>
            <p:cNvSpPr/>
            <p:nvPr/>
          </p:nvSpPr>
          <p:spPr>
            <a:xfrm>
              <a:off x="0" y="11176001"/>
              <a:ext cx="609600" cy="25400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6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79" name="TextBox 16"/>
          <p:cNvSpPr txBox="1"/>
          <p:nvPr/>
        </p:nvSpPr>
        <p:spPr>
          <a:xfrm>
            <a:off x="8262658" y="9513741"/>
            <a:ext cx="10744443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Babuji Periasubbramaniam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extBox 9"/>
          <p:cNvSpPr txBox="1"/>
          <p:nvPr/>
        </p:nvSpPr>
        <p:spPr>
          <a:xfrm>
            <a:off x="551144" y="2475078"/>
            <a:ext cx="23624977" cy="192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1828800">
              <a:lnSpc>
                <a:spcPct val="90000"/>
              </a:lnSpc>
              <a:defRPr sz="6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lang="en-US" b="0" dirty="0">
                <a:solidFill>
                  <a:srgbClr val="A31515"/>
                </a:solidFill>
                <a:effectLst/>
                <a:latin typeface="Arial Black" panose="020B0A04020102020204" pitchFamily="34" charset="0"/>
              </a:rPr>
              <a:t>Predicted Clusters By K-Means vs Customer-Segment By RFM Analysis</a:t>
            </a:r>
            <a:endParaRPr lang="en-US" b="0" dirty="0">
              <a:solidFill>
                <a:srgbClr val="000000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EB8563-E9F5-F530-FB81-B6FA513CE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0328"/>
            <a:ext cx="24270006" cy="597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0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itle Placeholder 7"/>
          <p:cNvSpPr txBox="1"/>
          <p:nvPr/>
        </p:nvSpPr>
        <p:spPr>
          <a:xfrm>
            <a:off x="1329026" y="5902958"/>
            <a:ext cx="9424742" cy="1910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 anchor="ctr">
            <a:spAutoFit/>
          </a:bodyPr>
          <a:lstStyle>
            <a:lvl1pPr defTabSz="914400">
              <a:lnSpc>
                <a:spcPct val="70000"/>
              </a:lnSpc>
              <a:defRPr sz="9600" cap="all">
                <a:solidFill>
                  <a:srgbClr val="BF57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THANK YOU.</a:t>
            </a:r>
          </a:p>
        </p:txBody>
      </p:sp>
      <p:sp>
        <p:nvSpPr>
          <p:cNvPr id="606" name="TextBox 5"/>
          <p:cNvSpPr txBox="1"/>
          <p:nvPr/>
        </p:nvSpPr>
        <p:spPr>
          <a:xfrm>
            <a:off x="12899818" y="5225375"/>
            <a:ext cx="9638018" cy="326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3000"/>
              </a:spcBef>
              <a:buClr>
                <a:srgbClr val="BF5700"/>
              </a:buClr>
              <a:buSzPct val="125000"/>
              <a:buChar char="▪"/>
              <a:defRPr sz="3200">
                <a:solidFill>
                  <a:srgbClr val="BF5700"/>
                </a:solidFill>
              </a:defRPr>
            </a:pPr>
            <a:r>
              <a:t>Babuji Periasubbramaniam </a:t>
            </a:r>
          </a:p>
          <a:p>
            <a:pPr>
              <a:lnSpc>
                <a:spcPct val="150000"/>
              </a:lnSpc>
              <a:spcBef>
                <a:spcPts val="3000"/>
              </a:spcBef>
              <a:defRPr sz="3200"/>
            </a:pPr>
            <a:endParaRPr/>
          </a:p>
          <a:p>
            <a:pPr>
              <a:defRPr sz="3200"/>
            </a:pPr>
            <a:endParaRPr/>
          </a:p>
          <a:p>
            <a:pPr>
              <a:defRPr sz="3200" b="1"/>
            </a:pPr>
            <a:endParaRPr/>
          </a:p>
          <a:p>
            <a:pPr>
              <a:defRPr sz="3200" b="1">
                <a:solidFill>
                  <a:srgbClr val="BF5700"/>
                </a:solidFill>
              </a:defRPr>
            </a:pPr>
            <a:r>
              <a:t>cockrell.utexas.edu</a:t>
            </a:r>
          </a:p>
        </p:txBody>
      </p:sp>
      <p:sp>
        <p:nvSpPr>
          <p:cNvPr id="607" name="Straight Connector 6"/>
          <p:cNvSpPr/>
          <p:nvPr/>
        </p:nvSpPr>
        <p:spPr>
          <a:xfrm flipH="1">
            <a:off x="12191999" y="3422177"/>
            <a:ext cx="1" cy="6871646"/>
          </a:xfrm>
          <a:prstGeom prst="line">
            <a:avLst/>
          </a:prstGeom>
          <a:ln w="19050">
            <a:solidFill>
              <a:srgbClr val="333F48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Rectangle 3"/>
          <p:cNvSpPr/>
          <p:nvPr/>
        </p:nvSpPr>
        <p:spPr>
          <a:xfrm>
            <a:off x="812799" y="677335"/>
            <a:ext cx="9889070" cy="2929466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828800">
              <a:defRPr sz="36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10" name="Graphic 2" descr="Graphic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9352" y="11044987"/>
            <a:ext cx="9004650" cy="8206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extBox 5"/>
          <p:cNvSpPr txBox="1"/>
          <p:nvPr/>
        </p:nvSpPr>
        <p:spPr>
          <a:xfrm>
            <a:off x="2214825" y="4065536"/>
            <a:ext cx="20336462" cy="6415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3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Perform RFM analysis and apply unsupervised learning techniques, specifically </a:t>
            </a:r>
            <a:r>
              <a:rPr lang="en-US" dirty="0"/>
              <a:t>K</a:t>
            </a:r>
            <a:r>
              <a:rPr dirty="0"/>
              <a:t>-Means++ clustering, to distinguish different groups within a community. </a:t>
            </a:r>
          </a:p>
          <a:p>
            <a:pPr defTabSz="914400">
              <a:defRPr sz="39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defTabSz="914400">
              <a:defRPr sz="39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dirty="0"/>
          </a:p>
          <a:p>
            <a:pPr defTabSz="914400">
              <a:defRPr sz="3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The project aims to identify meaningful clusters based on socio-economic indicators without prior labels in the dataset. </a:t>
            </a:r>
          </a:p>
          <a:p>
            <a:pPr defTabSz="914400">
              <a:defRPr sz="39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defTabSz="914400">
              <a:defRPr sz="39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dirty="0"/>
          </a:p>
          <a:p>
            <a:pPr defTabSz="914400">
              <a:defRPr sz="3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The goal is to provide insights into community structures and characteristics</a:t>
            </a:r>
          </a:p>
          <a:p>
            <a:pPr defTabSz="1828800">
              <a:lnSpc>
                <a:spcPct val="90000"/>
              </a:lnSpc>
              <a:spcBef>
                <a:spcPts val="2000"/>
              </a:spcBef>
              <a:buFont typeface="Wingdings"/>
              <a:defRPr sz="4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>
              <a:blipFill rotWithShape="1">
                <a:blip r:embed="rId2"/>
                <a:srcRect/>
                <a:tile tx="0" ty="0" sx="100000" sy="100000" flip="none" algn="tl"/>
              </a:blipFill>
              <a:latin typeface="Linux Libertine"/>
              <a:ea typeface="Linux Libertine"/>
              <a:cs typeface="Linux Libertine"/>
              <a:sym typeface="Linux Libertine"/>
            </a:endParaRPr>
          </a:p>
        </p:txBody>
      </p:sp>
      <p:sp>
        <p:nvSpPr>
          <p:cNvPr id="582" name="TextBox 6"/>
          <p:cNvSpPr txBox="1"/>
          <p:nvPr/>
        </p:nvSpPr>
        <p:spPr>
          <a:xfrm>
            <a:off x="2221456" y="2425593"/>
            <a:ext cx="19626230" cy="1297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defTabSz="1828800">
              <a:lnSpc>
                <a:spcPct val="90000"/>
              </a:lnSpc>
              <a:defRPr sz="67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Project Objective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Rectangle 1"/>
          <p:cNvSpPr/>
          <p:nvPr/>
        </p:nvSpPr>
        <p:spPr>
          <a:xfrm>
            <a:off x="0" y="0"/>
            <a:ext cx="609603" cy="13716000"/>
          </a:xfrm>
          <a:prstGeom prst="rect">
            <a:avLst/>
          </a:prstGeom>
          <a:solidFill>
            <a:srgbClr val="333F4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3D3D3D"/>
                </a:solidFill>
              </a:defRPr>
            </a:pPr>
            <a:endParaRPr/>
          </a:p>
        </p:txBody>
      </p:sp>
      <p:sp>
        <p:nvSpPr>
          <p:cNvPr id="585" name="TextBox 9"/>
          <p:cNvSpPr txBox="1"/>
          <p:nvPr/>
        </p:nvSpPr>
        <p:spPr>
          <a:xfrm>
            <a:off x="2459715" y="2358571"/>
            <a:ext cx="18253986" cy="1006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defTabSz="1828800">
              <a:lnSpc>
                <a:spcPct val="90000"/>
              </a:lnSpc>
              <a:defRPr sz="6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lang="en-US" dirty="0"/>
              <a:t>RFM analysis</a:t>
            </a:r>
            <a:endParaRPr dirty="0"/>
          </a:p>
        </p:txBody>
      </p:sp>
      <p:sp>
        <p:nvSpPr>
          <p:cNvPr id="587" name="Data files (Java Source Code) are available under code-clone directory"/>
          <p:cNvSpPr txBox="1"/>
          <p:nvPr/>
        </p:nvSpPr>
        <p:spPr>
          <a:xfrm>
            <a:off x="2561993" y="4048896"/>
            <a:ext cx="21822007" cy="9202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3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b="1" dirty="0"/>
              <a:t>R</a:t>
            </a:r>
            <a:r>
              <a:rPr lang="en-US" dirty="0"/>
              <a:t>ecency: How recently a customer made a purchase. 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F</a:t>
            </a:r>
            <a:r>
              <a:rPr lang="en-US" dirty="0"/>
              <a:t>requency: How often a customer makes a purchase.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M</a:t>
            </a:r>
            <a:r>
              <a:rPr lang="en-US" dirty="0"/>
              <a:t>onetary: How much money a customer spends.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RFM</a:t>
            </a:r>
            <a:r>
              <a:rPr lang="en-US" dirty="0"/>
              <a:t> (Recency, Frequency, Monetary) analysis is a marketing technique used to segment customers based on their transaction history.</a:t>
            </a:r>
          </a:p>
          <a:p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A94211-D28B-0E85-1738-24AA3CB84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5276" y="4166462"/>
            <a:ext cx="10568724" cy="719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TextBox 5"/>
          <p:cNvSpPr txBox="1"/>
          <p:nvPr/>
        </p:nvSpPr>
        <p:spPr>
          <a:xfrm>
            <a:off x="2582160" y="4238128"/>
            <a:ext cx="18714112" cy="7894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9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K-means clustering is a popular unsupervised machine learning algorithm used for clustering data points into groups based on similarity. </a:t>
            </a:r>
          </a:p>
          <a:p>
            <a:pPr>
              <a:defRPr sz="39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dirty="0"/>
          </a:p>
          <a:p>
            <a:pPr>
              <a:defRPr sz="39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It works by selecting the initial centroids based on a probabilistic approach that favors selecting centroids that are far away from each other. </a:t>
            </a:r>
          </a:p>
          <a:p>
            <a:pPr>
              <a:defRPr sz="39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dirty="0"/>
          </a:p>
          <a:p>
            <a:pPr>
              <a:defRPr sz="39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The initialization process in </a:t>
            </a:r>
            <a:r>
              <a:rPr lang="en-US" dirty="0" err="1"/>
              <a:t>Kmeans</a:t>
            </a:r>
            <a:r>
              <a:rPr lang="en-US" dirty="0"/>
              <a:t>++ significantly reduces the likelihood of converging to suboptimal solutions and improves the convergence speed of the algorithm. </a:t>
            </a:r>
          </a:p>
          <a:p>
            <a:pPr>
              <a:defRPr sz="39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dirty="0"/>
          </a:p>
          <a:p>
            <a:pPr>
              <a:defRPr sz="39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By selecting more representative initial centroids, K-means++ often leads to better overall clustering results compared to the traditional K-means algorithm.</a:t>
            </a:r>
            <a:endParaRPr dirty="0"/>
          </a:p>
        </p:txBody>
      </p:sp>
      <p:sp>
        <p:nvSpPr>
          <p:cNvPr id="591" name="TextBox 9"/>
          <p:cNvSpPr txBox="1"/>
          <p:nvPr/>
        </p:nvSpPr>
        <p:spPr>
          <a:xfrm>
            <a:off x="2459715" y="2358571"/>
            <a:ext cx="18253986" cy="1006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defTabSz="1828800">
              <a:lnSpc>
                <a:spcPct val="90000"/>
              </a:lnSpc>
              <a:defRPr sz="6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lang="en-US" dirty="0"/>
              <a:t>K-Means++ Clustering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TextBox 9"/>
          <p:cNvSpPr txBox="1"/>
          <p:nvPr/>
        </p:nvSpPr>
        <p:spPr>
          <a:xfrm>
            <a:off x="2459715" y="2358571"/>
            <a:ext cx="20235186" cy="1006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defTabSz="1828800">
              <a:lnSpc>
                <a:spcPct val="90000"/>
              </a:lnSpc>
              <a:defRPr sz="6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lang="en-US" dirty="0"/>
              <a:t>Customer RFM Score Distribution</a:t>
            </a:r>
            <a:endParaRPr dirty="0"/>
          </a:p>
        </p:txBody>
      </p:sp>
      <p:sp>
        <p:nvSpPr>
          <p:cNvPr id="594" name="TextBox 10"/>
          <p:cNvSpPr txBox="1"/>
          <p:nvPr/>
        </p:nvSpPr>
        <p:spPr>
          <a:xfrm>
            <a:off x="2505435" y="3530598"/>
            <a:ext cx="21197847" cy="69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24345-600C-EDB9-6369-A3A3AC892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7752"/>
            <a:ext cx="24384000" cy="5398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TextBox 9"/>
          <p:cNvSpPr txBox="1"/>
          <p:nvPr/>
        </p:nvSpPr>
        <p:spPr>
          <a:xfrm>
            <a:off x="2459715" y="2358571"/>
            <a:ext cx="18253986" cy="1006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defTabSz="1828800">
              <a:lnSpc>
                <a:spcPct val="90000"/>
              </a:lnSpc>
              <a:defRPr sz="6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lang="en-US" dirty="0"/>
              <a:t>Distribution of Customer Category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281157-ED7E-BEFE-0FFA-2FEF5D4B9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15720"/>
            <a:ext cx="24384000" cy="4980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extBox 9"/>
          <p:cNvSpPr txBox="1"/>
          <p:nvPr/>
        </p:nvSpPr>
        <p:spPr>
          <a:xfrm>
            <a:off x="2442223" y="2475078"/>
            <a:ext cx="18253986" cy="1006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1828800">
              <a:lnSpc>
                <a:spcPct val="90000"/>
              </a:lnSpc>
              <a:defRPr sz="6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lang="en-US" dirty="0"/>
              <a:t>K-Means++ Clustering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49C36-3116-F2E3-E48F-6B229D0A0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7829"/>
            <a:ext cx="12260386" cy="68017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2CF6C6-860C-B75E-6C0F-71BA8F5DA333}"/>
              </a:ext>
            </a:extLst>
          </p:cNvPr>
          <p:cNvSpPr txBox="1"/>
          <p:nvPr/>
        </p:nvSpPr>
        <p:spPr>
          <a:xfrm flipH="1">
            <a:off x="300624" y="11098059"/>
            <a:ext cx="23868768" cy="22159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000000"/>
                </a:solidFill>
                <a:effectLst/>
                <a:latin typeface="Helvetica Neue"/>
              </a:rPr>
              <a:t>Visualizer plot -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Helvetica Neue"/>
              </a:rPr>
              <a:t>KElbowVisualizer</a:t>
            </a:r>
            <a:r>
              <a:rPr lang="en-US" sz="2400" b="0" dirty="0">
                <a:solidFill>
                  <a:srgbClr val="000000"/>
                </a:solidFill>
                <a:effectLst/>
                <a:latin typeface="Helvetica Neue"/>
              </a:rPr>
              <a:t> fits the model for a range of RFM clusters values from 1 to 12; parameter k=(1, 12).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000000"/>
                </a:solidFill>
                <a:effectLst/>
                <a:latin typeface="Helvetica Neue"/>
              </a:rPr>
              <a:t>Model is fit with 3 clusters and "elbow" in the graph - The optimal number since we created our synthetic dataset with 3 clusters of points.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000000"/>
                </a:solidFill>
                <a:effectLst/>
                <a:latin typeface="Helvetica Neue"/>
              </a:rPr>
              <a:t>Recommendation to apply 3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Helvetica Neue"/>
              </a:rPr>
              <a:t>n_clusters</a:t>
            </a:r>
            <a:r>
              <a:rPr lang="en-US" sz="2400" b="0" dirty="0">
                <a:solidFill>
                  <a:srgbClr val="000000"/>
                </a:solidFill>
                <a:effectLst/>
                <a:latin typeface="Helvetica Neue"/>
              </a:rPr>
              <a:t> for modeling according to the Elbow method.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333F48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61E1D-86D2-4081-7AFE-F1B7B370C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954" y="3807829"/>
            <a:ext cx="11736438" cy="66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7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extBox 9"/>
          <p:cNvSpPr txBox="1"/>
          <p:nvPr/>
        </p:nvSpPr>
        <p:spPr>
          <a:xfrm>
            <a:off x="2442223" y="2475078"/>
            <a:ext cx="18253986" cy="1006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defTabSz="1828800">
              <a:lnSpc>
                <a:spcPct val="90000"/>
              </a:lnSpc>
              <a:defRPr sz="6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lang="en-US" dirty="0"/>
              <a:t>Silhouette Score and Distance Map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1B5D6C-9D2E-824E-104D-64C61A4E9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336" y="3552363"/>
            <a:ext cx="6744641" cy="66112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5087B7-36E0-4529-8C9C-33C711590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936" y="10029311"/>
            <a:ext cx="18881185" cy="36866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06A6C5-6CB8-CA05-82CA-1D7700048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2765" y="3849876"/>
            <a:ext cx="8011643" cy="58110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extBox 9"/>
          <p:cNvSpPr txBox="1"/>
          <p:nvPr/>
        </p:nvSpPr>
        <p:spPr>
          <a:xfrm>
            <a:off x="2442223" y="2475078"/>
            <a:ext cx="18253986" cy="1006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defTabSz="1828800">
              <a:lnSpc>
                <a:spcPct val="90000"/>
              </a:lnSpc>
              <a:defRPr sz="6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lang="en-US" dirty="0"/>
              <a:t>Cluster Visualization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7B281F-AE7D-1598-0BDF-5E802C7B4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30" y="4471059"/>
            <a:ext cx="11241069" cy="52966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10C581-DDD7-9F02-CDE8-F11B55621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2148" y="0"/>
            <a:ext cx="11984122" cy="67732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9F8E06-673C-F976-9235-FA87D8542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2148" y="7560474"/>
            <a:ext cx="11946017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9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UT-Theme">
  <a:themeElements>
    <a:clrScheme name="UT-Theme">
      <a:dk1>
        <a:srgbClr val="333F48"/>
      </a:dk1>
      <a:lt1>
        <a:srgbClr val="FFFFFF"/>
      </a:lt1>
      <a:dk2>
        <a:srgbClr val="A7A7A7"/>
      </a:dk2>
      <a:lt2>
        <a:srgbClr val="535353"/>
      </a:lt2>
      <a:accent1>
        <a:srgbClr val="F8971F"/>
      </a:accent1>
      <a:accent2>
        <a:srgbClr val="FFD600"/>
      </a:accent2>
      <a:accent3>
        <a:srgbClr val="A6CD57"/>
      </a:accent3>
      <a:accent4>
        <a:srgbClr val="005F86"/>
      </a:accent4>
      <a:accent5>
        <a:srgbClr val="5B9BD5"/>
      </a:accent5>
      <a:accent6>
        <a:srgbClr val="9CADB7"/>
      </a:accent6>
      <a:hlink>
        <a:srgbClr val="0000FF"/>
      </a:hlink>
      <a:folHlink>
        <a:srgbClr val="FF00FF"/>
      </a:folHlink>
    </a:clrScheme>
    <a:fontScheme name="UT-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UT-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33F4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33F4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UT-Theme">
  <a:themeElements>
    <a:clrScheme name="UT-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8971F"/>
      </a:accent1>
      <a:accent2>
        <a:srgbClr val="FFD600"/>
      </a:accent2>
      <a:accent3>
        <a:srgbClr val="A6CD57"/>
      </a:accent3>
      <a:accent4>
        <a:srgbClr val="005F86"/>
      </a:accent4>
      <a:accent5>
        <a:srgbClr val="5B9BD5"/>
      </a:accent5>
      <a:accent6>
        <a:srgbClr val="9CADB7"/>
      </a:accent6>
      <a:hlink>
        <a:srgbClr val="0000FF"/>
      </a:hlink>
      <a:folHlink>
        <a:srgbClr val="FF00FF"/>
      </a:folHlink>
    </a:clrScheme>
    <a:fontScheme name="UT-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UT-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33F4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33F4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320</Words>
  <Application>Microsoft Office PowerPoint</Application>
  <PresentationFormat>Custom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Helvetica Neue</vt:lpstr>
      <vt:lpstr>Linux Libertine</vt:lpstr>
      <vt:lpstr>Arial</vt:lpstr>
      <vt:lpstr>Arial Black</vt:lpstr>
      <vt:lpstr>Open Sans</vt:lpstr>
      <vt:lpstr>Wingdings</vt:lpstr>
      <vt:lpstr>UT-Theme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Periasubbrama, Babuji</dc:creator>
  <cp:lastModifiedBy>Periasubbrama, Babuji</cp:lastModifiedBy>
  <cp:revision>10</cp:revision>
  <dcterms:modified xsi:type="dcterms:W3CDTF">2024-04-20T02:35:07Z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ad3be33-4108-4738-9e07-d8656a181486_Enabled">
    <vt:lpwstr>true</vt:lpwstr>
  </property>
  <property fmtid="{D5CDD505-2E9C-101B-9397-08002B2CF9AE}" pid="3" name="MSIP_Label_dad3be33-4108-4738-9e07-d8656a181486_SetDate">
    <vt:lpwstr>2024-04-13T19:27:06Z</vt:lpwstr>
  </property>
  <property fmtid="{D5CDD505-2E9C-101B-9397-08002B2CF9AE}" pid="4" name="MSIP_Label_dad3be33-4108-4738-9e07-d8656a181486_Method">
    <vt:lpwstr>Privileged</vt:lpwstr>
  </property>
  <property fmtid="{D5CDD505-2E9C-101B-9397-08002B2CF9AE}" pid="5" name="MSIP_Label_dad3be33-4108-4738-9e07-d8656a181486_Name">
    <vt:lpwstr>Public No Visual Label</vt:lpwstr>
  </property>
  <property fmtid="{D5CDD505-2E9C-101B-9397-08002B2CF9AE}" pid="6" name="MSIP_Label_dad3be33-4108-4738-9e07-d8656a181486_SiteId">
    <vt:lpwstr>945c199a-83a2-4e80-9f8c-5a91be5752dd</vt:lpwstr>
  </property>
  <property fmtid="{D5CDD505-2E9C-101B-9397-08002B2CF9AE}" pid="7" name="MSIP_Label_dad3be33-4108-4738-9e07-d8656a181486_ActionId">
    <vt:lpwstr>afe65720-84f4-4815-a896-3ec5db42d4c2</vt:lpwstr>
  </property>
  <property fmtid="{D5CDD505-2E9C-101B-9397-08002B2CF9AE}" pid="8" name="MSIP_Label_dad3be33-4108-4738-9e07-d8656a181486_ContentBits">
    <vt:lpwstr>0</vt:lpwstr>
  </property>
</Properties>
</file>