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BABU </a:t>
            </a:r>
            <a:r>
              <a:rPr lang="en-US" sz="2400" b="1" dirty="0" smtClean="0"/>
              <a:t>S 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NMID:222403015/AAAD51E1E2D928DABCC4FBBAD9831DF8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(COMPUTER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SCIENCE/ MADRAS OF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Screenshot_13-9-2025_102346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03" y="3071810"/>
            <a:ext cx="6072231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8789" y="3982998"/>
            <a:ext cx="4914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https://babu20060.github.io/DIGITAL-PORTFOLIO/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514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2025-09-13T05:10:14Z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