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13" Type="http://schemas.openxmlformats.org/officeDocument/2006/relationships/image" Target="../media/image41.png" /><Relationship Id="rId18" Type="http://schemas.openxmlformats.org/officeDocument/2006/relationships/image" Target="../media/image46.png" /><Relationship Id="rId26" Type="http://schemas.openxmlformats.org/officeDocument/2006/relationships/image" Target="../media/image54.png" /><Relationship Id="rId3" Type="http://schemas.openxmlformats.org/officeDocument/2006/relationships/image" Target="../media/image31.png" /><Relationship Id="rId21" Type="http://schemas.openxmlformats.org/officeDocument/2006/relationships/image" Target="../media/image49.png" /><Relationship Id="rId7" Type="http://schemas.openxmlformats.org/officeDocument/2006/relationships/image" Target="../media/image35.png" /><Relationship Id="rId12" Type="http://schemas.openxmlformats.org/officeDocument/2006/relationships/image" Target="../media/image40.png" /><Relationship Id="rId17" Type="http://schemas.openxmlformats.org/officeDocument/2006/relationships/image" Target="../media/image45.png" /><Relationship Id="rId25" Type="http://schemas.openxmlformats.org/officeDocument/2006/relationships/image" Target="../media/image53.png" /><Relationship Id="rId2" Type="http://schemas.openxmlformats.org/officeDocument/2006/relationships/image" Target="../media/image30.png" /><Relationship Id="rId16" Type="http://schemas.openxmlformats.org/officeDocument/2006/relationships/image" Target="../media/image44.png" /><Relationship Id="rId20" Type="http://schemas.openxmlformats.org/officeDocument/2006/relationships/image" Target="../media/image4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4.png" /><Relationship Id="rId11" Type="http://schemas.openxmlformats.org/officeDocument/2006/relationships/image" Target="../media/image39.png" /><Relationship Id="rId24" Type="http://schemas.openxmlformats.org/officeDocument/2006/relationships/image" Target="../media/image52.png" /><Relationship Id="rId5" Type="http://schemas.openxmlformats.org/officeDocument/2006/relationships/image" Target="../media/image33.png" /><Relationship Id="rId15" Type="http://schemas.openxmlformats.org/officeDocument/2006/relationships/image" Target="../media/image43.png" /><Relationship Id="rId23" Type="http://schemas.openxmlformats.org/officeDocument/2006/relationships/image" Target="../media/image51.png" /><Relationship Id="rId28" Type="http://schemas.openxmlformats.org/officeDocument/2006/relationships/image" Target="../media/image56.png" /><Relationship Id="rId10" Type="http://schemas.openxmlformats.org/officeDocument/2006/relationships/image" Target="../media/image38.png" /><Relationship Id="rId19" Type="http://schemas.openxmlformats.org/officeDocument/2006/relationships/image" Target="../media/image47.png" /><Relationship Id="rId4" Type="http://schemas.openxmlformats.org/officeDocument/2006/relationships/image" Target="../media/image32.png" /><Relationship Id="rId9" Type="http://schemas.openxmlformats.org/officeDocument/2006/relationships/image" Target="../media/image37.png" /><Relationship Id="rId14" Type="http://schemas.openxmlformats.org/officeDocument/2006/relationships/image" Target="../media/image42.png" /><Relationship Id="rId22" Type="http://schemas.openxmlformats.org/officeDocument/2006/relationships/image" Target="../media/image50.png" /><Relationship Id="rId27" Type="http://schemas.openxmlformats.org/officeDocument/2006/relationships/image" Target="../media/image55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.png" /><Relationship Id="rId4" Type="http://schemas.openxmlformats.org/officeDocument/2006/relationships/image" Target="../media/image28.jp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675062"/>
            <a:ext cx="7086916" cy="2622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Student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Name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lang="en-IN" sz="2800" b="1" spc="-10" dirty="0" err="1">
                <a:latin typeface="Times New Roman"/>
                <a:cs typeface="Times New Roman"/>
              </a:rPr>
              <a:t>Babu.B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Register No 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3122006</a:t>
            </a:r>
            <a:r>
              <a:rPr lang="en-IN" sz="2800" b="1" spc="-10" dirty="0">
                <a:latin typeface="Times New Roman"/>
                <a:cs typeface="Times New Roman"/>
              </a:rPr>
              <a:t>21</a:t>
            </a: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Mathesh Jai</cp:lastModifiedBy>
  <cp:revision>3</cp:revision>
  <dcterms:created xsi:type="dcterms:W3CDTF">2024-08-30T09:35:35Z</dcterms:created>
  <dcterms:modified xsi:type="dcterms:W3CDTF">2024-09-03T09:21:40Z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