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5" r:id="rId2"/>
    <p:sldId id="283" r:id="rId3"/>
    <p:sldId id="287" r:id="rId4"/>
    <p:sldId id="291" r:id="rId5"/>
    <p:sldId id="306" r:id="rId6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24" autoAdjust="0"/>
  </p:normalViewPr>
  <p:slideViewPr>
    <p:cSldViewPr>
      <p:cViewPr varScale="1">
        <p:scale>
          <a:sx n="67" d="100"/>
          <a:sy n="67" d="100"/>
        </p:scale>
        <p:origin x="14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E6629-C60C-449E-BFA6-46F113DFE6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BC6D9-9655-4347-A35E-56974E236DD2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AF229570-355E-4616-844A-A38A3C893E91}" type="parTrans" cxnId="{6A9CB5FD-3BF9-45D8-9538-BA8F1BFBAACD}">
      <dgm:prSet/>
      <dgm:spPr/>
      <dgm:t>
        <a:bodyPr/>
        <a:lstStyle/>
        <a:p>
          <a:endParaRPr lang="en-US"/>
        </a:p>
      </dgm:t>
    </dgm:pt>
    <dgm:pt modelId="{02A323B4-00A1-43CF-BC28-5783857C2DAC}" type="sibTrans" cxnId="{6A9CB5FD-3BF9-45D8-9538-BA8F1BFBAACD}">
      <dgm:prSet/>
      <dgm:spPr/>
      <dgm:t>
        <a:bodyPr/>
        <a:lstStyle/>
        <a:p>
          <a:endParaRPr lang="en-US"/>
        </a:p>
      </dgm:t>
    </dgm:pt>
    <dgm:pt modelId="{BCD71FBB-8F4C-4340-894D-974D9A2C87E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Ambient temperature </a:t>
          </a:r>
          <a:endParaRPr lang="en-US" dirty="0"/>
        </a:p>
      </dgm:t>
    </dgm:pt>
    <dgm:pt modelId="{A07147B4-A733-433B-A313-B0573716D71E}" type="parTrans" cxnId="{0E6444C3-6B0A-432B-B7BC-4448F355960F}">
      <dgm:prSet/>
      <dgm:spPr/>
      <dgm:t>
        <a:bodyPr/>
        <a:lstStyle/>
        <a:p>
          <a:endParaRPr lang="en-US"/>
        </a:p>
      </dgm:t>
    </dgm:pt>
    <dgm:pt modelId="{7C83E121-A0AF-419E-BECD-F82206C23991}" type="sibTrans" cxnId="{0E6444C3-6B0A-432B-B7BC-4448F355960F}">
      <dgm:prSet/>
      <dgm:spPr/>
      <dgm:t>
        <a:bodyPr/>
        <a:lstStyle/>
        <a:p>
          <a:endParaRPr lang="en-US"/>
        </a:p>
      </dgm:t>
    </dgm:pt>
    <dgm:pt modelId="{2311F211-231D-412B-A50A-EEFE868A5A3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Discharge temperature</a:t>
          </a:r>
          <a:endParaRPr lang="en-US" dirty="0"/>
        </a:p>
      </dgm:t>
    </dgm:pt>
    <dgm:pt modelId="{EA093E82-882B-4823-ABAA-D18470EAFE6A}" type="parTrans" cxnId="{0B2188D3-BC3E-4669-89B1-118CA3E26D97}">
      <dgm:prSet/>
      <dgm:spPr/>
      <dgm:t>
        <a:bodyPr/>
        <a:lstStyle/>
        <a:p>
          <a:endParaRPr lang="en-US"/>
        </a:p>
      </dgm:t>
    </dgm:pt>
    <dgm:pt modelId="{2D25BBFE-BDEB-4ED5-9ECC-D16433FAE509}" type="sibTrans" cxnId="{0B2188D3-BC3E-4669-89B1-118CA3E26D97}">
      <dgm:prSet/>
      <dgm:spPr/>
      <dgm:t>
        <a:bodyPr/>
        <a:lstStyle/>
        <a:p>
          <a:endParaRPr lang="en-US"/>
        </a:p>
      </dgm:t>
    </dgm:pt>
    <dgm:pt modelId="{7DCDD2F0-07CE-437B-B76C-8DA27957144F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62FBA938-B73E-4C5E-BF58-6641A0C1F78A}" type="parTrans" cxnId="{30B8A569-DD08-451A-BD75-E7BEADA1EE1C}">
      <dgm:prSet/>
      <dgm:spPr/>
      <dgm:t>
        <a:bodyPr/>
        <a:lstStyle/>
        <a:p>
          <a:endParaRPr lang="en-US"/>
        </a:p>
      </dgm:t>
    </dgm:pt>
    <dgm:pt modelId="{89F1C117-C811-4015-8A65-2AAE1234F36A}" type="sibTrans" cxnId="{30B8A569-DD08-451A-BD75-E7BEADA1EE1C}">
      <dgm:prSet/>
      <dgm:spPr/>
      <dgm:t>
        <a:bodyPr/>
        <a:lstStyle/>
        <a:p>
          <a:endParaRPr lang="en-US"/>
        </a:p>
      </dgm:t>
    </dgm:pt>
    <dgm:pt modelId="{6599FC58-57A3-4F6A-8527-6BCBECE06861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Per day median of discharge temperature is calculated </a:t>
          </a:r>
          <a:endParaRPr lang="en-US" dirty="0"/>
        </a:p>
      </dgm:t>
    </dgm:pt>
    <dgm:pt modelId="{D976EFD9-8542-4022-AA0B-460AADCC4582}" type="parTrans" cxnId="{BB42A11C-5699-42AB-B3BA-A20D4978A324}">
      <dgm:prSet/>
      <dgm:spPr/>
      <dgm:t>
        <a:bodyPr/>
        <a:lstStyle/>
        <a:p>
          <a:endParaRPr lang="en-US"/>
        </a:p>
      </dgm:t>
    </dgm:pt>
    <dgm:pt modelId="{831EB90D-7CDA-4E7E-8517-7DC06177E36F}" type="sibTrans" cxnId="{BB42A11C-5699-42AB-B3BA-A20D4978A324}">
      <dgm:prSet/>
      <dgm:spPr/>
      <dgm:t>
        <a:bodyPr/>
        <a:lstStyle/>
        <a:p>
          <a:endParaRPr lang="en-US"/>
        </a:p>
      </dgm:t>
    </dgm:pt>
    <dgm:pt modelId="{0094F892-7DD2-4805-B937-CC6566AD6DF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Median ambient temperature + design limit temperature is taken as reference temperature  </a:t>
          </a:r>
          <a:endParaRPr lang="en-US" dirty="0"/>
        </a:p>
      </dgm:t>
    </dgm:pt>
    <dgm:pt modelId="{726D2B83-2EE4-4EB3-A679-3E0F054DD691}" type="parTrans" cxnId="{5AE15D79-B6B0-4DE4-B2A3-66B10E7D3792}">
      <dgm:prSet/>
      <dgm:spPr/>
      <dgm:t>
        <a:bodyPr/>
        <a:lstStyle/>
        <a:p>
          <a:endParaRPr lang="en-US"/>
        </a:p>
      </dgm:t>
    </dgm:pt>
    <dgm:pt modelId="{7FEC5242-BFB3-4E4E-B4E3-5839C3DBFA07}" type="sibTrans" cxnId="{5AE15D79-B6B0-4DE4-B2A3-66B10E7D3792}">
      <dgm:prSet/>
      <dgm:spPr/>
      <dgm:t>
        <a:bodyPr/>
        <a:lstStyle/>
        <a:p>
          <a:endParaRPr lang="en-US"/>
        </a:p>
      </dgm:t>
    </dgm:pt>
    <dgm:pt modelId="{0D3AFDA0-D02B-4EE5-9D57-FC8BB869AD3E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Output </a:t>
          </a:r>
          <a:endParaRPr lang="en-US" dirty="0"/>
        </a:p>
      </dgm:t>
    </dgm:pt>
    <dgm:pt modelId="{C1C4A9E7-4717-4D2E-85C8-795CE15F7CAA}" type="parTrans" cxnId="{F48A397C-C5C5-4C90-87B4-79673D4F1CB1}">
      <dgm:prSet/>
      <dgm:spPr/>
      <dgm:t>
        <a:bodyPr/>
        <a:lstStyle/>
        <a:p>
          <a:endParaRPr lang="en-US"/>
        </a:p>
      </dgm:t>
    </dgm:pt>
    <dgm:pt modelId="{13BFA613-3CD7-4F9B-905C-7A10FCFACFEE}" type="sibTrans" cxnId="{F48A397C-C5C5-4C90-87B4-79673D4F1CB1}">
      <dgm:prSet/>
      <dgm:spPr/>
      <dgm:t>
        <a:bodyPr/>
        <a:lstStyle/>
        <a:p>
          <a:endParaRPr lang="en-US"/>
        </a:p>
      </dgm:t>
    </dgm:pt>
    <dgm:pt modelId="{82013292-CAE1-4677-A17D-6798A44FF8F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alert will be triggered when median temperature &gt; reference temperature for 48 </a:t>
          </a:r>
          <a:r>
            <a:rPr lang="en-US" dirty="0" err="1" smtClean="0"/>
            <a:t>Hrs</a:t>
          </a:r>
          <a:endParaRPr lang="en-US" dirty="0"/>
        </a:p>
      </dgm:t>
    </dgm:pt>
    <dgm:pt modelId="{0DC4A14C-57D3-4BDA-91E0-CA26600AE7B6}" type="parTrans" cxnId="{ABFB2C9E-FCEA-4FC8-B29C-8F4733E33578}">
      <dgm:prSet/>
      <dgm:spPr/>
      <dgm:t>
        <a:bodyPr/>
        <a:lstStyle/>
        <a:p>
          <a:endParaRPr lang="en-US"/>
        </a:p>
      </dgm:t>
    </dgm:pt>
    <dgm:pt modelId="{5ECFB0C3-2359-4267-B041-D693822C3A8B}" type="sibTrans" cxnId="{ABFB2C9E-FCEA-4FC8-B29C-8F4733E33578}">
      <dgm:prSet/>
      <dgm:spPr/>
      <dgm:t>
        <a:bodyPr/>
        <a:lstStyle/>
        <a:p>
          <a:endParaRPr lang="en-US"/>
        </a:p>
      </dgm:t>
    </dgm:pt>
    <dgm:pt modelId="{D2C9E9B7-022B-4D2E-AACD-16DC1DEEDC3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Compressor status</a:t>
          </a:r>
          <a:endParaRPr lang="en-US" dirty="0"/>
        </a:p>
      </dgm:t>
    </dgm:pt>
    <dgm:pt modelId="{69A0D642-BD74-4D5E-9F62-935D85F97342}" type="parTrans" cxnId="{19A3B1EC-CF08-4D93-B0E2-294F660AE763}">
      <dgm:prSet/>
      <dgm:spPr/>
      <dgm:t>
        <a:bodyPr/>
        <a:lstStyle/>
        <a:p>
          <a:endParaRPr lang="en-US"/>
        </a:p>
      </dgm:t>
    </dgm:pt>
    <dgm:pt modelId="{B593DEF2-994B-4B41-9005-E373752230FB}" type="sibTrans" cxnId="{19A3B1EC-CF08-4D93-B0E2-294F660AE763}">
      <dgm:prSet/>
      <dgm:spPr/>
      <dgm:t>
        <a:bodyPr/>
        <a:lstStyle/>
        <a:p>
          <a:endParaRPr lang="en-US"/>
        </a:p>
      </dgm:t>
    </dgm:pt>
    <dgm:pt modelId="{604E4024-4506-4B3B-9D06-0DC7ABEAD4AD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Median discharge temperature is compared with reference temperature </a:t>
          </a:r>
          <a:endParaRPr lang="en-US" dirty="0"/>
        </a:p>
      </dgm:t>
    </dgm:pt>
    <dgm:pt modelId="{1E7A6BB6-A737-4B89-AC12-01D388429743}" type="parTrans" cxnId="{F91D474F-F903-4AD5-9BE8-59019622BE7B}">
      <dgm:prSet/>
      <dgm:spPr/>
      <dgm:t>
        <a:bodyPr/>
        <a:lstStyle/>
        <a:p>
          <a:endParaRPr lang="en-US"/>
        </a:p>
      </dgm:t>
    </dgm:pt>
    <dgm:pt modelId="{B7CB70C1-C530-479C-915C-E8A56E7D30C7}" type="sibTrans" cxnId="{F91D474F-F903-4AD5-9BE8-59019622BE7B}">
      <dgm:prSet/>
      <dgm:spPr/>
      <dgm:t>
        <a:bodyPr/>
        <a:lstStyle/>
        <a:p>
          <a:endParaRPr lang="en-US"/>
        </a:p>
      </dgm:t>
    </dgm:pt>
    <dgm:pt modelId="{6BCAFDC5-B7EB-4EAE-B78B-80E49A4C9F43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alert will be triggered when median of next day is greater than or equal to previous day ( 24 </a:t>
          </a:r>
          <a:r>
            <a:rPr lang="en-US" dirty="0" err="1" smtClean="0"/>
            <a:t>Hrs</a:t>
          </a:r>
          <a:r>
            <a:rPr lang="en-US" dirty="0" smtClean="0"/>
            <a:t> )</a:t>
          </a:r>
          <a:endParaRPr lang="en-US" dirty="0"/>
        </a:p>
      </dgm:t>
    </dgm:pt>
    <dgm:pt modelId="{32BF5073-C268-4F36-BD19-8DA78FBBA4B0}" type="parTrans" cxnId="{3437F291-A90D-42C7-8052-2087C25194C4}">
      <dgm:prSet/>
      <dgm:spPr/>
      <dgm:t>
        <a:bodyPr/>
        <a:lstStyle/>
        <a:p>
          <a:endParaRPr lang="en-US"/>
        </a:p>
      </dgm:t>
    </dgm:pt>
    <dgm:pt modelId="{1C0EECDE-3B8A-4673-AC29-7BCA34BC54A7}" type="sibTrans" cxnId="{3437F291-A90D-42C7-8052-2087C25194C4}">
      <dgm:prSet/>
      <dgm:spPr/>
      <dgm:t>
        <a:bodyPr/>
        <a:lstStyle/>
        <a:p>
          <a:endParaRPr lang="en-US"/>
        </a:p>
      </dgm:t>
    </dgm:pt>
    <dgm:pt modelId="{3B45B100-771C-4A60-9570-553A231B4186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and 4</a:t>
          </a:r>
          <a:r>
            <a:rPr lang="en-US" baseline="30000" dirty="0" smtClean="0"/>
            <a:t>th</a:t>
          </a:r>
          <a:r>
            <a:rPr lang="en-US" dirty="0" smtClean="0"/>
            <a:t> alert will triggered after 16 </a:t>
          </a:r>
          <a:r>
            <a:rPr lang="en-US" dirty="0" err="1" smtClean="0"/>
            <a:t>Hr</a:t>
          </a:r>
          <a:r>
            <a:rPr lang="en-US" dirty="0" smtClean="0"/>
            <a:t> &amp; 8 </a:t>
          </a:r>
          <a:r>
            <a:rPr lang="en-US" dirty="0" err="1" smtClean="0"/>
            <a:t>Hr</a:t>
          </a:r>
          <a:r>
            <a:rPr lang="en-US" dirty="0" smtClean="0"/>
            <a:t> if median of discharge temperature is not reduced down </a:t>
          </a:r>
          <a:endParaRPr lang="en-US" dirty="0"/>
        </a:p>
      </dgm:t>
    </dgm:pt>
    <dgm:pt modelId="{933AE541-A651-483D-8F34-18113AD81AFF}" type="parTrans" cxnId="{097D723E-FF75-4023-8AA3-FBAA3F9BA5CD}">
      <dgm:prSet/>
      <dgm:spPr/>
      <dgm:t>
        <a:bodyPr/>
        <a:lstStyle/>
        <a:p>
          <a:endParaRPr lang="en-US"/>
        </a:p>
      </dgm:t>
    </dgm:pt>
    <dgm:pt modelId="{585B9968-C181-41E5-8B20-A0FADE6BFC09}" type="sibTrans" cxnId="{097D723E-FF75-4023-8AA3-FBAA3F9BA5CD}">
      <dgm:prSet/>
      <dgm:spPr/>
      <dgm:t>
        <a:bodyPr/>
        <a:lstStyle/>
        <a:p>
          <a:endParaRPr lang="en-US"/>
        </a:p>
      </dgm:t>
    </dgm:pt>
    <dgm:pt modelId="{0B3C3A88-6AAA-4D45-826C-F8A2B13649C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 Design limit ( For high DOT considered as 65 C )</a:t>
          </a:r>
          <a:endParaRPr lang="en-US" dirty="0"/>
        </a:p>
      </dgm:t>
    </dgm:pt>
    <dgm:pt modelId="{AC11B124-12FE-4F13-AA0F-E723E431C8AA}" type="parTrans" cxnId="{93728470-18F4-4645-B01B-8956B0D6B31B}">
      <dgm:prSet/>
      <dgm:spPr/>
      <dgm:t>
        <a:bodyPr/>
        <a:lstStyle/>
        <a:p>
          <a:endParaRPr lang="en-US"/>
        </a:p>
      </dgm:t>
    </dgm:pt>
    <dgm:pt modelId="{FCB0CC68-ABF9-48D6-8BDB-CDA15BFAD5FE}" type="sibTrans" cxnId="{93728470-18F4-4645-B01B-8956B0D6B31B}">
      <dgm:prSet/>
      <dgm:spPr/>
      <dgm:t>
        <a:bodyPr/>
        <a:lstStyle/>
        <a:p>
          <a:endParaRPr lang="en-US"/>
        </a:p>
      </dgm:t>
    </dgm:pt>
    <dgm:pt modelId="{2CEB8AB0-FA84-4860-A59E-8245ABE9A2F1}" type="pres">
      <dgm:prSet presAssocID="{C27E6629-C60C-449E-BFA6-46F113DFE6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6851BB-B8FE-4B01-9DB2-AB4C7FC4BC68}" type="pres">
      <dgm:prSet presAssocID="{421BC6D9-9655-4347-A35E-56974E236DD2}" presName="composite" presStyleCnt="0"/>
      <dgm:spPr/>
    </dgm:pt>
    <dgm:pt modelId="{2C6D3DB0-394F-4187-8D52-832896C32AEE}" type="pres">
      <dgm:prSet presAssocID="{421BC6D9-9655-4347-A35E-56974E236DD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84A42-9C68-4350-8B10-19BCCCB39A27}" type="pres">
      <dgm:prSet presAssocID="{421BC6D9-9655-4347-A35E-56974E236DD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756B9-BBA4-413B-971E-61F8E6AFC3D0}" type="pres">
      <dgm:prSet presAssocID="{02A323B4-00A1-43CF-BC28-5783857C2DAC}" presName="sp" presStyleCnt="0"/>
      <dgm:spPr/>
    </dgm:pt>
    <dgm:pt modelId="{A42E76D2-D823-4CCC-823C-3ECC424E4468}" type="pres">
      <dgm:prSet presAssocID="{7DCDD2F0-07CE-437B-B76C-8DA27957144F}" presName="composite" presStyleCnt="0"/>
      <dgm:spPr/>
    </dgm:pt>
    <dgm:pt modelId="{F1CEAB32-C8F0-44A8-A202-38EF947D21CA}" type="pres">
      <dgm:prSet presAssocID="{7DCDD2F0-07CE-437B-B76C-8DA27957144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06E1EE-FCC7-40A0-B0CE-62B86E3324FE}" type="pres">
      <dgm:prSet presAssocID="{7DCDD2F0-07CE-437B-B76C-8DA27957144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7FA99-A8AC-4B4F-8DE8-32F7F3EB189C}" type="pres">
      <dgm:prSet presAssocID="{89F1C117-C811-4015-8A65-2AAE1234F36A}" presName="sp" presStyleCnt="0"/>
      <dgm:spPr/>
    </dgm:pt>
    <dgm:pt modelId="{B79745AD-AEE7-4307-AE5E-C5173A5DE98E}" type="pres">
      <dgm:prSet presAssocID="{0D3AFDA0-D02B-4EE5-9D57-FC8BB869AD3E}" presName="composite" presStyleCnt="0"/>
      <dgm:spPr/>
    </dgm:pt>
    <dgm:pt modelId="{5105D10D-A2A2-41EA-A67B-531D914E1373}" type="pres">
      <dgm:prSet presAssocID="{0D3AFDA0-D02B-4EE5-9D57-FC8BB869AD3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65543-7EB9-4125-BFC6-FD5286B8483C}" type="pres">
      <dgm:prSet presAssocID="{0D3AFDA0-D02B-4EE5-9D57-FC8BB869AD3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39E376-D6A7-4E79-8BC0-37E0B8CB2AE1}" type="presOf" srcId="{6BCAFDC5-B7EB-4EAE-B78B-80E49A4C9F43}" destId="{E0165543-7EB9-4125-BFC6-FD5286B8483C}" srcOrd="0" destOrd="1" presId="urn:microsoft.com/office/officeart/2005/8/layout/chevron2"/>
    <dgm:cxn modelId="{0E6444C3-6B0A-432B-B7BC-4448F355960F}" srcId="{421BC6D9-9655-4347-A35E-56974E236DD2}" destId="{BCD71FBB-8F4C-4340-894D-974D9A2C87EA}" srcOrd="0" destOrd="0" parTransId="{A07147B4-A733-433B-A313-B0573716D71E}" sibTransId="{7C83E121-A0AF-419E-BECD-F82206C23991}"/>
    <dgm:cxn modelId="{097D723E-FF75-4023-8AA3-FBAA3F9BA5CD}" srcId="{0D3AFDA0-D02B-4EE5-9D57-FC8BB869AD3E}" destId="{3B45B100-771C-4A60-9570-553A231B4186}" srcOrd="2" destOrd="0" parTransId="{933AE541-A651-483D-8F34-18113AD81AFF}" sibTransId="{585B9968-C181-41E5-8B20-A0FADE6BFC09}"/>
    <dgm:cxn modelId="{ABFB2C9E-FCEA-4FC8-B29C-8F4733E33578}" srcId="{0D3AFDA0-D02B-4EE5-9D57-FC8BB869AD3E}" destId="{82013292-CAE1-4677-A17D-6798A44FF8F9}" srcOrd="0" destOrd="0" parTransId="{0DC4A14C-57D3-4BDA-91E0-CA26600AE7B6}" sibTransId="{5ECFB0C3-2359-4267-B041-D693822C3A8B}"/>
    <dgm:cxn modelId="{AB394FE8-9721-4DBC-A768-78903F7EEE26}" type="presOf" srcId="{D2C9E9B7-022B-4D2E-AACD-16DC1DEEDC39}" destId="{6C784A42-9C68-4350-8B10-19BCCCB39A27}" srcOrd="0" destOrd="2" presId="urn:microsoft.com/office/officeart/2005/8/layout/chevron2"/>
    <dgm:cxn modelId="{6A9CB5FD-3BF9-45D8-9538-BA8F1BFBAACD}" srcId="{C27E6629-C60C-449E-BFA6-46F113DFE643}" destId="{421BC6D9-9655-4347-A35E-56974E236DD2}" srcOrd="0" destOrd="0" parTransId="{AF229570-355E-4616-844A-A38A3C893E91}" sibTransId="{02A323B4-00A1-43CF-BC28-5783857C2DAC}"/>
    <dgm:cxn modelId="{3FF3ADEA-06AB-478B-A4B0-4FA188D8311F}" type="presOf" srcId="{0D3AFDA0-D02B-4EE5-9D57-FC8BB869AD3E}" destId="{5105D10D-A2A2-41EA-A67B-531D914E1373}" srcOrd="0" destOrd="0" presId="urn:microsoft.com/office/officeart/2005/8/layout/chevron2"/>
    <dgm:cxn modelId="{B4EB4DC2-9FE7-4C08-AD81-E1B29833E37D}" type="presOf" srcId="{0094F892-7DD2-4805-B937-CC6566AD6DF9}" destId="{EB06E1EE-FCC7-40A0-B0CE-62B86E3324FE}" srcOrd="0" destOrd="1" presId="urn:microsoft.com/office/officeart/2005/8/layout/chevron2"/>
    <dgm:cxn modelId="{660A9816-260C-4CAB-9B4B-3AE520561397}" type="presOf" srcId="{3B45B100-771C-4A60-9570-553A231B4186}" destId="{E0165543-7EB9-4125-BFC6-FD5286B8483C}" srcOrd="0" destOrd="2" presId="urn:microsoft.com/office/officeart/2005/8/layout/chevron2"/>
    <dgm:cxn modelId="{A00A4DFD-D777-4B42-9BB0-43DCC7578477}" type="presOf" srcId="{6599FC58-57A3-4F6A-8527-6BCBECE06861}" destId="{EB06E1EE-FCC7-40A0-B0CE-62B86E3324FE}" srcOrd="0" destOrd="0" presId="urn:microsoft.com/office/officeart/2005/8/layout/chevron2"/>
    <dgm:cxn modelId="{BB42A11C-5699-42AB-B3BA-A20D4978A324}" srcId="{7DCDD2F0-07CE-437B-B76C-8DA27957144F}" destId="{6599FC58-57A3-4F6A-8527-6BCBECE06861}" srcOrd="0" destOrd="0" parTransId="{D976EFD9-8542-4022-AA0B-460AADCC4582}" sibTransId="{831EB90D-7CDA-4E7E-8517-7DC06177E36F}"/>
    <dgm:cxn modelId="{8B1AD2F7-C7FB-47B1-ADD6-55DA190C89AF}" type="presOf" srcId="{BCD71FBB-8F4C-4340-894D-974D9A2C87EA}" destId="{6C784A42-9C68-4350-8B10-19BCCCB39A27}" srcOrd="0" destOrd="0" presId="urn:microsoft.com/office/officeart/2005/8/layout/chevron2"/>
    <dgm:cxn modelId="{3437F291-A90D-42C7-8052-2087C25194C4}" srcId="{0D3AFDA0-D02B-4EE5-9D57-FC8BB869AD3E}" destId="{6BCAFDC5-B7EB-4EAE-B78B-80E49A4C9F43}" srcOrd="1" destOrd="0" parTransId="{32BF5073-C268-4F36-BD19-8DA78FBBA4B0}" sibTransId="{1C0EECDE-3B8A-4673-AC29-7BCA34BC54A7}"/>
    <dgm:cxn modelId="{53D3D710-4C7A-4372-9133-0F481513C403}" type="presOf" srcId="{0B3C3A88-6AAA-4D45-826C-F8A2B13649CC}" destId="{6C784A42-9C68-4350-8B10-19BCCCB39A27}" srcOrd="0" destOrd="3" presId="urn:microsoft.com/office/officeart/2005/8/layout/chevron2"/>
    <dgm:cxn modelId="{CD3FBF20-10CE-4413-91DD-23615857607A}" type="presOf" srcId="{7DCDD2F0-07CE-437B-B76C-8DA27957144F}" destId="{F1CEAB32-C8F0-44A8-A202-38EF947D21CA}" srcOrd="0" destOrd="0" presId="urn:microsoft.com/office/officeart/2005/8/layout/chevron2"/>
    <dgm:cxn modelId="{0B2188D3-BC3E-4669-89B1-118CA3E26D97}" srcId="{421BC6D9-9655-4347-A35E-56974E236DD2}" destId="{2311F211-231D-412B-A50A-EEFE868A5A3A}" srcOrd="1" destOrd="0" parTransId="{EA093E82-882B-4823-ABAA-D18470EAFE6A}" sibTransId="{2D25BBFE-BDEB-4ED5-9ECC-D16433FAE509}"/>
    <dgm:cxn modelId="{5AE15D79-B6B0-4DE4-B2A3-66B10E7D3792}" srcId="{7DCDD2F0-07CE-437B-B76C-8DA27957144F}" destId="{0094F892-7DD2-4805-B937-CC6566AD6DF9}" srcOrd="1" destOrd="0" parTransId="{726D2B83-2EE4-4EB3-A679-3E0F054DD691}" sibTransId="{7FEC5242-BFB3-4E4E-B4E3-5839C3DBFA07}"/>
    <dgm:cxn modelId="{F48A397C-C5C5-4C90-87B4-79673D4F1CB1}" srcId="{C27E6629-C60C-449E-BFA6-46F113DFE643}" destId="{0D3AFDA0-D02B-4EE5-9D57-FC8BB869AD3E}" srcOrd="2" destOrd="0" parTransId="{C1C4A9E7-4717-4D2E-85C8-795CE15F7CAA}" sibTransId="{13BFA613-3CD7-4F9B-905C-7A10FCFACFEE}"/>
    <dgm:cxn modelId="{93728470-18F4-4645-B01B-8956B0D6B31B}" srcId="{421BC6D9-9655-4347-A35E-56974E236DD2}" destId="{0B3C3A88-6AAA-4D45-826C-F8A2B13649CC}" srcOrd="3" destOrd="0" parTransId="{AC11B124-12FE-4F13-AA0F-E723E431C8AA}" sibTransId="{FCB0CC68-ABF9-48D6-8BDB-CDA15BFAD5FE}"/>
    <dgm:cxn modelId="{455F085C-BBF7-429F-A2A0-7B362B327891}" type="presOf" srcId="{421BC6D9-9655-4347-A35E-56974E236DD2}" destId="{2C6D3DB0-394F-4187-8D52-832896C32AEE}" srcOrd="0" destOrd="0" presId="urn:microsoft.com/office/officeart/2005/8/layout/chevron2"/>
    <dgm:cxn modelId="{24D6B805-5DD8-43A9-A64E-6607FBD1B80A}" type="presOf" srcId="{82013292-CAE1-4677-A17D-6798A44FF8F9}" destId="{E0165543-7EB9-4125-BFC6-FD5286B8483C}" srcOrd="0" destOrd="0" presId="urn:microsoft.com/office/officeart/2005/8/layout/chevron2"/>
    <dgm:cxn modelId="{19A3B1EC-CF08-4D93-B0E2-294F660AE763}" srcId="{421BC6D9-9655-4347-A35E-56974E236DD2}" destId="{D2C9E9B7-022B-4D2E-AACD-16DC1DEEDC39}" srcOrd="2" destOrd="0" parTransId="{69A0D642-BD74-4D5E-9F62-935D85F97342}" sibTransId="{B593DEF2-994B-4B41-9005-E373752230FB}"/>
    <dgm:cxn modelId="{787819DD-03AC-414E-8B7A-75DB053623E1}" type="presOf" srcId="{C27E6629-C60C-449E-BFA6-46F113DFE643}" destId="{2CEB8AB0-FA84-4860-A59E-8245ABE9A2F1}" srcOrd="0" destOrd="0" presId="urn:microsoft.com/office/officeart/2005/8/layout/chevron2"/>
    <dgm:cxn modelId="{F91D474F-F903-4AD5-9BE8-59019622BE7B}" srcId="{7DCDD2F0-07CE-437B-B76C-8DA27957144F}" destId="{604E4024-4506-4B3B-9D06-0DC7ABEAD4AD}" srcOrd="2" destOrd="0" parTransId="{1E7A6BB6-A737-4B89-AC12-01D388429743}" sibTransId="{B7CB70C1-C530-479C-915C-E8A56E7D30C7}"/>
    <dgm:cxn modelId="{06A1A87B-70B1-49B2-B104-429E86BDCCF1}" type="presOf" srcId="{604E4024-4506-4B3B-9D06-0DC7ABEAD4AD}" destId="{EB06E1EE-FCC7-40A0-B0CE-62B86E3324FE}" srcOrd="0" destOrd="2" presId="urn:microsoft.com/office/officeart/2005/8/layout/chevron2"/>
    <dgm:cxn modelId="{B3F9E474-E4A1-477F-AFC7-66CC023D06FD}" type="presOf" srcId="{2311F211-231D-412B-A50A-EEFE868A5A3A}" destId="{6C784A42-9C68-4350-8B10-19BCCCB39A27}" srcOrd="0" destOrd="1" presId="urn:microsoft.com/office/officeart/2005/8/layout/chevron2"/>
    <dgm:cxn modelId="{30B8A569-DD08-451A-BD75-E7BEADA1EE1C}" srcId="{C27E6629-C60C-449E-BFA6-46F113DFE643}" destId="{7DCDD2F0-07CE-437B-B76C-8DA27957144F}" srcOrd="1" destOrd="0" parTransId="{62FBA938-B73E-4C5E-BF58-6641A0C1F78A}" sibTransId="{89F1C117-C811-4015-8A65-2AAE1234F36A}"/>
    <dgm:cxn modelId="{A7CAEC85-9BCA-47ED-AED3-E4AC5BCCD8E7}" type="presParOf" srcId="{2CEB8AB0-FA84-4860-A59E-8245ABE9A2F1}" destId="{A86851BB-B8FE-4B01-9DB2-AB4C7FC4BC68}" srcOrd="0" destOrd="0" presId="urn:microsoft.com/office/officeart/2005/8/layout/chevron2"/>
    <dgm:cxn modelId="{5C9D7C14-F82E-498D-B7C6-6B1B1C0965A9}" type="presParOf" srcId="{A86851BB-B8FE-4B01-9DB2-AB4C7FC4BC68}" destId="{2C6D3DB0-394F-4187-8D52-832896C32AEE}" srcOrd="0" destOrd="0" presId="urn:microsoft.com/office/officeart/2005/8/layout/chevron2"/>
    <dgm:cxn modelId="{C160D7F5-5BE0-44C2-A155-6E9A37E9676D}" type="presParOf" srcId="{A86851BB-B8FE-4B01-9DB2-AB4C7FC4BC68}" destId="{6C784A42-9C68-4350-8B10-19BCCCB39A27}" srcOrd="1" destOrd="0" presId="urn:microsoft.com/office/officeart/2005/8/layout/chevron2"/>
    <dgm:cxn modelId="{26698D30-2A9A-40DF-9764-81C2B1208C51}" type="presParOf" srcId="{2CEB8AB0-FA84-4860-A59E-8245ABE9A2F1}" destId="{DAA756B9-BBA4-413B-971E-61F8E6AFC3D0}" srcOrd="1" destOrd="0" presId="urn:microsoft.com/office/officeart/2005/8/layout/chevron2"/>
    <dgm:cxn modelId="{00DB2169-CCB2-48FE-B7A3-54AB4BCA5C2C}" type="presParOf" srcId="{2CEB8AB0-FA84-4860-A59E-8245ABE9A2F1}" destId="{A42E76D2-D823-4CCC-823C-3ECC424E4468}" srcOrd="2" destOrd="0" presId="urn:microsoft.com/office/officeart/2005/8/layout/chevron2"/>
    <dgm:cxn modelId="{35296F76-D84C-4961-BA8A-07221137661D}" type="presParOf" srcId="{A42E76D2-D823-4CCC-823C-3ECC424E4468}" destId="{F1CEAB32-C8F0-44A8-A202-38EF947D21CA}" srcOrd="0" destOrd="0" presId="urn:microsoft.com/office/officeart/2005/8/layout/chevron2"/>
    <dgm:cxn modelId="{0C44ADB4-C6F6-4D16-AAD3-ADA2BA48176A}" type="presParOf" srcId="{A42E76D2-D823-4CCC-823C-3ECC424E4468}" destId="{EB06E1EE-FCC7-40A0-B0CE-62B86E3324FE}" srcOrd="1" destOrd="0" presId="urn:microsoft.com/office/officeart/2005/8/layout/chevron2"/>
    <dgm:cxn modelId="{140EF61A-BFA6-44B5-83B7-C13558A291C2}" type="presParOf" srcId="{2CEB8AB0-FA84-4860-A59E-8245ABE9A2F1}" destId="{BB87FA99-A8AC-4B4F-8DE8-32F7F3EB189C}" srcOrd="3" destOrd="0" presId="urn:microsoft.com/office/officeart/2005/8/layout/chevron2"/>
    <dgm:cxn modelId="{98C09711-F3D5-4B93-AE1C-7A4D1EBC01E3}" type="presParOf" srcId="{2CEB8AB0-FA84-4860-A59E-8245ABE9A2F1}" destId="{B79745AD-AEE7-4307-AE5E-C5173A5DE98E}" srcOrd="4" destOrd="0" presId="urn:microsoft.com/office/officeart/2005/8/layout/chevron2"/>
    <dgm:cxn modelId="{27B9D8C2-B90C-4570-B009-725D062857F8}" type="presParOf" srcId="{B79745AD-AEE7-4307-AE5E-C5173A5DE98E}" destId="{5105D10D-A2A2-41EA-A67B-531D914E1373}" srcOrd="0" destOrd="0" presId="urn:microsoft.com/office/officeart/2005/8/layout/chevron2"/>
    <dgm:cxn modelId="{2EA86011-00F7-4BB8-9534-5AA49C68D3F6}" type="presParOf" srcId="{B79745AD-AEE7-4307-AE5E-C5173A5DE98E}" destId="{E0165543-7EB9-4125-BFC6-FD5286B848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7E6629-C60C-449E-BFA6-46F113DFE6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BC6D9-9655-4347-A35E-56974E236DD2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AF229570-355E-4616-844A-A38A3C893E91}" type="parTrans" cxnId="{6A9CB5FD-3BF9-45D8-9538-BA8F1BFBAACD}">
      <dgm:prSet/>
      <dgm:spPr/>
      <dgm:t>
        <a:bodyPr/>
        <a:lstStyle/>
        <a:p>
          <a:endParaRPr lang="en-US"/>
        </a:p>
      </dgm:t>
    </dgm:pt>
    <dgm:pt modelId="{02A323B4-00A1-43CF-BC28-5783857C2DAC}" type="sibTrans" cxnId="{6A9CB5FD-3BF9-45D8-9538-BA8F1BFBAACD}">
      <dgm:prSet/>
      <dgm:spPr/>
      <dgm:t>
        <a:bodyPr/>
        <a:lstStyle/>
        <a:p>
          <a:endParaRPr lang="en-US"/>
        </a:p>
      </dgm:t>
    </dgm:pt>
    <dgm:pt modelId="{BCD71FBB-8F4C-4340-894D-974D9A2C87E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000" dirty="0" smtClean="0"/>
            <a:t>Compressor rated pressure ( Rated </a:t>
          </a:r>
          <a:r>
            <a:rPr lang="en-US" sz="1000" dirty="0" err="1" smtClean="0"/>
            <a:t>Pr</a:t>
          </a:r>
          <a:r>
            <a:rPr lang="en-US" sz="1000" dirty="0" smtClean="0"/>
            <a:t> )</a:t>
          </a:r>
          <a:endParaRPr lang="en-US" sz="1000" dirty="0"/>
        </a:p>
      </dgm:t>
    </dgm:pt>
    <dgm:pt modelId="{A07147B4-A733-433B-A313-B0573716D71E}" type="parTrans" cxnId="{0E6444C3-6B0A-432B-B7BC-4448F355960F}">
      <dgm:prSet/>
      <dgm:spPr/>
      <dgm:t>
        <a:bodyPr/>
        <a:lstStyle/>
        <a:p>
          <a:endParaRPr lang="en-US"/>
        </a:p>
      </dgm:t>
    </dgm:pt>
    <dgm:pt modelId="{7C83E121-A0AF-419E-BECD-F82206C23991}" type="sibTrans" cxnId="{0E6444C3-6B0A-432B-B7BC-4448F355960F}">
      <dgm:prSet/>
      <dgm:spPr/>
      <dgm:t>
        <a:bodyPr/>
        <a:lstStyle/>
        <a:p>
          <a:endParaRPr lang="en-US"/>
        </a:p>
      </dgm:t>
    </dgm:pt>
    <dgm:pt modelId="{7DCDD2F0-07CE-437B-B76C-8DA27957144F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62FBA938-B73E-4C5E-BF58-6641A0C1F78A}" type="parTrans" cxnId="{30B8A569-DD08-451A-BD75-E7BEADA1EE1C}">
      <dgm:prSet/>
      <dgm:spPr/>
      <dgm:t>
        <a:bodyPr/>
        <a:lstStyle/>
        <a:p>
          <a:endParaRPr lang="en-US"/>
        </a:p>
      </dgm:t>
    </dgm:pt>
    <dgm:pt modelId="{89F1C117-C811-4015-8A65-2AAE1234F36A}" type="sibTrans" cxnId="{30B8A569-DD08-451A-BD75-E7BEADA1EE1C}">
      <dgm:prSet/>
      <dgm:spPr/>
      <dgm:t>
        <a:bodyPr/>
        <a:lstStyle/>
        <a:p>
          <a:endParaRPr lang="en-US"/>
        </a:p>
      </dgm:t>
    </dgm:pt>
    <dgm:pt modelId="{6599FC58-57A3-4F6A-8527-6BCBECE0686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900" b="1" dirty="0" smtClean="0"/>
            <a:t>Case 1 </a:t>
          </a:r>
          <a:r>
            <a:rPr lang="en-US" sz="900" dirty="0" smtClean="0"/>
            <a:t>: 100 % &lt; compressor utilized &lt; 120% , </a:t>
          </a:r>
          <a:r>
            <a:rPr lang="en-US" sz="900" b="1" dirty="0" smtClean="0"/>
            <a:t>( Rated </a:t>
          </a:r>
          <a:r>
            <a:rPr lang="en-US" sz="900" b="1" dirty="0" err="1" smtClean="0"/>
            <a:t>Pr</a:t>
          </a:r>
          <a:r>
            <a:rPr lang="en-US" sz="900" b="1" dirty="0" smtClean="0"/>
            <a:t> ) &gt; Median Dis </a:t>
          </a:r>
          <a:r>
            <a:rPr lang="en-US" sz="900" b="1" dirty="0" err="1" smtClean="0"/>
            <a:t>Pr</a:t>
          </a:r>
          <a:r>
            <a:rPr lang="en-US" sz="900" b="1" dirty="0" smtClean="0"/>
            <a:t> &gt; ( Rated </a:t>
          </a:r>
          <a:r>
            <a:rPr lang="en-US" sz="900" b="1" dirty="0" err="1" smtClean="0"/>
            <a:t>Pr</a:t>
          </a:r>
          <a:r>
            <a:rPr lang="en-US" sz="900" b="1" dirty="0" smtClean="0"/>
            <a:t> / 1.2 ) </a:t>
          </a:r>
          <a:endParaRPr lang="en-US" sz="900" b="1" dirty="0"/>
        </a:p>
      </dgm:t>
    </dgm:pt>
    <dgm:pt modelId="{D976EFD9-8542-4022-AA0B-460AADCC4582}" type="parTrans" cxnId="{BB42A11C-5699-42AB-B3BA-A20D4978A324}">
      <dgm:prSet/>
      <dgm:spPr/>
      <dgm:t>
        <a:bodyPr/>
        <a:lstStyle/>
        <a:p>
          <a:endParaRPr lang="en-US"/>
        </a:p>
      </dgm:t>
    </dgm:pt>
    <dgm:pt modelId="{831EB90D-7CDA-4E7E-8517-7DC06177E36F}" type="sibTrans" cxnId="{BB42A11C-5699-42AB-B3BA-A20D4978A324}">
      <dgm:prSet/>
      <dgm:spPr/>
      <dgm:t>
        <a:bodyPr/>
        <a:lstStyle/>
        <a:p>
          <a:endParaRPr lang="en-US"/>
        </a:p>
      </dgm:t>
    </dgm:pt>
    <dgm:pt modelId="{0D3AFDA0-D02B-4EE5-9D57-FC8BB869AD3E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Output </a:t>
          </a:r>
          <a:endParaRPr lang="en-US" dirty="0"/>
        </a:p>
      </dgm:t>
    </dgm:pt>
    <dgm:pt modelId="{C1C4A9E7-4717-4D2E-85C8-795CE15F7CAA}" type="parTrans" cxnId="{F48A397C-C5C5-4C90-87B4-79673D4F1CB1}">
      <dgm:prSet/>
      <dgm:spPr/>
      <dgm:t>
        <a:bodyPr/>
        <a:lstStyle/>
        <a:p>
          <a:endParaRPr lang="en-US"/>
        </a:p>
      </dgm:t>
    </dgm:pt>
    <dgm:pt modelId="{13BFA613-3CD7-4F9B-905C-7A10FCFACFEE}" type="sibTrans" cxnId="{F48A397C-C5C5-4C90-87B4-79673D4F1CB1}">
      <dgm:prSet/>
      <dgm:spPr/>
      <dgm:t>
        <a:bodyPr/>
        <a:lstStyle/>
        <a:p>
          <a:endParaRPr lang="en-US"/>
        </a:p>
      </dgm:t>
    </dgm:pt>
    <dgm:pt modelId="{82013292-CAE1-4677-A17D-6798A44FF8F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000" dirty="0" smtClean="0"/>
            <a:t>If compressor operating continuously in case 1 mode for 3 months then alert will be triggered after 3 months</a:t>
          </a:r>
          <a:endParaRPr lang="en-US" sz="1000" dirty="0"/>
        </a:p>
      </dgm:t>
    </dgm:pt>
    <dgm:pt modelId="{0DC4A14C-57D3-4BDA-91E0-CA26600AE7B6}" type="parTrans" cxnId="{ABFB2C9E-FCEA-4FC8-B29C-8F4733E33578}">
      <dgm:prSet/>
      <dgm:spPr/>
      <dgm:t>
        <a:bodyPr/>
        <a:lstStyle/>
        <a:p>
          <a:endParaRPr lang="en-US"/>
        </a:p>
      </dgm:t>
    </dgm:pt>
    <dgm:pt modelId="{5ECFB0C3-2359-4267-B041-D693822C3A8B}" type="sibTrans" cxnId="{ABFB2C9E-FCEA-4FC8-B29C-8F4733E33578}">
      <dgm:prSet/>
      <dgm:spPr/>
      <dgm:t>
        <a:bodyPr/>
        <a:lstStyle/>
        <a:p>
          <a:endParaRPr lang="en-US"/>
        </a:p>
      </dgm:t>
    </dgm:pt>
    <dgm:pt modelId="{D89D8350-0365-43A8-A371-6244B0619560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000" dirty="0" smtClean="0"/>
            <a:t>Discharge pressure ( Dis </a:t>
          </a:r>
          <a:r>
            <a:rPr lang="en-US" sz="1000" dirty="0" err="1" smtClean="0"/>
            <a:t>Pr</a:t>
          </a:r>
          <a:r>
            <a:rPr lang="en-US" sz="1000" dirty="0" smtClean="0"/>
            <a:t> )</a:t>
          </a:r>
          <a:endParaRPr lang="en-US" sz="1000" dirty="0"/>
        </a:p>
      </dgm:t>
    </dgm:pt>
    <dgm:pt modelId="{1C88FB91-8075-4F10-ABED-B1E336C96065}" type="parTrans" cxnId="{3914F809-75D9-4BA7-A847-1D076C79463D}">
      <dgm:prSet/>
      <dgm:spPr/>
      <dgm:t>
        <a:bodyPr/>
        <a:lstStyle/>
        <a:p>
          <a:endParaRPr lang="en-US"/>
        </a:p>
      </dgm:t>
    </dgm:pt>
    <dgm:pt modelId="{D2C7D9C8-9E24-441A-AA8E-003CDBC38B80}" type="sibTrans" cxnId="{3914F809-75D9-4BA7-A847-1D076C79463D}">
      <dgm:prSet/>
      <dgm:spPr/>
      <dgm:t>
        <a:bodyPr/>
        <a:lstStyle/>
        <a:p>
          <a:endParaRPr lang="en-US"/>
        </a:p>
      </dgm:t>
    </dgm:pt>
    <dgm:pt modelId="{7DC73003-A23B-4830-ADDD-1912D2A6DB9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900" b="1" dirty="0" smtClean="0"/>
            <a:t>Case 3 </a:t>
          </a:r>
          <a:r>
            <a:rPr lang="en-US" sz="900" dirty="0" smtClean="0"/>
            <a:t>: compressor utilized &gt; 140 %,  </a:t>
          </a:r>
          <a:r>
            <a:rPr lang="en-US" sz="900" b="1" dirty="0" smtClean="0"/>
            <a:t>Median Dis </a:t>
          </a:r>
          <a:r>
            <a:rPr lang="en-US" sz="900" b="1" dirty="0" err="1" smtClean="0"/>
            <a:t>Pr</a:t>
          </a:r>
          <a:r>
            <a:rPr lang="en-US" sz="900" b="1" dirty="0" smtClean="0"/>
            <a:t> &lt;  ( Rated </a:t>
          </a:r>
          <a:r>
            <a:rPr lang="en-US" sz="900" b="1" dirty="0" err="1" smtClean="0"/>
            <a:t>Pr</a:t>
          </a:r>
          <a:r>
            <a:rPr lang="en-US" sz="900" b="1" dirty="0" smtClean="0"/>
            <a:t> / 1.4 ) </a:t>
          </a:r>
          <a:endParaRPr lang="en-US" sz="900" b="1" dirty="0"/>
        </a:p>
      </dgm:t>
    </dgm:pt>
    <dgm:pt modelId="{1A5AD53A-1AA0-4373-A68B-AE44293AFC17}" type="parTrans" cxnId="{D3FA4F5E-A8AD-4833-8BF8-C1D501123EB2}">
      <dgm:prSet/>
      <dgm:spPr/>
      <dgm:t>
        <a:bodyPr/>
        <a:lstStyle/>
        <a:p>
          <a:endParaRPr lang="en-US"/>
        </a:p>
      </dgm:t>
    </dgm:pt>
    <dgm:pt modelId="{78583ED1-0460-48E3-BBB2-63737C9EB97F}" type="sibTrans" cxnId="{D3FA4F5E-A8AD-4833-8BF8-C1D501123EB2}">
      <dgm:prSet/>
      <dgm:spPr/>
      <dgm:t>
        <a:bodyPr/>
        <a:lstStyle/>
        <a:p>
          <a:endParaRPr lang="en-US"/>
        </a:p>
      </dgm:t>
    </dgm:pt>
    <dgm:pt modelId="{8C141220-9E9E-4D95-946C-7FD7BA8DF4F0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900" dirty="0" smtClean="0"/>
            <a:t>P1V1 = P2V2, Discharge pressure at 120 % of utilization = Rated Pressure / 1.2</a:t>
          </a:r>
          <a:endParaRPr lang="en-US" sz="900" dirty="0"/>
        </a:p>
      </dgm:t>
    </dgm:pt>
    <dgm:pt modelId="{56FE3BF0-20E1-47E8-AB3B-BE0FD267BB36}" type="parTrans" cxnId="{CB82765D-A51D-4F89-B74C-E41D41DE9FD2}">
      <dgm:prSet/>
      <dgm:spPr/>
      <dgm:t>
        <a:bodyPr/>
        <a:lstStyle/>
        <a:p>
          <a:endParaRPr lang="en-US"/>
        </a:p>
      </dgm:t>
    </dgm:pt>
    <dgm:pt modelId="{AC07C156-2A3A-4295-9B3C-36478BD6591F}" type="sibTrans" cxnId="{CB82765D-A51D-4F89-B74C-E41D41DE9FD2}">
      <dgm:prSet/>
      <dgm:spPr/>
      <dgm:t>
        <a:bodyPr/>
        <a:lstStyle/>
        <a:p>
          <a:endParaRPr lang="en-US"/>
        </a:p>
      </dgm:t>
    </dgm:pt>
    <dgm:pt modelId="{E3E3681F-F229-4D78-8C04-67CCABA67AB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900" dirty="0" smtClean="0"/>
            <a:t>For </a:t>
          </a:r>
          <a:r>
            <a:rPr lang="en-US" sz="900" dirty="0" err="1" smtClean="0"/>
            <a:t>eg</a:t>
          </a:r>
          <a:r>
            <a:rPr lang="en-US" sz="900" dirty="0" smtClean="0"/>
            <a:t>, If rated pressure of compressor is 7 bar, Discharge pressure at 120% utilization = 7/1.2 = 5.8 bar</a:t>
          </a:r>
          <a:endParaRPr lang="en-US" sz="900" dirty="0"/>
        </a:p>
      </dgm:t>
    </dgm:pt>
    <dgm:pt modelId="{B5AD4652-5D8A-47F0-916E-3077B49B6630}" type="parTrans" cxnId="{5D16E795-AF30-4343-92B4-AD3C4D817537}">
      <dgm:prSet/>
      <dgm:spPr/>
      <dgm:t>
        <a:bodyPr/>
        <a:lstStyle/>
        <a:p>
          <a:endParaRPr lang="en-US"/>
        </a:p>
      </dgm:t>
    </dgm:pt>
    <dgm:pt modelId="{865B28EF-DD95-469F-BE78-8D9BC4D32CB2}" type="sibTrans" cxnId="{5D16E795-AF30-4343-92B4-AD3C4D817537}">
      <dgm:prSet/>
      <dgm:spPr/>
      <dgm:t>
        <a:bodyPr/>
        <a:lstStyle/>
        <a:p>
          <a:endParaRPr lang="en-US"/>
        </a:p>
      </dgm:t>
    </dgm:pt>
    <dgm:pt modelId="{99AAE137-6EDE-4020-8E99-1053AD19612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900" dirty="0" smtClean="0"/>
            <a:t>Based on the median discharge pressure during load, compressor utilization mode is categorized </a:t>
          </a:r>
          <a:endParaRPr lang="en-US" sz="900" dirty="0"/>
        </a:p>
      </dgm:t>
    </dgm:pt>
    <dgm:pt modelId="{4161CE78-4AF0-412C-A281-2197D49A5130}" type="parTrans" cxnId="{872F46BC-45E7-4EF5-8774-F6F965B69FD8}">
      <dgm:prSet/>
      <dgm:spPr/>
      <dgm:t>
        <a:bodyPr/>
        <a:lstStyle/>
        <a:p>
          <a:endParaRPr lang="en-US"/>
        </a:p>
      </dgm:t>
    </dgm:pt>
    <dgm:pt modelId="{B6476E7E-0B4D-4768-832A-2ED644EE0A69}" type="sibTrans" cxnId="{872F46BC-45E7-4EF5-8774-F6F965B69FD8}">
      <dgm:prSet/>
      <dgm:spPr/>
      <dgm:t>
        <a:bodyPr/>
        <a:lstStyle/>
        <a:p>
          <a:endParaRPr lang="en-US"/>
        </a:p>
      </dgm:t>
    </dgm:pt>
    <dgm:pt modelId="{AC44D71D-4D8E-44BD-888C-8AB7F0794456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900" b="1" dirty="0" smtClean="0"/>
            <a:t>Case 2 </a:t>
          </a:r>
          <a:r>
            <a:rPr lang="en-US" sz="900" dirty="0" smtClean="0"/>
            <a:t>: 120% &lt; compressor utilized &lt; 140 % , </a:t>
          </a:r>
          <a:r>
            <a:rPr lang="en-US" sz="900" b="1" dirty="0" smtClean="0"/>
            <a:t>( Rated </a:t>
          </a:r>
          <a:r>
            <a:rPr lang="en-US" sz="900" b="1" dirty="0" err="1" smtClean="0"/>
            <a:t>Pr</a:t>
          </a:r>
          <a:r>
            <a:rPr lang="en-US" sz="900" b="1" dirty="0" smtClean="0"/>
            <a:t> / 1.2 ) &gt; Median Dis </a:t>
          </a:r>
          <a:r>
            <a:rPr lang="en-US" sz="900" b="1" dirty="0" err="1" smtClean="0"/>
            <a:t>Pr</a:t>
          </a:r>
          <a:r>
            <a:rPr lang="en-US" sz="900" b="1" dirty="0" smtClean="0"/>
            <a:t> &gt; ( Rated </a:t>
          </a:r>
          <a:r>
            <a:rPr lang="en-US" sz="900" b="1" dirty="0" err="1" smtClean="0"/>
            <a:t>Pr</a:t>
          </a:r>
          <a:r>
            <a:rPr lang="en-US" sz="900" b="1" dirty="0" smtClean="0"/>
            <a:t> / 1.4 ) </a:t>
          </a:r>
          <a:endParaRPr lang="en-US" sz="900" b="1" dirty="0"/>
        </a:p>
      </dgm:t>
    </dgm:pt>
    <dgm:pt modelId="{718518D2-AC11-47E6-A0E2-7659D6D36798}" type="parTrans" cxnId="{C6AD105F-7404-405D-B2BC-F0F2523827E6}">
      <dgm:prSet/>
      <dgm:spPr/>
      <dgm:t>
        <a:bodyPr/>
        <a:lstStyle/>
        <a:p>
          <a:endParaRPr lang="en-US"/>
        </a:p>
      </dgm:t>
    </dgm:pt>
    <dgm:pt modelId="{633E7E25-BD4F-46A7-A45B-BE1D2B702BD6}" type="sibTrans" cxnId="{C6AD105F-7404-405D-B2BC-F0F2523827E6}">
      <dgm:prSet/>
      <dgm:spPr/>
      <dgm:t>
        <a:bodyPr/>
        <a:lstStyle/>
        <a:p>
          <a:endParaRPr lang="en-US"/>
        </a:p>
      </dgm:t>
    </dgm:pt>
    <dgm:pt modelId="{980C6CEC-0EF3-4537-A1DD-026173FECAA3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000" dirty="0" smtClean="0"/>
            <a:t>If compressor operating in case 2 mode for 48 Hrs. alert will be triggered.</a:t>
          </a:r>
          <a:endParaRPr lang="en-US" sz="1000" dirty="0"/>
        </a:p>
      </dgm:t>
    </dgm:pt>
    <dgm:pt modelId="{D19597C0-56E8-4AEC-95DF-F0E2BC06B9E1}" type="parTrans" cxnId="{15F3F103-DC32-4E2B-A4D2-A8379B2540F6}">
      <dgm:prSet/>
      <dgm:spPr/>
      <dgm:t>
        <a:bodyPr/>
        <a:lstStyle/>
        <a:p>
          <a:endParaRPr lang="en-US"/>
        </a:p>
      </dgm:t>
    </dgm:pt>
    <dgm:pt modelId="{B0F6A363-57A2-4D50-86BC-5C872931BBE8}" type="sibTrans" cxnId="{15F3F103-DC32-4E2B-A4D2-A8379B2540F6}">
      <dgm:prSet/>
      <dgm:spPr/>
      <dgm:t>
        <a:bodyPr/>
        <a:lstStyle/>
        <a:p>
          <a:endParaRPr lang="en-US"/>
        </a:p>
      </dgm:t>
    </dgm:pt>
    <dgm:pt modelId="{4653807A-5C8B-4063-AD4D-DEB04B6951B2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000" dirty="0" smtClean="0"/>
            <a:t>If compressor is operating in case 3 mode for 24 Hrs. alert will be triggered.      </a:t>
          </a:r>
          <a:endParaRPr lang="en-US" sz="1000" dirty="0"/>
        </a:p>
      </dgm:t>
    </dgm:pt>
    <dgm:pt modelId="{CA45FEB4-1FB5-4B8D-BCE2-02F565E5224A}" type="parTrans" cxnId="{B7E0655E-5EAD-41BF-97C3-6FBE2F041BDE}">
      <dgm:prSet/>
      <dgm:spPr/>
      <dgm:t>
        <a:bodyPr/>
        <a:lstStyle/>
        <a:p>
          <a:endParaRPr lang="en-US"/>
        </a:p>
      </dgm:t>
    </dgm:pt>
    <dgm:pt modelId="{D9A61039-D35B-4C24-AE8B-187CF7381038}" type="sibTrans" cxnId="{B7E0655E-5EAD-41BF-97C3-6FBE2F041BDE}">
      <dgm:prSet/>
      <dgm:spPr/>
      <dgm:t>
        <a:bodyPr/>
        <a:lstStyle/>
        <a:p>
          <a:endParaRPr lang="en-US"/>
        </a:p>
      </dgm:t>
    </dgm:pt>
    <dgm:pt modelId="{BD6D2ECD-C211-47F0-B4CB-03E96257085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000" dirty="0" smtClean="0"/>
            <a:t>Compressor running status ( Load / Unload )  </a:t>
          </a:r>
          <a:endParaRPr lang="en-US" sz="1000" dirty="0"/>
        </a:p>
      </dgm:t>
    </dgm:pt>
    <dgm:pt modelId="{D9166726-BDA8-4BAB-BD7A-8CD5B21FD6FC}" type="parTrans" cxnId="{96D45F4E-175F-40F5-95FA-AD1C30DF6C87}">
      <dgm:prSet/>
      <dgm:spPr/>
      <dgm:t>
        <a:bodyPr/>
        <a:lstStyle/>
        <a:p>
          <a:endParaRPr lang="en-US"/>
        </a:p>
      </dgm:t>
    </dgm:pt>
    <dgm:pt modelId="{D910CF17-3768-4CAE-8634-D0B102AB9056}" type="sibTrans" cxnId="{96D45F4E-175F-40F5-95FA-AD1C30DF6C87}">
      <dgm:prSet/>
      <dgm:spPr/>
      <dgm:t>
        <a:bodyPr/>
        <a:lstStyle/>
        <a:p>
          <a:endParaRPr lang="en-US"/>
        </a:p>
      </dgm:t>
    </dgm:pt>
    <dgm:pt modelId="{2CEB8AB0-FA84-4860-A59E-8245ABE9A2F1}" type="pres">
      <dgm:prSet presAssocID="{C27E6629-C60C-449E-BFA6-46F113DFE6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6851BB-B8FE-4B01-9DB2-AB4C7FC4BC68}" type="pres">
      <dgm:prSet presAssocID="{421BC6D9-9655-4347-A35E-56974E236DD2}" presName="composite" presStyleCnt="0"/>
      <dgm:spPr/>
    </dgm:pt>
    <dgm:pt modelId="{2C6D3DB0-394F-4187-8D52-832896C32AEE}" type="pres">
      <dgm:prSet presAssocID="{421BC6D9-9655-4347-A35E-56974E236DD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84A42-9C68-4350-8B10-19BCCCB39A27}" type="pres">
      <dgm:prSet presAssocID="{421BC6D9-9655-4347-A35E-56974E236DD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756B9-BBA4-413B-971E-61F8E6AFC3D0}" type="pres">
      <dgm:prSet presAssocID="{02A323B4-00A1-43CF-BC28-5783857C2DAC}" presName="sp" presStyleCnt="0"/>
      <dgm:spPr/>
    </dgm:pt>
    <dgm:pt modelId="{A42E76D2-D823-4CCC-823C-3ECC424E4468}" type="pres">
      <dgm:prSet presAssocID="{7DCDD2F0-07CE-437B-B76C-8DA27957144F}" presName="composite" presStyleCnt="0"/>
      <dgm:spPr/>
    </dgm:pt>
    <dgm:pt modelId="{F1CEAB32-C8F0-44A8-A202-38EF947D21CA}" type="pres">
      <dgm:prSet presAssocID="{7DCDD2F0-07CE-437B-B76C-8DA27957144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06E1EE-FCC7-40A0-B0CE-62B86E3324FE}" type="pres">
      <dgm:prSet presAssocID="{7DCDD2F0-07CE-437B-B76C-8DA27957144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7FA99-A8AC-4B4F-8DE8-32F7F3EB189C}" type="pres">
      <dgm:prSet presAssocID="{89F1C117-C811-4015-8A65-2AAE1234F36A}" presName="sp" presStyleCnt="0"/>
      <dgm:spPr/>
    </dgm:pt>
    <dgm:pt modelId="{B79745AD-AEE7-4307-AE5E-C5173A5DE98E}" type="pres">
      <dgm:prSet presAssocID="{0D3AFDA0-D02B-4EE5-9D57-FC8BB869AD3E}" presName="composite" presStyleCnt="0"/>
      <dgm:spPr/>
    </dgm:pt>
    <dgm:pt modelId="{5105D10D-A2A2-41EA-A67B-531D914E1373}" type="pres">
      <dgm:prSet presAssocID="{0D3AFDA0-D02B-4EE5-9D57-FC8BB869AD3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65543-7EB9-4125-BFC6-FD5286B8483C}" type="pres">
      <dgm:prSet presAssocID="{0D3AFDA0-D02B-4EE5-9D57-FC8BB869AD3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82765D-A51D-4F89-B74C-E41D41DE9FD2}" srcId="{7DCDD2F0-07CE-437B-B76C-8DA27957144F}" destId="{8C141220-9E9E-4D95-946C-7FD7BA8DF4F0}" srcOrd="0" destOrd="0" parTransId="{56FE3BF0-20E1-47E8-AB3B-BE0FD267BB36}" sibTransId="{AC07C156-2A3A-4295-9B3C-36478BD6591F}"/>
    <dgm:cxn modelId="{F056E8EC-79C3-4E6D-B1CD-8A719219ACB4}" type="presOf" srcId="{D89D8350-0365-43A8-A371-6244B0619560}" destId="{6C784A42-9C68-4350-8B10-19BCCCB39A27}" srcOrd="0" destOrd="1" presId="urn:microsoft.com/office/officeart/2005/8/layout/chevron2"/>
    <dgm:cxn modelId="{0E6444C3-6B0A-432B-B7BC-4448F355960F}" srcId="{421BC6D9-9655-4347-A35E-56974E236DD2}" destId="{BCD71FBB-8F4C-4340-894D-974D9A2C87EA}" srcOrd="0" destOrd="0" parTransId="{A07147B4-A733-433B-A313-B0573716D71E}" sibTransId="{7C83E121-A0AF-419E-BECD-F82206C23991}"/>
    <dgm:cxn modelId="{410A8B76-E5C8-4AEB-B533-9798A8E039F5}" type="presOf" srcId="{7DCDD2F0-07CE-437B-B76C-8DA27957144F}" destId="{F1CEAB32-C8F0-44A8-A202-38EF947D21CA}" srcOrd="0" destOrd="0" presId="urn:microsoft.com/office/officeart/2005/8/layout/chevron2"/>
    <dgm:cxn modelId="{82381355-2577-49B8-AC93-D670B5B3ABDD}" type="presOf" srcId="{4653807A-5C8B-4063-AD4D-DEB04B6951B2}" destId="{E0165543-7EB9-4125-BFC6-FD5286B8483C}" srcOrd="0" destOrd="2" presId="urn:microsoft.com/office/officeart/2005/8/layout/chevron2"/>
    <dgm:cxn modelId="{ABFB2C9E-FCEA-4FC8-B29C-8F4733E33578}" srcId="{0D3AFDA0-D02B-4EE5-9D57-FC8BB869AD3E}" destId="{82013292-CAE1-4677-A17D-6798A44FF8F9}" srcOrd="0" destOrd="0" parTransId="{0DC4A14C-57D3-4BDA-91E0-CA26600AE7B6}" sibTransId="{5ECFB0C3-2359-4267-B041-D693822C3A8B}"/>
    <dgm:cxn modelId="{96D45F4E-175F-40F5-95FA-AD1C30DF6C87}" srcId="{421BC6D9-9655-4347-A35E-56974E236DD2}" destId="{BD6D2ECD-C211-47F0-B4CB-03E96257085C}" srcOrd="2" destOrd="0" parTransId="{D9166726-BDA8-4BAB-BD7A-8CD5B21FD6FC}" sibTransId="{D910CF17-3768-4CAE-8634-D0B102AB9056}"/>
    <dgm:cxn modelId="{6A9CB5FD-3BF9-45D8-9538-BA8F1BFBAACD}" srcId="{C27E6629-C60C-449E-BFA6-46F113DFE643}" destId="{421BC6D9-9655-4347-A35E-56974E236DD2}" srcOrd="0" destOrd="0" parTransId="{AF229570-355E-4616-844A-A38A3C893E91}" sibTransId="{02A323B4-00A1-43CF-BC28-5783857C2DAC}"/>
    <dgm:cxn modelId="{B7E0655E-5EAD-41BF-97C3-6FBE2F041BDE}" srcId="{0D3AFDA0-D02B-4EE5-9D57-FC8BB869AD3E}" destId="{4653807A-5C8B-4063-AD4D-DEB04B6951B2}" srcOrd="2" destOrd="0" parTransId="{CA45FEB4-1FB5-4B8D-BCE2-02F565E5224A}" sibTransId="{D9A61039-D35B-4C24-AE8B-187CF7381038}"/>
    <dgm:cxn modelId="{A63120DD-126C-4B3C-ADBC-B4EA35DBBF04}" type="presOf" srcId="{BCD71FBB-8F4C-4340-894D-974D9A2C87EA}" destId="{6C784A42-9C68-4350-8B10-19BCCCB39A27}" srcOrd="0" destOrd="0" presId="urn:microsoft.com/office/officeart/2005/8/layout/chevron2"/>
    <dgm:cxn modelId="{2C1C55D2-2001-425B-B41F-3694598B18D6}" type="presOf" srcId="{E3E3681F-F229-4D78-8C04-67CCABA67AB9}" destId="{EB06E1EE-FCC7-40A0-B0CE-62B86E3324FE}" srcOrd="0" destOrd="1" presId="urn:microsoft.com/office/officeart/2005/8/layout/chevron2"/>
    <dgm:cxn modelId="{872F46BC-45E7-4EF5-8774-F6F965B69FD8}" srcId="{7DCDD2F0-07CE-437B-B76C-8DA27957144F}" destId="{99AAE137-6EDE-4020-8E99-1053AD19612C}" srcOrd="2" destOrd="0" parTransId="{4161CE78-4AF0-412C-A281-2197D49A5130}" sibTransId="{B6476E7E-0B4D-4768-832A-2ED644EE0A69}"/>
    <dgm:cxn modelId="{65BA4301-EA43-45E3-B7D6-DEE4AFB749F6}" type="presOf" srcId="{421BC6D9-9655-4347-A35E-56974E236DD2}" destId="{2C6D3DB0-394F-4187-8D52-832896C32AEE}" srcOrd="0" destOrd="0" presId="urn:microsoft.com/office/officeart/2005/8/layout/chevron2"/>
    <dgm:cxn modelId="{5D16E795-AF30-4343-92B4-AD3C4D817537}" srcId="{7DCDD2F0-07CE-437B-B76C-8DA27957144F}" destId="{E3E3681F-F229-4D78-8C04-67CCABA67AB9}" srcOrd="1" destOrd="0" parTransId="{B5AD4652-5D8A-47F0-916E-3077B49B6630}" sibTransId="{865B28EF-DD95-469F-BE78-8D9BC4D32CB2}"/>
    <dgm:cxn modelId="{BB42A11C-5699-42AB-B3BA-A20D4978A324}" srcId="{7DCDD2F0-07CE-437B-B76C-8DA27957144F}" destId="{6599FC58-57A3-4F6A-8527-6BCBECE06861}" srcOrd="3" destOrd="0" parTransId="{D976EFD9-8542-4022-AA0B-460AADCC4582}" sibTransId="{831EB90D-7CDA-4E7E-8517-7DC06177E36F}"/>
    <dgm:cxn modelId="{D3FA4F5E-A8AD-4833-8BF8-C1D501123EB2}" srcId="{7DCDD2F0-07CE-437B-B76C-8DA27957144F}" destId="{7DC73003-A23B-4830-ADDD-1912D2A6DB9E}" srcOrd="5" destOrd="0" parTransId="{1A5AD53A-1AA0-4373-A68B-AE44293AFC17}" sibTransId="{78583ED1-0460-48E3-BBB2-63737C9EB97F}"/>
    <dgm:cxn modelId="{3A3A3D21-8F64-4B0E-A2E1-2E639FF82F18}" type="presOf" srcId="{7DC73003-A23B-4830-ADDD-1912D2A6DB9E}" destId="{EB06E1EE-FCC7-40A0-B0CE-62B86E3324FE}" srcOrd="0" destOrd="5" presId="urn:microsoft.com/office/officeart/2005/8/layout/chevron2"/>
    <dgm:cxn modelId="{15F3F103-DC32-4E2B-A4D2-A8379B2540F6}" srcId="{0D3AFDA0-D02B-4EE5-9D57-FC8BB869AD3E}" destId="{980C6CEC-0EF3-4537-A1DD-026173FECAA3}" srcOrd="1" destOrd="0" parTransId="{D19597C0-56E8-4AEC-95DF-F0E2BC06B9E1}" sibTransId="{B0F6A363-57A2-4D50-86BC-5C872931BBE8}"/>
    <dgm:cxn modelId="{5B88C329-6986-404E-B3A9-91933A48B43A}" type="presOf" srcId="{980C6CEC-0EF3-4537-A1DD-026173FECAA3}" destId="{E0165543-7EB9-4125-BFC6-FD5286B8483C}" srcOrd="0" destOrd="1" presId="urn:microsoft.com/office/officeart/2005/8/layout/chevron2"/>
    <dgm:cxn modelId="{52C657ED-B979-4FEF-9303-2233609FC465}" type="presOf" srcId="{6599FC58-57A3-4F6A-8527-6BCBECE06861}" destId="{EB06E1EE-FCC7-40A0-B0CE-62B86E3324FE}" srcOrd="0" destOrd="3" presId="urn:microsoft.com/office/officeart/2005/8/layout/chevron2"/>
    <dgm:cxn modelId="{6EB40B7C-7926-47ED-94D6-117AF569A7F4}" type="presOf" srcId="{99AAE137-6EDE-4020-8E99-1053AD19612C}" destId="{EB06E1EE-FCC7-40A0-B0CE-62B86E3324FE}" srcOrd="0" destOrd="2" presId="urn:microsoft.com/office/officeart/2005/8/layout/chevron2"/>
    <dgm:cxn modelId="{354B75D6-DF10-490B-BBD2-928AEA3F8B05}" type="presOf" srcId="{82013292-CAE1-4677-A17D-6798A44FF8F9}" destId="{E0165543-7EB9-4125-BFC6-FD5286B8483C}" srcOrd="0" destOrd="0" presId="urn:microsoft.com/office/officeart/2005/8/layout/chevron2"/>
    <dgm:cxn modelId="{F48A397C-C5C5-4C90-87B4-79673D4F1CB1}" srcId="{C27E6629-C60C-449E-BFA6-46F113DFE643}" destId="{0D3AFDA0-D02B-4EE5-9D57-FC8BB869AD3E}" srcOrd="2" destOrd="0" parTransId="{C1C4A9E7-4717-4D2E-85C8-795CE15F7CAA}" sibTransId="{13BFA613-3CD7-4F9B-905C-7A10FCFACFEE}"/>
    <dgm:cxn modelId="{1AD17B79-4529-4073-817E-300DA90B1BD1}" type="presOf" srcId="{BD6D2ECD-C211-47F0-B4CB-03E96257085C}" destId="{6C784A42-9C68-4350-8B10-19BCCCB39A27}" srcOrd="0" destOrd="2" presId="urn:microsoft.com/office/officeart/2005/8/layout/chevron2"/>
    <dgm:cxn modelId="{C6AD105F-7404-405D-B2BC-F0F2523827E6}" srcId="{7DCDD2F0-07CE-437B-B76C-8DA27957144F}" destId="{AC44D71D-4D8E-44BD-888C-8AB7F0794456}" srcOrd="4" destOrd="0" parTransId="{718518D2-AC11-47E6-A0E2-7659D6D36798}" sibTransId="{633E7E25-BD4F-46A7-A45B-BE1D2B702BD6}"/>
    <dgm:cxn modelId="{A2DCB8AA-DEDF-4D4D-B055-23FAC034D159}" type="presOf" srcId="{AC44D71D-4D8E-44BD-888C-8AB7F0794456}" destId="{EB06E1EE-FCC7-40A0-B0CE-62B86E3324FE}" srcOrd="0" destOrd="4" presId="urn:microsoft.com/office/officeart/2005/8/layout/chevron2"/>
    <dgm:cxn modelId="{F9253508-FCD2-4C51-A57A-C88E4FB09182}" type="presOf" srcId="{C27E6629-C60C-449E-BFA6-46F113DFE643}" destId="{2CEB8AB0-FA84-4860-A59E-8245ABE9A2F1}" srcOrd="0" destOrd="0" presId="urn:microsoft.com/office/officeart/2005/8/layout/chevron2"/>
    <dgm:cxn modelId="{83FCE3E6-C0E0-4E79-A283-C40A870880AA}" type="presOf" srcId="{0D3AFDA0-D02B-4EE5-9D57-FC8BB869AD3E}" destId="{5105D10D-A2A2-41EA-A67B-531D914E1373}" srcOrd="0" destOrd="0" presId="urn:microsoft.com/office/officeart/2005/8/layout/chevron2"/>
    <dgm:cxn modelId="{F8F1C6D0-52D0-46A7-ADC6-B6C3DA29BB32}" type="presOf" srcId="{8C141220-9E9E-4D95-946C-7FD7BA8DF4F0}" destId="{EB06E1EE-FCC7-40A0-B0CE-62B86E3324FE}" srcOrd="0" destOrd="0" presId="urn:microsoft.com/office/officeart/2005/8/layout/chevron2"/>
    <dgm:cxn modelId="{3914F809-75D9-4BA7-A847-1D076C79463D}" srcId="{421BC6D9-9655-4347-A35E-56974E236DD2}" destId="{D89D8350-0365-43A8-A371-6244B0619560}" srcOrd="1" destOrd="0" parTransId="{1C88FB91-8075-4F10-ABED-B1E336C96065}" sibTransId="{D2C7D9C8-9E24-441A-AA8E-003CDBC38B80}"/>
    <dgm:cxn modelId="{30B8A569-DD08-451A-BD75-E7BEADA1EE1C}" srcId="{C27E6629-C60C-449E-BFA6-46F113DFE643}" destId="{7DCDD2F0-07CE-437B-B76C-8DA27957144F}" srcOrd="1" destOrd="0" parTransId="{62FBA938-B73E-4C5E-BF58-6641A0C1F78A}" sibTransId="{89F1C117-C811-4015-8A65-2AAE1234F36A}"/>
    <dgm:cxn modelId="{167B2C67-E6B8-498C-842F-55B440E8407B}" type="presParOf" srcId="{2CEB8AB0-FA84-4860-A59E-8245ABE9A2F1}" destId="{A86851BB-B8FE-4B01-9DB2-AB4C7FC4BC68}" srcOrd="0" destOrd="0" presId="urn:microsoft.com/office/officeart/2005/8/layout/chevron2"/>
    <dgm:cxn modelId="{6AA6AA52-D9DF-4326-9CE9-D6FA68886546}" type="presParOf" srcId="{A86851BB-B8FE-4B01-9DB2-AB4C7FC4BC68}" destId="{2C6D3DB0-394F-4187-8D52-832896C32AEE}" srcOrd="0" destOrd="0" presId="urn:microsoft.com/office/officeart/2005/8/layout/chevron2"/>
    <dgm:cxn modelId="{607C9488-DFBB-4453-AC87-81C3ACF451E4}" type="presParOf" srcId="{A86851BB-B8FE-4B01-9DB2-AB4C7FC4BC68}" destId="{6C784A42-9C68-4350-8B10-19BCCCB39A27}" srcOrd="1" destOrd="0" presId="urn:microsoft.com/office/officeart/2005/8/layout/chevron2"/>
    <dgm:cxn modelId="{E5CF8BD6-9D89-401C-A410-4C18420E6385}" type="presParOf" srcId="{2CEB8AB0-FA84-4860-A59E-8245ABE9A2F1}" destId="{DAA756B9-BBA4-413B-971E-61F8E6AFC3D0}" srcOrd="1" destOrd="0" presId="urn:microsoft.com/office/officeart/2005/8/layout/chevron2"/>
    <dgm:cxn modelId="{49F3BA84-3B33-40BA-A6DF-EE503AAEFE64}" type="presParOf" srcId="{2CEB8AB0-FA84-4860-A59E-8245ABE9A2F1}" destId="{A42E76D2-D823-4CCC-823C-3ECC424E4468}" srcOrd="2" destOrd="0" presId="urn:microsoft.com/office/officeart/2005/8/layout/chevron2"/>
    <dgm:cxn modelId="{4B5EB96C-A2AF-4637-85D0-0FE5CEE032AB}" type="presParOf" srcId="{A42E76D2-D823-4CCC-823C-3ECC424E4468}" destId="{F1CEAB32-C8F0-44A8-A202-38EF947D21CA}" srcOrd="0" destOrd="0" presId="urn:microsoft.com/office/officeart/2005/8/layout/chevron2"/>
    <dgm:cxn modelId="{45B559C6-58DC-4C7F-AB2A-4C190622EADF}" type="presParOf" srcId="{A42E76D2-D823-4CCC-823C-3ECC424E4468}" destId="{EB06E1EE-FCC7-40A0-B0CE-62B86E3324FE}" srcOrd="1" destOrd="0" presId="urn:microsoft.com/office/officeart/2005/8/layout/chevron2"/>
    <dgm:cxn modelId="{B629DC1D-5A88-434E-B987-7DE94E0314CD}" type="presParOf" srcId="{2CEB8AB0-FA84-4860-A59E-8245ABE9A2F1}" destId="{BB87FA99-A8AC-4B4F-8DE8-32F7F3EB189C}" srcOrd="3" destOrd="0" presId="urn:microsoft.com/office/officeart/2005/8/layout/chevron2"/>
    <dgm:cxn modelId="{6D93F35F-B0EB-4262-9200-BE69436186F0}" type="presParOf" srcId="{2CEB8AB0-FA84-4860-A59E-8245ABE9A2F1}" destId="{B79745AD-AEE7-4307-AE5E-C5173A5DE98E}" srcOrd="4" destOrd="0" presId="urn:microsoft.com/office/officeart/2005/8/layout/chevron2"/>
    <dgm:cxn modelId="{857D758A-266D-4F8D-86BE-8EFF4D0BA03A}" type="presParOf" srcId="{B79745AD-AEE7-4307-AE5E-C5173A5DE98E}" destId="{5105D10D-A2A2-41EA-A67B-531D914E1373}" srcOrd="0" destOrd="0" presId="urn:microsoft.com/office/officeart/2005/8/layout/chevron2"/>
    <dgm:cxn modelId="{6AB2F288-83D8-4C36-958B-AD8A543C665F}" type="presParOf" srcId="{B79745AD-AEE7-4307-AE5E-C5173A5DE98E}" destId="{E0165543-7EB9-4125-BFC6-FD5286B848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D3DB0-394F-4187-8D52-832896C32AEE}">
      <dsp:nvSpPr>
        <dsp:cNvPr id="0" name=""/>
        <dsp:cNvSpPr/>
      </dsp:nvSpPr>
      <dsp:spPr>
        <a:xfrm rot="5400000">
          <a:off x="-160979" y="162575"/>
          <a:ext cx="1073195" cy="751236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Input</a:t>
          </a:r>
          <a:endParaRPr lang="en-US" sz="1500" kern="1200" dirty="0"/>
        </a:p>
      </dsp:txBody>
      <dsp:txXfrm rot="-5400000">
        <a:off x="1" y="377213"/>
        <a:ext cx="751236" cy="321959"/>
      </dsp:txXfrm>
    </dsp:sp>
    <dsp:sp modelId="{6C784A42-9C68-4350-8B10-19BCCCB39A27}">
      <dsp:nvSpPr>
        <dsp:cNvPr id="0" name=""/>
        <dsp:cNvSpPr/>
      </dsp:nvSpPr>
      <dsp:spPr>
        <a:xfrm rot="5400000">
          <a:off x="3951129" y="-3198296"/>
          <a:ext cx="697577" cy="7097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Ambient temperature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Discharge temperature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Compressor status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Design limit ( For high DOT considered as 65 C )</a:t>
          </a:r>
          <a:endParaRPr lang="en-US" sz="1000" kern="1200" dirty="0"/>
        </a:p>
      </dsp:txBody>
      <dsp:txXfrm rot="-5400000">
        <a:off x="751237" y="35649"/>
        <a:ext cx="7063310" cy="629471"/>
      </dsp:txXfrm>
    </dsp:sp>
    <dsp:sp modelId="{F1CEAB32-C8F0-44A8-A202-38EF947D21CA}">
      <dsp:nvSpPr>
        <dsp:cNvPr id="0" name=""/>
        <dsp:cNvSpPr/>
      </dsp:nvSpPr>
      <dsp:spPr>
        <a:xfrm rot="5400000">
          <a:off x="-160979" y="1031490"/>
          <a:ext cx="1073195" cy="751236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Process</a:t>
          </a:r>
          <a:endParaRPr lang="en-US" sz="1500" kern="1200" dirty="0"/>
        </a:p>
      </dsp:txBody>
      <dsp:txXfrm rot="-5400000">
        <a:off x="1" y="1246128"/>
        <a:ext cx="751236" cy="321959"/>
      </dsp:txXfrm>
    </dsp:sp>
    <dsp:sp modelId="{EB06E1EE-FCC7-40A0-B0CE-62B86E3324FE}">
      <dsp:nvSpPr>
        <dsp:cNvPr id="0" name=""/>
        <dsp:cNvSpPr/>
      </dsp:nvSpPr>
      <dsp:spPr>
        <a:xfrm rot="5400000">
          <a:off x="3951129" y="-2329381"/>
          <a:ext cx="697577" cy="7097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Per day median of discharge temperature is calculated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Median ambient temperature + design limit temperature is taken as reference temperature 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Median discharge temperature is compared with reference temperature </a:t>
          </a:r>
          <a:endParaRPr lang="en-US" sz="1000" kern="1200" dirty="0"/>
        </a:p>
      </dsp:txBody>
      <dsp:txXfrm rot="-5400000">
        <a:off x="751237" y="904564"/>
        <a:ext cx="7063310" cy="629471"/>
      </dsp:txXfrm>
    </dsp:sp>
    <dsp:sp modelId="{5105D10D-A2A2-41EA-A67B-531D914E1373}">
      <dsp:nvSpPr>
        <dsp:cNvPr id="0" name=""/>
        <dsp:cNvSpPr/>
      </dsp:nvSpPr>
      <dsp:spPr>
        <a:xfrm rot="5400000">
          <a:off x="-160979" y="1900405"/>
          <a:ext cx="1073195" cy="751236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Output </a:t>
          </a:r>
          <a:endParaRPr lang="en-US" sz="1500" kern="1200" dirty="0"/>
        </a:p>
      </dsp:txBody>
      <dsp:txXfrm rot="-5400000">
        <a:off x="1" y="2115043"/>
        <a:ext cx="751236" cy="321959"/>
      </dsp:txXfrm>
    </dsp:sp>
    <dsp:sp modelId="{E0165543-7EB9-4125-BFC6-FD5286B8483C}">
      <dsp:nvSpPr>
        <dsp:cNvPr id="0" name=""/>
        <dsp:cNvSpPr/>
      </dsp:nvSpPr>
      <dsp:spPr>
        <a:xfrm rot="5400000">
          <a:off x="3951129" y="-1460466"/>
          <a:ext cx="697577" cy="7097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1</a:t>
          </a:r>
          <a:r>
            <a:rPr lang="en-US" sz="1000" kern="1200" baseline="30000" dirty="0" smtClean="0"/>
            <a:t>st</a:t>
          </a:r>
          <a:r>
            <a:rPr lang="en-US" sz="1000" kern="1200" dirty="0" smtClean="0"/>
            <a:t> alert will be triggered when median temperature &gt; reference temperature for 48 </a:t>
          </a:r>
          <a:r>
            <a:rPr lang="en-US" sz="1000" kern="1200" dirty="0" err="1" smtClean="0"/>
            <a:t>Hrs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2</a:t>
          </a:r>
          <a:r>
            <a:rPr lang="en-US" sz="1000" kern="1200" baseline="30000" dirty="0" smtClean="0"/>
            <a:t>nd</a:t>
          </a:r>
          <a:r>
            <a:rPr lang="en-US" sz="1000" kern="1200" dirty="0" smtClean="0"/>
            <a:t> alert will be triggered when median of next day is greater than or equal to previous day ( 24 </a:t>
          </a:r>
          <a:r>
            <a:rPr lang="en-US" sz="1000" kern="1200" dirty="0" err="1" smtClean="0"/>
            <a:t>Hrs</a:t>
          </a:r>
          <a:r>
            <a:rPr lang="en-US" sz="1000" kern="1200" dirty="0" smtClean="0"/>
            <a:t> 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3</a:t>
          </a:r>
          <a:r>
            <a:rPr lang="en-US" sz="1000" kern="1200" baseline="30000" dirty="0" smtClean="0"/>
            <a:t>rd</a:t>
          </a:r>
          <a:r>
            <a:rPr lang="en-US" sz="1000" kern="1200" dirty="0" smtClean="0"/>
            <a:t> and 4</a:t>
          </a:r>
          <a:r>
            <a:rPr lang="en-US" sz="1000" kern="1200" baseline="30000" dirty="0" smtClean="0"/>
            <a:t>th</a:t>
          </a:r>
          <a:r>
            <a:rPr lang="en-US" sz="1000" kern="1200" dirty="0" smtClean="0"/>
            <a:t> alert will triggered after 16 </a:t>
          </a:r>
          <a:r>
            <a:rPr lang="en-US" sz="1000" kern="1200" dirty="0" err="1" smtClean="0"/>
            <a:t>Hr</a:t>
          </a:r>
          <a:r>
            <a:rPr lang="en-US" sz="1000" kern="1200" dirty="0" smtClean="0"/>
            <a:t> &amp; 8 </a:t>
          </a:r>
          <a:r>
            <a:rPr lang="en-US" sz="1000" kern="1200" dirty="0" err="1" smtClean="0"/>
            <a:t>Hr</a:t>
          </a:r>
          <a:r>
            <a:rPr lang="en-US" sz="1000" kern="1200" dirty="0" smtClean="0"/>
            <a:t> if median of discharge temperature is not reduced down </a:t>
          </a:r>
          <a:endParaRPr lang="en-US" sz="1000" kern="1200" dirty="0"/>
        </a:p>
      </dsp:txBody>
      <dsp:txXfrm rot="-5400000">
        <a:off x="751237" y="1773479"/>
        <a:ext cx="7063310" cy="629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D3DB0-394F-4187-8D52-832896C32AEE}">
      <dsp:nvSpPr>
        <dsp:cNvPr id="0" name=""/>
        <dsp:cNvSpPr/>
      </dsp:nvSpPr>
      <dsp:spPr>
        <a:xfrm rot="5400000">
          <a:off x="-205996" y="209958"/>
          <a:ext cx="1373308" cy="961315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Input</a:t>
          </a:r>
          <a:endParaRPr lang="en-US" sz="2000" kern="1200" dirty="0"/>
        </a:p>
      </dsp:txBody>
      <dsp:txXfrm rot="-5400000">
        <a:off x="1" y="484620"/>
        <a:ext cx="961315" cy="411993"/>
      </dsp:txXfrm>
    </dsp:sp>
    <dsp:sp modelId="{6C784A42-9C68-4350-8B10-19BCCCB39A27}">
      <dsp:nvSpPr>
        <dsp:cNvPr id="0" name=""/>
        <dsp:cNvSpPr/>
      </dsp:nvSpPr>
      <dsp:spPr>
        <a:xfrm rot="5400000">
          <a:off x="4225332" y="-3260054"/>
          <a:ext cx="892650" cy="7420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Compressor rated pressure ( Rated </a:t>
          </a:r>
          <a:r>
            <a:rPr lang="en-US" sz="1000" kern="1200" dirty="0" err="1" smtClean="0"/>
            <a:t>Pr</a:t>
          </a:r>
          <a:r>
            <a:rPr lang="en-US" sz="1000" kern="1200" dirty="0" smtClean="0"/>
            <a:t> 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Discharge pressure ( Dis </a:t>
          </a:r>
          <a:r>
            <a:rPr lang="en-US" sz="1000" kern="1200" dirty="0" err="1" smtClean="0"/>
            <a:t>Pr</a:t>
          </a:r>
          <a:r>
            <a:rPr lang="en-US" sz="1000" kern="1200" dirty="0" smtClean="0"/>
            <a:t> 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Compressor running status ( Load / Unload )  </a:t>
          </a:r>
          <a:endParaRPr lang="en-US" sz="1000" kern="1200" dirty="0"/>
        </a:p>
      </dsp:txBody>
      <dsp:txXfrm rot="-5400000">
        <a:off x="961315" y="47539"/>
        <a:ext cx="7377108" cy="805498"/>
      </dsp:txXfrm>
    </dsp:sp>
    <dsp:sp modelId="{F1CEAB32-C8F0-44A8-A202-38EF947D21CA}">
      <dsp:nvSpPr>
        <dsp:cNvPr id="0" name=""/>
        <dsp:cNvSpPr/>
      </dsp:nvSpPr>
      <dsp:spPr>
        <a:xfrm rot="5400000">
          <a:off x="-205996" y="1386242"/>
          <a:ext cx="1373308" cy="961315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</a:t>
          </a:r>
          <a:endParaRPr lang="en-US" sz="2000" kern="1200" dirty="0"/>
        </a:p>
      </dsp:txBody>
      <dsp:txXfrm rot="-5400000">
        <a:off x="1" y="1660904"/>
        <a:ext cx="961315" cy="411993"/>
      </dsp:txXfrm>
    </dsp:sp>
    <dsp:sp modelId="{EB06E1EE-FCC7-40A0-B0CE-62B86E3324FE}">
      <dsp:nvSpPr>
        <dsp:cNvPr id="0" name=""/>
        <dsp:cNvSpPr/>
      </dsp:nvSpPr>
      <dsp:spPr>
        <a:xfrm rot="5400000">
          <a:off x="4225332" y="-2083771"/>
          <a:ext cx="892650" cy="7420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P1V1 = P2V2, Discharge pressure at 120 % of utilization = Rated Pressure / 1.2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For </a:t>
          </a:r>
          <a:r>
            <a:rPr lang="en-US" sz="900" kern="1200" dirty="0" err="1" smtClean="0"/>
            <a:t>eg</a:t>
          </a:r>
          <a:r>
            <a:rPr lang="en-US" sz="900" kern="1200" dirty="0" smtClean="0"/>
            <a:t>, If rated pressure of compressor is 7 bar, Discharge pressure at 120% utilization = 7/1.2 = 5.8 bar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Based on the median discharge pressure during load, compressor utilization mode is categorized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Case 1 </a:t>
          </a:r>
          <a:r>
            <a:rPr lang="en-US" sz="900" kern="1200" dirty="0" smtClean="0"/>
            <a:t>: 100 % &lt; compressor utilized &lt; 120% , </a:t>
          </a:r>
          <a:r>
            <a:rPr lang="en-US" sz="900" b="1" kern="1200" dirty="0" smtClean="0"/>
            <a:t>( Rated </a:t>
          </a:r>
          <a:r>
            <a:rPr lang="en-US" sz="900" b="1" kern="1200" dirty="0" err="1" smtClean="0"/>
            <a:t>Pr</a:t>
          </a:r>
          <a:r>
            <a:rPr lang="en-US" sz="900" b="1" kern="1200" dirty="0" smtClean="0"/>
            <a:t> ) &gt; Median Dis </a:t>
          </a:r>
          <a:r>
            <a:rPr lang="en-US" sz="900" b="1" kern="1200" dirty="0" err="1" smtClean="0"/>
            <a:t>Pr</a:t>
          </a:r>
          <a:r>
            <a:rPr lang="en-US" sz="900" b="1" kern="1200" dirty="0" smtClean="0"/>
            <a:t> &gt; ( Rated </a:t>
          </a:r>
          <a:r>
            <a:rPr lang="en-US" sz="900" b="1" kern="1200" dirty="0" err="1" smtClean="0"/>
            <a:t>Pr</a:t>
          </a:r>
          <a:r>
            <a:rPr lang="en-US" sz="900" b="1" kern="1200" dirty="0" smtClean="0"/>
            <a:t> / 1.2 ) 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Case 2 </a:t>
          </a:r>
          <a:r>
            <a:rPr lang="en-US" sz="900" kern="1200" dirty="0" smtClean="0"/>
            <a:t>: 120% &lt; compressor utilized &lt; 140 % , </a:t>
          </a:r>
          <a:r>
            <a:rPr lang="en-US" sz="900" b="1" kern="1200" dirty="0" smtClean="0"/>
            <a:t>( Rated </a:t>
          </a:r>
          <a:r>
            <a:rPr lang="en-US" sz="900" b="1" kern="1200" dirty="0" err="1" smtClean="0"/>
            <a:t>Pr</a:t>
          </a:r>
          <a:r>
            <a:rPr lang="en-US" sz="900" b="1" kern="1200" dirty="0" smtClean="0"/>
            <a:t> / 1.2 ) &gt; Median Dis </a:t>
          </a:r>
          <a:r>
            <a:rPr lang="en-US" sz="900" b="1" kern="1200" dirty="0" err="1" smtClean="0"/>
            <a:t>Pr</a:t>
          </a:r>
          <a:r>
            <a:rPr lang="en-US" sz="900" b="1" kern="1200" dirty="0" smtClean="0"/>
            <a:t> &gt; ( Rated </a:t>
          </a:r>
          <a:r>
            <a:rPr lang="en-US" sz="900" b="1" kern="1200" dirty="0" err="1" smtClean="0"/>
            <a:t>Pr</a:t>
          </a:r>
          <a:r>
            <a:rPr lang="en-US" sz="900" b="1" kern="1200" dirty="0" smtClean="0"/>
            <a:t> / 1.4 ) 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Case 3 </a:t>
          </a:r>
          <a:r>
            <a:rPr lang="en-US" sz="900" kern="1200" dirty="0" smtClean="0"/>
            <a:t>: compressor utilized &gt; 140 %,  </a:t>
          </a:r>
          <a:r>
            <a:rPr lang="en-US" sz="900" b="1" kern="1200" dirty="0" smtClean="0"/>
            <a:t>Median Dis </a:t>
          </a:r>
          <a:r>
            <a:rPr lang="en-US" sz="900" b="1" kern="1200" dirty="0" err="1" smtClean="0"/>
            <a:t>Pr</a:t>
          </a:r>
          <a:r>
            <a:rPr lang="en-US" sz="900" b="1" kern="1200" dirty="0" smtClean="0"/>
            <a:t> &lt;  ( Rated </a:t>
          </a:r>
          <a:r>
            <a:rPr lang="en-US" sz="900" b="1" kern="1200" dirty="0" err="1" smtClean="0"/>
            <a:t>Pr</a:t>
          </a:r>
          <a:r>
            <a:rPr lang="en-US" sz="900" b="1" kern="1200" dirty="0" smtClean="0"/>
            <a:t> / 1.4 ) </a:t>
          </a:r>
          <a:endParaRPr lang="en-US" sz="900" b="1" kern="1200" dirty="0"/>
        </a:p>
      </dsp:txBody>
      <dsp:txXfrm rot="-5400000">
        <a:off x="961315" y="1223822"/>
        <a:ext cx="7377108" cy="805498"/>
      </dsp:txXfrm>
    </dsp:sp>
    <dsp:sp modelId="{5105D10D-A2A2-41EA-A67B-531D914E1373}">
      <dsp:nvSpPr>
        <dsp:cNvPr id="0" name=""/>
        <dsp:cNvSpPr/>
      </dsp:nvSpPr>
      <dsp:spPr>
        <a:xfrm rot="5400000">
          <a:off x="-205996" y="2562525"/>
          <a:ext cx="1373308" cy="961315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Output </a:t>
          </a:r>
          <a:endParaRPr lang="en-US" sz="2000" kern="1200" dirty="0"/>
        </a:p>
      </dsp:txBody>
      <dsp:txXfrm rot="-5400000">
        <a:off x="1" y="2837187"/>
        <a:ext cx="961315" cy="411993"/>
      </dsp:txXfrm>
    </dsp:sp>
    <dsp:sp modelId="{E0165543-7EB9-4125-BFC6-FD5286B8483C}">
      <dsp:nvSpPr>
        <dsp:cNvPr id="0" name=""/>
        <dsp:cNvSpPr/>
      </dsp:nvSpPr>
      <dsp:spPr>
        <a:xfrm rot="5400000">
          <a:off x="4225332" y="-907487"/>
          <a:ext cx="892650" cy="7420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If compressor operating continuously in case 1 mode for 3 months then alert will be triggered after 3 months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If compressor operating in case 2 mode for 48 Hrs. alert will be triggered.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If compressor is operating in case 3 mode for 24 Hrs. alert will be triggered.      </a:t>
          </a:r>
          <a:endParaRPr lang="en-US" sz="1000" kern="1200" dirty="0"/>
        </a:p>
      </dsp:txBody>
      <dsp:txXfrm rot="-5400000">
        <a:off x="961315" y="2400106"/>
        <a:ext cx="7377108" cy="805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05C29-03EA-4319-8DBA-2CF857AE98FC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9D71D-020B-4C1F-BA91-6F0762666C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 flipH="1">
            <a:off x="4996440" y="6581880"/>
            <a:ext cx="132804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 flipH="1">
            <a:off x="910080" y="6541920"/>
            <a:ext cx="65682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50" strike="noStrike">
                <a:solidFill>
                  <a:srgbClr val="FF0000"/>
                </a:solidFill>
                <a:latin typeface="Verdana"/>
                <a:ea typeface="DejaVu Sans"/>
              </a:rPr>
              <a:t>|  </a:t>
            </a:r>
            <a:r>
              <a:rPr lang="en-US" sz="800" strike="noStrike">
                <a:solidFill>
                  <a:srgbClr val="A6A6A6"/>
                </a:solidFill>
                <a:latin typeface="Verdana"/>
                <a:ea typeface="DejaVu Sans"/>
              </a:rPr>
              <a:t>CONFIDENTIAL</a:t>
            </a:r>
            <a:r>
              <a:rPr lang="en-US" sz="650" strike="noStrike">
                <a:solidFill>
                  <a:srgbClr val="FF0000"/>
                </a:solidFill>
                <a:latin typeface="Verdana"/>
                <a:ea typeface="DejaVu Sans"/>
              </a:rPr>
              <a:t>  </a:t>
            </a:r>
            <a:r>
              <a:rPr lang="en-US" sz="800" strike="noStrike">
                <a:solidFill>
                  <a:srgbClr val="FF0000"/>
                </a:solidFill>
                <a:latin typeface="Verdana"/>
                <a:ea typeface="DejaVu Sans"/>
              </a:rPr>
              <a:t>|   </a:t>
            </a:r>
            <a:r>
              <a:rPr lang="en-US" sz="800" strike="noStrike">
                <a:solidFill>
                  <a:srgbClr val="A6A6A6"/>
                </a:solidFill>
                <a:latin typeface="Verdana"/>
                <a:ea typeface="DejaVu Sans"/>
              </a:rPr>
              <a:t>for internal circulation only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" name="Picture 5"/>
          <p:cNvPicPr/>
          <p:nvPr/>
        </p:nvPicPr>
        <p:blipFill>
          <a:blip r:embed="rId14"/>
          <a:stretch/>
        </p:blipFill>
        <p:spPr>
          <a:xfrm>
            <a:off x="0" y="6391440"/>
            <a:ext cx="1620000" cy="46260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533400" y="1143000"/>
            <a:ext cx="5142960" cy="133272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276600" y="3886200"/>
            <a:ext cx="293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EPSAC Rules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534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0911032"/>
              </p:ext>
            </p:extLst>
          </p:nvPr>
        </p:nvGraphicFramePr>
        <p:xfrm>
          <a:off x="879712" y="840540"/>
          <a:ext cx="7848600" cy="281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330657" y="4545274"/>
            <a:ext cx="731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30657" y="4240474"/>
            <a:ext cx="914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97457" y="4257534"/>
            <a:ext cx="914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40457" y="4260946"/>
            <a:ext cx="914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07257" y="4088074"/>
            <a:ext cx="914400" cy="176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674057" y="3935674"/>
            <a:ext cx="914400" cy="348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40857" y="3935674"/>
            <a:ext cx="914400" cy="348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809932" y="3916339"/>
            <a:ext cx="914400" cy="348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30657" y="4302458"/>
            <a:ext cx="0" cy="8524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45057" y="4264358"/>
            <a:ext cx="0" cy="8524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97457" y="4283693"/>
            <a:ext cx="0" cy="8524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11857" y="4283693"/>
            <a:ext cx="0" cy="8524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8418" y="4302458"/>
            <a:ext cx="0" cy="8524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54857" y="4302458"/>
            <a:ext cx="0" cy="8524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07257" y="4283693"/>
            <a:ext cx="0" cy="8524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21657" y="4283693"/>
            <a:ext cx="0" cy="8524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9314" y="4302458"/>
            <a:ext cx="0" cy="8524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545809" y="3932697"/>
            <a:ext cx="1137" cy="123895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21523" y="4319234"/>
            <a:ext cx="0" cy="8524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55257" y="4033632"/>
            <a:ext cx="0" cy="113801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788323" y="4302458"/>
            <a:ext cx="0" cy="8524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267132" y="4085798"/>
            <a:ext cx="9099" cy="108585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04667" y="478511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5115" y="476122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2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676937" y="478646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3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759657" y="482833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4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914885" y="484370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5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914444" y="486494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6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952097" y="481271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7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8676280" y="3932697"/>
            <a:ext cx="17060" cy="123895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60009" y="3633135"/>
            <a:ext cx="202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Alert 1 in 48 </a:t>
            </a:r>
            <a:r>
              <a:rPr lang="en-US" sz="1100" dirty="0" err="1" smtClean="0"/>
              <a:t>Hr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304396" y="5205635"/>
            <a:ext cx="1011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 alert in next 24 </a:t>
            </a:r>
            <a:r>
              <a:rPr lang="en-US" sz="1100" dirty="0" err="1" smtClean="0"/>
              <a:t>Hr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882152" y="3485452"/>
            <a:ext cx="1011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 alert in next 16 </a:t>
            </a:r>
            <a:r>
              <a:rPr lang="en-US" sz="1100" dirty="0" err="1" smtClean="0"/>
              <a:t>Hr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305800" y="5217787"/>
            <a:ext cx="1011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 alert in next 8 </a:t>
            </a:r>
            <a:r>
              <a:rPr lang="en-US" sz="1100" dirty="0" err="1" smtClean="0"/>
              <a:t>Hr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-107615" y="4419187"/>
            <a:ext cx="1578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Reference Discharge temperature </a:t>
            </a:r>
            <a:endParaRPr 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-15492" y="4040473"/>
            <a:ext cx="1578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Median Discharge temperature 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07257" y="4255916"/>
            <a:ext cx="4204079" cy="844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334000" y="3700895"/>
            <a:ext cx="1066800" cy="47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69143" y="3429000"/>
            <a:ext cx="1578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Delta median Discharge temperature </a:t>
            </a:r>
            <a:endParaRPr 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221776" y="5516696"/>
            <a:ext cx="732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Rule </a:t>
            </a:r>
            <a:r>
              <a:rPr lang="en-US" sz="1050" dirty="0"/>
              <a:t>1</a:t>
            </a:r>
            <a:r>
              <a:rPr lang="en-US" sz="1050" dirty="0" smtClean="0"/>
              <a:t> </a:t>
            </a:r>
            <a:r>
              <a:rPr lang="en-US" sz="1050" dirty="0"/>
              <a:t>: </a:t>
            </a:r>
            <a:r>
              <a:rPr lang="en-US" sz="1050" dirty="0" smtClean="0"/>
              <a:t>Median Discharge  temperature  </a:t>
            </a:r>
            <a:r>
              <a:rPr lang="en-US" sz="1050" dirty="0"/>
              <a:t>&gt; ( </a:t>
            </a:r>
            <a:r>
              <a:rPr lang="en-US" sz="1050" dirty="0" smtClean="0"/>
              <a:t>median ambient </a:t>
            </a:r>
            <a:r>
              <a:rPr lang="en-US" sz="1050" dirty="0"/>
              <a:t>temperature + </a:t>
            </a:r>
            <a:r>
              <a:rPr lang="en-US" sz="1050" dirty="0" smtClean="0"/>
              <a:t>Design limit)  for 48 </a:t>
            </a:r>
            <a:r>
              <a:rPr lang="en-US" sz="1050" dirty="0" err="1" smtClean="0"/>
              <a:t>Hr</a:t>
            </a:r>
            <a:r>
              <a:rPr lang="en-US" sz="1050" dirty="0" smtClean="0"/>
              <a:t> </a:t>
            </a:r>
            <a:endParaRPr lang="en-US" sz="1050" dirty="0"/>
          </a:p>
          <a:p>
            <a:r>
              <a:rPr lang="en-US" sz="1050" dirty="0"/>
              <a:t>Rule </a:t>
            </a:r>
            <a:r>
              <a:rPr lang="en-US" sz="1050" dirty="0" smtClean="0"/>
              <a:t>2 </a:t>
            </a:r>
            <a:r>
              <a:rPr lang="en-US" sz="1050" dirty="0"/>
              <a:t>: Median </a:t>
            </a:r>
            <a:r>
              <a:rPr lang="en-US" sz="1050" dirty="0" smtClean="0"/>
              <a:t>Discharge </a:t>
            </a:r>
            <a:r>
              <a:rPr lang="en-US" sz="1050" dirty="0"/>
              <a:t>temperature  &gt; ( median ambient temperature + Design limit) </a:t>
            </a:r>
            <a:r>
              <a:rPr lang="en-US" sz="1050" dirty="0" smtClean="0"/>
              <a:t>AND &gt; 90 C  </a:t>
            </a:r>
            <a:r>
              <a:rPr lang="en-US" sz="1050" dirty="0"/>
              <a:t>for 48 </a:t>
            </a:r>
            <a:r>
              <a:rPr lang="en-US" sz="1050" dirty="0" err="1"/>
              <a:t>Hr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dirty="0" smtClean="0"/>
              <a:t>Rule 3 </a:t>
            </a:r>
            <a:r>
              <a:rPr lang="en-US" sz="1050" dirty="0"/>
              <a:t>: Median </a:t>
            </a:r>
            <a:r>
              <a:rPr lang="en-US" sz="1050" dirty="0" smtClean="0"/>
              <a:t>Discharge </a:t>
            </a:r>
            <a:r>
              <a:rPr lang="en-US" sz="1050" dirty="0"/>
              <a:t>temperature  </a:t>
            </a:r>
            <a:r>
              <a:rPr lang="en-US" sz="1050" dirty="0" smtClean="0"/>
              <a:t> &gt; 105 C  </a:t>
            </a:r>
            <a:r>
              <a:rPr lang="en-US" sz="1050" dirty="0"/>
              <a:t>for 48 </a:t>
            </a:r>
            <a:r>
              <a:rPr lang="en-US" sz="1050" dirty="0" err="1"/>
              <a:t>Hr</a:t>
            </a:r>
            <a:r>
              <a:rPr lang="en-US" sz="105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221776" y="5516696"/>
            <a:ext cx="6864823" cy="6263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357" y="26158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Symptom 1: Compressor running with high discharge temperature  </a:t>
            </a:r>
          </a:p>
        </p:txBody>
      </p:sp>
    </p:spTree>
    <p:extLst>
      <p:ext uri="{BB962C8B-B14F-4D97-AF65-F5344CB8AC3E}">
        <p14:creationId xmlns:p14="http://schemas.microsoft.com/office/powerpoint/2010/main" val="3020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588372"/>
              </p:ext>
            </p:extLst>
          </p:nvPr>
        </p:nvGraphicFramePr>
        <p:xfrm>
          <a:off x="228600" y="685800"/>
          <a:ext cx="8382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022231" y="42291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22231" y="4457700"/>
            <a:ext cx="335280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22231" y="5219700"/>
            <a:ext cx="335280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22231" y="5905500"/>
            <a:ext cx="3352800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0231" y="506581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120 %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8017" y="43053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100 %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8017" y="57501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140 %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68117" y="4762500"/>
            <a:ext cx="72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68868" y="4768362"/>
            <a:ext cx="72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6853" y="5524500"/>
            <a:ext cx="72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68867" y="5524500"/>
            <a:ext cx="72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4468" y="6134100"/>
            <a:ext cx="72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27231" y="4762500"/>
            <a:ext cx="175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79831" y="4457700"/>
            <a:ext cx="0" cy="1600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68217" y="4686300"/>
            <a:ext cx="0" cy="1600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4831" y="4724400"/>
            <a:ext cx="0" cy="1600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9831" y="4645362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 will be triggered after 3 months 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4831" y="5382790"/>
            <a:ext cx="2895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 will be triggered after 48 </a:t>
            </a:r>
            <a:r>
              <a:rPr lang="en-US" sz="1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Hrs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68867" y="5989814"/>
            <a:ext cx="289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 will be triggered after 24 </a:t>
            </a:r>
            <a:r>
              <a:rPr lang="en-US" sz="1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Hrs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2 occurrence in a week  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5031" y="4328384"/>
            <a:ext cx="2895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Rated Pressure 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15452" y="5111978"/>
            <a:ext cx="2895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Rated Pressure / 1.2  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7868" y="5770832"/>
            <a:ext cx="2895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Rated Pressure / 1.4 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5004255"/>
            <a:ext cx="144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Compressor Utilization % 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32998" y="4354832"/>
            <a:ext cx="684838" cy="34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13487" y="4075213"/>
            <a:ext cx="252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Median Discharge pressure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80525" y="5382790"/>
            <a:ext cx="2408611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 will be triggered if there is 3 occurrence in 2 weeks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39100" y="6097306"/>
            <a:ext cx="2408611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 will be triggered if there is 2 occurrence in 1 weeks 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0" y="-14785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Symptoms 2 : Compressor running lower than set load pressure during load  </a:t>
            </a:r>
          </a:p>
        </p:txBody>
      </p:sp>
    </p:spTree>
    <p:extLst>
      <p:ext uri="{BB962C8B-B14F-4D97-AF65-F5344CB8AC3E}">
        <p14:creationId xmlns:p14="http://schemas.microsoft.com/office/powerpoint/2010/main" val="35119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84" y="533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Rule condition :</a:t>
            </a:r>
          </a:p>
          <a:p>
            <a:r>
              <a:rPr lang="en-US" dirty="0" smtClean="0"/>
              <a:t>Sump Pressure &lt; 3.5 bar during load for 60 sec, alert will be triggered </a:t>
            </a:r>
            <a:endParaRPr lang="en-US" dirty="0"/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4223622177"/>
              </p:ext>
            </p:extLst>
          </p:nvPr>
        </p:nvGraphicFramePr>
        <p:xfrm>
          <a:off x="186519" y="1295400"/>
          <a:ext cx="8740440" cy="1554480"/>
        </p:xfrm>
        <a:graphic>
          <a:graphicData uri="http://schemas.openxmlformats.org/drawingml/2006/table">
            <a:tbl>
              <a:tblPr/>
              <a:tblGrid>
                <a:gridCol w="1633680"/>
                <a:gridCol w="1296720"/>
                <a:gridCol w="1113840"/>
                <a:gridCol w="1369440"/>
                <a:gridCol w="1649880"/>
                <a:gridCol w="1676880"/>
              </a:tblGrid>
              <a:tr h="3434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Verdana"/>
                        </a:rPr>
                        <a:t>Parameter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Verdana"/>
                        </a:rPr>
                        <a:t>Intake valve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Verdana"/>
                        </a:rPr>
                        <a:t>Solenoid valve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Verdana"/>
                        </a:rPr>
                        <a:t>Blow down valve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Verdana"/>
                        </a:rPr>
                        <a:t>Min. Pressure valve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Verdana"/>
                        </a:rPr>
                        <a:t>Sump pressure bar.g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latin typeface="Verdana"/>
                        </a:rPr>
                        <a:t>Case 1: Start (Runload)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Verdana"/>
                        </a:rPr>
                        <a:t>Open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Verdana"/>
                        </a:rPr>
                        <a:t>Open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Verdana"/>
                        </a:rPr>
                        <a:t>Closed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Verdana"/>
                        </a:rPr>
                        <a:t>Open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Verdana"/>
                        </a:rPr>
                        <a:t>&lt;3.5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/>
                        </a:rPr>
                        <a:t>Case 2: </a:t>
                      </a:r>
                      <a:r>
                        <a:rPr lang="en-US" sz="1400" dirty="0" err="1">
                          <a:latin typeface="Verdana"/>
                        </a:rPr>
                        <a:t>Noload</a:t>
                      </a:r>
                      <a:r>
                        <a:rPr lang="en-US" sz="1400" dirty="0">
                          <a:latin typeface="Verdana"/>
                        </a:rPr>
                        <a:t> to load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Verdana"/>
                        </a:rPr>
                        <a:t>Open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/>
                        </a:rPr>
                        <a:t>Open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Verdana"/>
                        </a:rPr>
                        <a:t>Closed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Verdana"/>
                        </a:rPr>
                        <a:t>Open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Verdana"/>
                        </a:rPr>
                        <a:t>&lt;3.5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stomShape 3"/>
          <p:cNvSpPr/>
          <p:nvPr/>
        </p:nvSpPr>
        <p:spPr>
          <a:xfrm>
            <a:off x="76200" y="3048000"/>
            <a:ext cx="8534400" cy="28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Proposed Method 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/>
              </a:rPr>
              <a:t>Air Alert rule </a:t>
            </a: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/>
              </a:rPr>
              <a:t>Condition :</a:t>
            </a: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 If sump pressure &lt; 0.3 (6sec) before star to delta 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Information will be provided by neuron 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Alert will be considered only if 2 out of 5 occurrence during star to delta ( This 5 occurrence  will reset will there is trip in the machine 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Arial"/>
              </a:rPr>
              <a:t>Neuron trip </a:t>
            </a: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Sump </a:t>
            </a:r>
            <a:r>
              <a:rPr lang="en-US" sz="1600" dirty="0"/>
              <a:t>Pressure &lt; 3.5 bar during load for 60 </a:t>
            </a:r>
            <a:r>
              <a:rPr lang="en-US" sz="1600" dirty="0" smtClean="0"/>
              <a:t>sec ( only during start )</a:t>
            </a:r>
          </a:p>
          <a:p>
            <a:pPr>
              <a:lnSpc>
                <a:spcPct val="100000"/>
              </a:lnSpc>
            </a:pPr>
            <a:r>
              <a:rPr lang="en-US" sz="1600" b="1" dirty="0" smtClean="0"/>
              <a:t>Alert </a:t>
            </a:r>
            <a:r>
              <a:rPr lang="en-US" sz="1600" dirty="0" smtClean="0"/>
              <a:t>: If machine is in trip condition, for the same machine rule prediction alert will not be triggered.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-14785" y="1018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Symptoms 3 : Compressor not loading</a:t>
            </a:r>
          </a:p>
        </p:txBody>
      </p:sp>
    </p:spTree>
    <p:extLst>
      <p:ext uri="{BB962C8B-B14F-4D97-AF65-F5344CB8AC3E}">
        <p14:creationId xmlns:p14="http://schemas.microsoft.com/office/powerpoint/2010/main" val="257546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967" y="809894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/>
              <a:t>Rule Condition </a:t>
            </a:r>
            <a:r>
              <a:rPr lang="en-IN" dirty="0" smtClean="0"/>
              <a:t>: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unload count &gt; design limit for last 48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(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20 load/unload per hour)</a:t>
            </a: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23967" y="17332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Proposed Condition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Load/unload </a:t>
            </a:r>
            <a:r>
              <a:rPr lang="en-IN" dirty="0"/>
              <a:t>count – 1000 to 1500 / day for </a:t>
            </a:r>
            <a:r>
              <a:rPr lang="en-IN" dirty="0" smtClean="0"/>
              <a:t>15 occurrence  </a:t>
            </a:r>
            <a:r>
              <a:rPr lang="en-IN" dirty="0"/>
              <a:t>/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Load/unload </a:t>
            </a:r>
            <a:r>
              <a:rPr lang="en-IN" dirty="0"/>
              <a:t>count – 1500 to 3000 / day for  8 </a:t>
            </a:r>
            <a:r>
              <a:rPr lang="en-IN" dirty="0" smtClean="0"/>
              <a:t>occurrence / </a:t>
            </a:r>
            <a:r>
              <a:rPr lang="en-IN" dirty="0"/>
              <a:t>2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Load/unload </a:t>
            </a:r>
            <a:r>
              <a:rPr lang="en-IN" dirty="0"/>
              <a:t>count – &gt; 3000/ day for 3 </a:t>
            </a:r>
            <a:r>
              <a:rPr lang="en-IN" dirty="0" smtClean="0"/>
              <a:t>occurrence / </a:t>
            </a:r>
            <a:r>
              <a:rPr lang="en-IN" dirty="0"/>
              <a:t>1 week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-14785" y="1018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Symptoms 4 : More Number Of Load/Unload </a:t>
            </a:r>
          </a:p>
        </p:txBody>
      </p:sp>
    </p:spTree>
    <p:extLst>
      <p:ext uri="{BB962C8B-B14F-4D97-AF65-F5344CB8AC3E}">
        <p14:creationId xmlns:p14="http://schemas.microsoft.com/office/powerpoint/2010/main" val="15427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50C02F3FD8D43B0579E80A9F154A8" ma:contentTypeVersion="4" ma:contentTypeDescription="Create a new document." ma:contentTypeScope="" ma:versionID="b8fe5e3ebe8dede5e3fc44161a79d2d7">
  <xsd:schema xmlns:xsd="http://www.w3.org/2001/XMLSchema" xmlns:xs="http://www.w3.org/2001/XMLSchema" xmlns:p="http://schemas.microsoft.com/office/2006/metadata/properties" xmlns:ns2="be36a983-f8c8-4a7c-a1b9-5b9e95973ae7" targetNamespace="http://schemas.microsoft.com/office/2006/metadata/properties" ma:root="true" ma:fieldsID="e2edb9f65b41ebeebca36d5c84062960" ns2:_="">
    <xsd:import namespace="be36a983-f8c8-4a7c-a1b9-5b9e95973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6a983-f8c8-4a7c-a1b9-5b9e95973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6FBE59-C3B3-451C-95D7-97DCBED1880A}"/>
</file>

<file path=customXml/itemProps2.xml><?xml version="1.0" encoding="utf-8"?>
<ds:datastoreItem xmlns:ds="http://schemas.openxmlformats.org/officeDocument/2006/customXml" ds:itemID="{EB503B74-9E8C-46B1-99CD-3C7EF25992DD}"/>
</file>

<file path=customXml/itemProps3.xml><?xml version="1.0" encoding="utf-8"?>
<ds:datastoreItem xmlns:ds="http://schemas.openxmlformats.org/officeDocument/2006/customXml" ds:itemID="{36C19894-1682-4B3E-BC61-E04A7B02A706}"/>
</file>

<file path=docProps/app.xml><?xml version="1.0" encoding="utf-8"?>
<Properties xmlns="http://schemas.openxmlformats.org/officeDocument/2006/extended-properties" xmlns:vt="http://schemas.openxmlformats.org/officeDocument/2006/docPropsVTypes">
  <TotalTime>13163</TotalTime>
  <Words>736</Words>
  <Application>Microsoft Office PowerPoint</Application>
  <PresentationFormat>On-screen Show (4:3)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DejaVu Sans</vt:lpstr>
      <vt:lpstr>StarSymbol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Kiran Kumar Jasti</cp:lastModifiedBy>
  <cp:revision>538</cp:revision>
  <dcterms:modified xsi:type="dcterms:W3CDTF">2020-04-28T14:18:23Z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0x01010047250C02F3FD8D43B0579E80A9F154A8</vt:lpwstr>
  </property>
</Properties>
</file>