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sldIdLst>
    <p:sldId id="256" r:id="rId5"/>
    <p:sldId id="261" r:id="rId6"/>
    <p:sldId id="262" r:id="rId7"/>
    <p:sldId id="265" r:id="rId8"/>
    <p:sldId id="266" r:id="rId9"/>
    <p:sldId id="267" r:id="rId10"/>
    <p:sldId id="264" r:id="rId11"/>
    <p:sldId id="271" r:id="rId12"/>
    <p:sldId id="272" r:id="rId13"/>
  </p:sldIdLst>
  <p:sldSz cx="12192000" cy="6858000"/>
  <p:notesSz cx="7010400" cy="9296400"/>
  <p:defaultTextStyle>
    <a:defPPr>
      <a:defRPr lang="en-US"/>
    </a:defPPr>
    <a:lvl1pPr marL="0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3388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86775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30163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73551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16938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60326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03713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47102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">
          <p15:clr>
            <a:srgbClr val="A4A3A4"/>
          </p15:clr>
        </p15:guide>
        <p15:guide id="5" orient="horz" pos="936">
          <p15:clr>
            <a:srgbClr val="A4A3A4"/>
          </p15:clr>
        </p15:guide>
        <p15:guide id="18" orient="horz" pos="624">
          <p15:clr>
            <a:srgbClr val="A4A3A4"/>
          </p15:clr>
        </p15:guide>
        <p15:guide id="20" orient="horz" pos="4080">
          <p15:clr>
            <a:srgbClr val="A4A3A4"/>
          </p15:clr>
        </p15:guide>
        <p15:guide id="21" pos="7440">
          <p15:clr>
            <a:srgbClr val="A4A3A4"/>
          </p15:clr>
        </p15:guide>
        <p15:guide id="22" pos="2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971F8B-CE33-4835-89A7-D5EC58511458}" v="3" dt="2020-08-26T06:33:43.891"/>
    <p1510:client id="{8F9F56DE-633E-47EE-ABBD-1AA3A322B35A}" v="13" dt="2020-08-26T06:39:07.050"/>
    <p1510:client id="{A1FC33DE-051F-4612-9DC9-571F05925296}" v="4" dt="2020-08-26T06:34:42.262"/>
    <p1510:client id="{FC9F811C-D51D-4ADB-934D-0AA6C1B92C92}" v="1" dt="2020-08-26T06:35:50.2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>
        <p:guide orient="horz" pos="384"/>
        <p:guide orient="horz" pos="936"/>
        <p:guide orient="horz" pos="624"/>
        <p:guide orient="horz" pos="4080"/>
        <p:guide pos="7440"/>
        <p:guide pos="2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0FB967-9A3C-4EF5-B847-D83035398E95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E089DF-2C83-426C-B607-9412C3BD3AA7}">
      <dgm:prSet phldrT="[Text]" custT="1"/>
      <dgm:spPr/>
      <dgm:t>
        <a:bodyPr/>
        <a:lstStyle/>
        <a:p>
          <a:r>
            <a:rPr lang="en-US" sz="1200" dirty="0"/>
            <a:t>Customer Details sent during </a:t>
          </a:r>
          <a:r>
            <a:rPr lang="en-US" sz="1200" dirty="0" err="1"/>
            <a:t>Commisioning</a:t>
          </a:r>
          <a:r>
            <a:rPr lang="en-US" sz="1200" dirty="0"/>
            <a:t> with FAB Number</a:t>
          </a:r>
        </a:p>
      </dgm:t>
    </dgm:pt>
    <dgm:pt modelId="{50170D6C-6BC6-42BC-9822-010E92C8654D}" type="parTrans" cxnId="{02630C24-690F-4F73-8DC6-DD822AD574CB}">
      <dgm:prSet/>
      <dgm:spPr/>
      <dgm:t>
        <a:bodyPr/>
        <a:lstStyle/>
        <a:p>
          <a:endParaRPr lang="en-US"/>
        </a:p>
      </dgm:t>
    </dgm:pt>
    <dgm:pt modelId="{3F3A9C3A-E1E4-4B0F-81FB-19C5C0660438}" type="sibTrans" cxnId="{02630C24-690F-4F73-8DC6-DD822AD574CB}">
      <dgm:prSet custT="1"/>
      <dgm:spPr/>
      <dgm:t>
        <a:bodyPr/>
        <a:lstStyle/>
        <a:p>
          <a:endParaRPr lang="en-US" sz="1200"/>
        </a:p>
      </dgm:t>
    </dgm:pt>
    <dgm:pt modelId="{F940741B-3CDD-4D15-87FD-F2F0E7038FDB}">
      <dgm:prSet phldrT="[Text]" custT="1"/>
      <dgm:spPr/>
      <dgm:t>
        <a:bodyPr/>
        <a:lstStyle/>
        <a:p>
          <a:r>
            <a:rPr lang="en-US" sz="1200" dirty="0"/>
            <a:t>Org Structure Creation Service Invoked </a:t>
          </a:r>
        </a:p>
      </dgm:t>
    </dgm:pt>
    <dgm:pt modelId="{704D6D61-1247-4645-9A5F-98431F267DC1}" type="parTrans" cxnId="{4D1367FC-5548-44ED-A541-9C4EE96E09A8}">
      <dgm:prSet/>
      <dgm:spPr/>
      <dgm:t>
        <a:bodyPr/>
        <a:lstStyle/>
        <a:p>
          <a:endParaRPr lang="en-US"/>
        </a:p>
      </dgm:t>
    </dgm:pt>
    <dgm:pt modelId="{0CBA2CA5-0DEB-4FC7-A83F-681D70611237}" type="sibTrans" cxnId="{4D1367FC-5548-44ED-A541-9C4EE96E09A8}">
      <dgm:prSet custT="1"/>
      <dgm:spPr/>
      <dgm:t>
        <a:bodyPr/>
        <a:lstStyle/>
        <a:p>
          <a:endParaRPr lang="en-US" sz="1200"/>
        </a:p>
      </dgm:t>
    </dgm:pt>
    <dgm:pt modelId="{7B91293F-7007-416F-9541-C30545C7D844}">
      <dgm:prSet phldrT="[Text]" custT="1"/>
      <dgm:spPr/>
      <dgm:t>
        <a:bodyPr/>
        <a:lstStyle/>
        <a:p>
          <a:r>
            <a:rPr lang="en-US" sz="1200" dirty="0"/>
            <a:t>Validate the JSON request</a:t>
          </a:r>
        </a:p>
      </dgm:t>
    </dgm:pt>
    <dgm:pt modelId="{7DEB4F9E-F950-423C-A20C-053F828FE704}" type="parTrans" cxnId="{1FF0C23C-74DC-4944-82F8-C3F80ABD4FAC}">
      <dgm:prSet/>
      <dgm:spPr/>
      <dgm:t>
        <a:bodyPr/>
        <a:lstStyle/>
        <a:p>
          <a:endParaRPr lang="en-US"/>
        </a:p>
      </dgm:t>
    </dgm:pt>
    <dgm:pt modelId="{DB2E0BA5-C510-45F1-9078-23B9B59445F3}" type="sibTrans" cxnId="{1FF0C23C-74DC-4944-82F8-C3F80ABD4FAC}">
      <dgm:prSet custT="1"/>
      <dgm:spPr/>
      <dgm:t>
        <a:bodyPr/>
        <a:lstStyle/>
        <a:p>
          <a:endParaRPr lang="en-US" sz="1200"/>
        </a:p>
      </dgm:t>
    </dgm:pt>
    <dgm:pt modelId="{FA1C053E-48B2-4DD9-80C1-5BD96218B6F9}">
      <dgm:prSet phldrT="[Text]" custT="1"/>
      <dgm:spPr/>
      <dgm:t>
        <a:bodyPr/>
        <a:lstStyle/>
        <a:p>
          <a:r>
            <a:rPr lang="en-US" sz="1200" dirty="0"/>
            <a:t>Create Dealer and Customer Users</a:t>
          </a:r>
        </a:p>
      </dgm:t>
    </dgm:pt>
    <dgm:pt modelId="{564831A1-A482-4766-8384-D1395E8C80C2}" type="parTrans" cxnId="{6FADE54C-F92D-4145-A125-CC156492699A}">
      <dgm:prSet/>
      <dgm:spPr/>
      <dgm:t>
        <a:bodyPr/>
        <a:lstStyle/>
        <a:p>
          <a:endParaRPr lang="en-US"/>
        </a:p>
      </dgm:t>
    </dgm:pt>
    <dgm:pt modelId="{AA6A7F71-B0F1-4310-892A-2C246FBA8EF4}" type="sibTrans" cxnId="{6FADE54C-F92D-4145-A125-CC156492699A}">
      <dgm:prSet custT="1"/>
      <dgm:spPr/>
      <dgm:t>
        <a:bodyPr/>
        <a:lstStyle/>
        <a:p>
          <a:endParaRPr lang="en-US" sz="1200"/>
        </a:p>
      </dgm:t>
    </dgm:pt>
    <dgm:pt modelId="{62A4463C-F36F-43A7-8DDF-8F0A40D7913B}">
      <dgm:prSet phldrT="[Text]" custT="1"/>
      <dgm:spPr/>
      <dgm:t>
        <a:bodyPr/>
        <a:lstStyle/>
        <a:p>
          <a:r>
            <a:rPr lang="en-US" sz="1200" dirty="0"/>
            <a:t>Create the Org Structure</a:t>
          </a:r>
        </a:p>
      </dgm:t>
    </dgm:pt>
    <dgm:pt modelId="{BA9048DC-A73D-46E4-9806-D032A4E50B04}" type="parTrans" cxnId="{E29CCEC1-01A7-48AF-8725-9DF7C84C0C1A}">
      <dgm:prSet/>
      <dgm:spPr/>
      <dgm:t>
        <a:bodyPr/>
        <a:lstStyle/>
        <a:p>
          <a:endParaRPr lang="en-US"/>
        </a:p>
      </dgm:t>
    </dgm:pt>
    <dgm:pt modelId="{BC32CC93-BD03-4F8E-9251-A370B5DB9798}" type="sibTrans" cxnId="{E29CCEC1-01A7-48AF-8725-9DF7C84C0C1A}">
      <dgm:prSet/>
      <dgm:spPr/>
      <dgm:t>
        <a:bodyPr/>
        <a:lstStyle/>
        <a:p>
          <a:endParaRPr lang="en-US"/>
        </a:p>
      </dgm:t>
    </dgm:pt>
    <dgm:pt modelId="{3F7361B6-FCF3-4E30-9A9E-5DF7A84ABAFD}">
      <dgm:prSet phldrT="[Text]"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entury Gothic" panose="020F0302020204030204"/>
              <a:ea typeface="+mn-ea"/>
              <a:cs typeface="+mn-cs"/>
            </a:rPr>
            <a:t>Set User Home Mashup</a:t>
          </a:r>
          <a:endParaRPr lang="en-US" sz="1200" kern="1200" dirty="0">
            <a:latin typeface="Century Gothic" panose="020F0302020204030204"/>
            <a:ea typeface="+mn-ea"/>
            <a:cs typeface="+mn-cs"/>
          </a:endParaRPr>
        </a:p>
      </dgm:t>
    </dgm:pt>
    <dgm:pt modelId="{B514E643-D38A-4A52-9F76-B6716A7EC4EC}" type="parTrans" cxnId="{AA766B4D-F6EC-4DCB-A2DF-5572E25C6212}">
      <dgm:prSet/>
      <dgm:spPr/>
      <dgm:t>
        <a:bodyPr/>
        <a:lstStyle/>
        <a:p>
          <a:endParaRPr lang="en-US"/>
        </a:p>
      </dgm:t>
    </dgm:pt>
    <dgm:pt modelId="{B616C609-5F96-445F-A23C-BBA32DE4584C}" type="sibTrans" cxnId="{AA766B4D-F6EC-4DCB-A2DF-5572E25C6212}">
      <dgm:prSet/>
      <dgm:spPr/>
      <dgm:t>
        <a:bodyPr/>
        <a:lstStyle/>
        <a:p>
          <a:endParaRPr lang="en-US"/>
        </a:p>
      </dgm:t>
    </dgm:pt>
    <dgm:pt modelId="{3834CAE0-0561-414B-8D19-37ACB59DD41A}">
      <dgm:prSet phldrT="[Text]" custT="1"/>
      <dgm:spPr/>
      <dgm:t>
        <a:bodyPr/>
        <a:lstStyle/>
        <a:p>
          <a:pPr>
            <a:buNone/>
          </a:pPr>
          <a:r>
            <a:rPr lang="en-US" sz="1200">
              <a:latin typeface="Century Gothic" panose="020F0302020204030204"/>
              <a:ea typeface="+mn-ea"/>
              <a:cs typeface="+mn-cs"/>
            </a:rPr>
            <a:t>Add Visibility Permissions on the FAB Number. It will make sure that the Device Thing is only visible to the concerned hierarchy</a:t>
          </a:r>
          <a:endParaRPr lang="en-US" sz="1200" dirty="0">
            <a:latin typeface="Century Gothic" panose="020F0302020204030204"/>
            <a:ea typeface="+mn-ea"/>
            <a:cs typeface="+mn-cs"/>
          </a:endParaRPr>
        </a:p>
      </dgm:t>
    </dgm:pt>
    <dgm:pt modelId="{34F64063-EB3A-4E23-AF64-1B5A53466089}" type="parTrans" cxnId="{BE0C0904-4AE4-4B8E-97AD-05ADDF045971}">
      <dgm:prSet/>
      <dgm:spPr/>
      <dgm:t>
        <a:bodyPr/>
        <a:lstStyle/>
        <a:p>
          <a:endParaRPr lang="en-US"/>
        </a:p>
      </dgm:t>
    </dgm:pt>
    <dgm:pt modelId="{D2F17D71-0E51-433F-80FF-5B7B28039176}" type="sibTrans" cxnId="{BE0C0904-4AE4-4B8E-97AD-05ADDF045971}">
      <dgm:prSet/>
      <dgm:spPr/>
      <dgm:t>
        <a:bodyPr/>
        <a:lstStyle/>
        <a:p>
          <a:endParaRPr lang="en-US"/>
        </a:p>
      </dgm:t>
    </dgm:pt>
    <dgm:pt modelId="{8EBEAEDF-0916-4148-BCD1-E5592C5AA8FE}">
      <dgm:prSet phldrT="[Text]" custT="1"/>
      <dgm:spPr/>
      <dgm:t>
        <a:bodyPr/>
        <a:lstStyle/>
        <a:p>
          <a:pPr>
            <a:buNone/>
          </a:pPr>
          <a:r>
            <a:rPr lang="en-US" sz="1200">
              <a:latin typeface="Century Gothic" panose="020F0302020204030204"/>
              <a:ea typeface="+mn-ea"/>
              <a:cs typeface="+mn-cs"/>
            </a:rPr>
            <a:t>Success Reponse</a:t>
          </a:r>
          <a:endParaRPr lang="en-US" sz="1200" dirty="0">
            <a:latin typeface="Century Gothic" panose="020F0302020204030204"/>
            <a:ea typeface="+mn-ea"/>
            <a:cs typeface="+mn-cs"/>
          </a:endParaRPr>
        </a:p>
      </dgm:t>
    </dgm:pt>
    <dgm:pt modelId="{8E77764B-03B0-46D3-8800-EF6428EBB24B}" type="parTrans" cxnId="{618E6E0D-2B27-429E-87F3-40517CE4AE9D}">
      <dgm:prSet/>
      <dgm:spPr/>
      <dgm:t>
        <a:bodyPr/>
        <a:lstStyle/>
        <a:p>
          <a:endParaRPr lang="en-US"/>
        </a:p>
      </dgm:t>
    </dgm:pt>
    <dgm:pt modelId="{B1B3ADEF-F70A-4485-9284-D1544583740F}" type="sibTrans" cxnId="{618E6E0D-2B27-429E-87F3-40517CE4AE9D}">
      <dgm:prSet/>
      <dgm:spPr/>
      <dgm:t>
        <a:bodyPr/>
        <a:lstStyle/>
        <a:p>
          <a:endParaRPr lang="en-US"/>
        </a:p>
      </dgm:t>
    </dgm:pt>
    <dgm:pt modelId="{3B28C840-14E1-4B03-91EC-CF5BD65882D0}" type="pres">
      <dgm:prSet presAssocID="{C00FB967-9A3C-4EF5-B847-D83035398E95}" presName="diagram" presStyleCnt="0">
        <dgm:presLayoutVars>
          <dgm:dir/>
          <dgm:resizeHandles val="exact"/>
        </dgm:presLayoutVars>
      </dgm:prSet>
      <dgm:spPr/>
    </dgm:pt>
    <dgm:pt modelId="{5BA03902-2983-4A25-96EB-EDA0EC3A2851}" type="pres">
      <dgm:prSet presAssocID="{7EE089DF-2C83-426C-B607-9412C3BD3AA7}" presName="node" presStyleLbl="node1" presStyleIdx="0" presStyleCnt="8">
        <dgm:presLayoutVars>
          <dgm:bulletEnabled val="1"/>
        </dgm:presLayoutVars>
      </dgm:prSet>
      <dgm:spPr/>
    </dgm:pt>
    <dgm:pt modelId="{5F8C62BC-9405-42E1-9E33-95959D471636}" type="pres">
      <dgm:prSet presAssocID="{3F3A9C3A-E1E4-4B0F-81FB-19C5C0660438}" presName="sibTrans" presStyleLbl="sibTrans2D1" presStyleIdx="0" presStyleCnt="7"/>
      <dgm:spPr/>
    </dgm:pt>
    <dgm:pt modelId="{14E77F14-5BFE-4E00-A5AF-5AAD8D68C45F}" type="pres">
      <dgm:prSet presAssocID="{3F3A9C3A-E1E4-4B0F-81FB-19C5C0660438}" presName="connectorText" presStyleLbl="sibTrans2D1" presStyleIdx="0" presStyleCnt="7"/>
      <dgm:spPr/>
    </dgm:pt>
    <dgm:pt modelId="{62E58E2C-E649-4446-8186-DEFC8CA8DF27}" type="pres">
      <dgm:prSet presAssocID="{F940741B-3CDD-4D15-87FD-F2F0E7038FDB}" presName="node" presStyleLbl="node1" presStyleIdx="1" presStyleCnt="8">
        <dgm:presLayoutVars>
          <dgm:bulletEnabled val="1"/>
        </dgm:presLayoutVars>
      </dgm:prSet>
      <dgm:spPr/>
    </dgm:pt>
    <dgm:pt modelId="{33F060F6-9CF3-4CE5-9415-16421F0175BB}" type="pres">
      <dgm:prSet presAssocID="{0CBA2CA5-0DEB-4FC7-A83F-681D70611237}" presName="sibTrans" presStyleLbl="sibTrans2D1" presStyleIdx="1" presStyleCnt="7"/>
      <dgm:spPr/>
    </dgm:pt>
    <dgm:pt modelId="{3593354C-C9A5-446B-8102-0E767198CB36}" type="pres">
      <dgm:prSet presAssocID="{0CBA2CA5-0DEB-4FC7-A83F-681D70611237}" presName="connectorText" presStyleLbl="sibTrans2D1" presStyleIdx="1" presStyleCnt="7"/>
      <dgm:spPr/>
    </dgm:pt>
    <dgm:pt modelId="{1F37FA90-C218-4498-B793-7006BA7C6C1B}" type="pres">
      <dgm:prSet presAssocID="{7B91293F-7007-416F-9541-C30545C7D844}" presName="node" presStyleLbl="node1" presStyleIdx="2" presStyleCnt="8">
        <dgm:presLayoutVars>
          <dgm:bulletEnabled val="1"/>
        </dgm:presLayoutVars>
      </dgm:prSet>
      <dgm:spPr/>
    </dgm:pt>
    <dgm:pt modelId="{D42232AE-0153-49DF-B55C-837F48644C1F}" type="pres">
      <dgm:prSet presAssocID="{DB2E0BA5-C510-45F1-9078-23B9B59445F3}" presName="sibTrans" presStyleLbl="sibTrans2D1" presStyleIdx="2" presStyleCnt="7"/>
      <dgm:spPr/>
    </dgm:pt>
    <dgm:pt modelId="{38A76C3B-05D8-43EA-83C2-859F026C0678}" type="pres">
      <dgm:prSet presAssocID="{DB2E0BA5-C510-45F1-9078-23B9B59445F3}" presName="connectorText" presStyleLbl="sibTrans2D1" presStyleIdx="2" presStyleCnt="7"/>
      <dgm:spPr/>
    </dgm:pt>
    <dgm:pt modelId="{4722B25B-E4E1-4EEF-B21A-5B718909DD4E}" type="pres">
      <dgm:prSet presAssocID="{62A4463C-F36F-43A7-8DDF-8F0A40D7913B}" presName="node" presStyleLbl="node1" presStyleIdx="3" presStyleCnt="8">
        <dgm:presLayoutVars>
          <dgm:bulletEnabled val="1"/>
        </dgm:presLayoutVars>
      </dgm:prSet>
      <dgm:spPr/>
    </dgm:pt>
    <dgm:pt modelId="{90E63178-C2D1-4693-B813-95EC3F515608}" type="pres">
      <dgm:prSet presAssocID="{BC32CC93-BD03-4F8E-9251-A370B5DB9798}" presName="sibTrans" presStyleLbl="sibTrans2D1" presStyleIdx="3" presStyleCnt="7"/>
      <dgm:spPr/>
    </dgm:pt>
    <dgm:pt modelId="{58B2776D-B480-4F9D-A6AC-BB975DC29F3E}" type="pres">
      <dgm:prSet presAssocID="{BC32CC93-BD03-4F8E-9251-A370B5DB9798}" presName="connectorText" presStyleLbl="sibTrans2D1" presStyleIdx="3" presStyleCnt="7"/>
      <dgm:spPr/>
    </dgm:pt>
    <dgm:pt modelId="{B0FCF540-C31B-4C4E-B381-FF226F9B9110}" type="pres">
      <dgm:prSet presAssocID="{FA1C053E-48B2-4DD9-80C1-5BD96218B6F9}" presName="node" presStyleLbl="node1" presStyleIdx="4" presStyleCnt="8">
        <dgm:presLayoutVars>
          <dgm:bulletEnabled val="1"/>
        </dgm:presLayoutVars>
      </dgm:prSet>
      <dgm:spPr/>
    </dgm:pt>
    <dgm:pt modelId="{C79E2FCB-61F4-4204-B51E-77E022224D60}" type="pres">
      <dgm:prSet presAssocID="{AA6A7F71-B0F1-4310-892A-2C246FBA8EF4}" presName="sibTrans" presStyleLbl="sibTrans2D1" presStyleIdx="4" presStyleCnt="7"/>
      <dgm:spPr/>
    </dgm:pt>
    <dgm:pt modelId="{05E52D3E-5A3F-4BF7-BF17-C0E9B84144B3}" type="pres">
      <dgm:prSet presAssocID="{AA6A7F71-B0F1-4310-892A-2C246FBA8EF4}" presName="connectorText" presStyleLbl="sibTrans2D1" presStyleIdx="4" presStyleCnt="7"/>
      <dgm:spPr/>
    </dgm:pt>
    <dgm:pt modelId="{3DC75685-8497-4326-9AC8-105970495A56}" type="pres">
      <dgm:prSet presAssocID="{3F7361B6-FCF3-4E30-9A9E-5DF7A84ABAFD}" presName="node" presStyleLbl="node1" presStyleIdx="5" presStyleCnt="8">
        <dgm:presLayoutVars>
          <dgm:bulletEnabled val="1"/>
        </dgm:presLayoutVars>
      </dgm:prSet>
      <dgm:spPr/>
    </dgm:pt>
    <dgm:pt modelId="{7912DA16-CAE0-4036-B3C9-343C4C592BD3}" type="pres">
      <dgm:prSet presAssocID="{B616C609-5F96-445F-A23C-BBA32DE4584C}" presName="sibTrans" presStyleLbl="sibTrans2D1" presStyleIdx="5" presStyleCnt="7"/>
      <dgm:spPr/>
    </dgm:pt>
    <dgm:pt modelId="{95C8F78C-707F-4E49-B2BA-39C1FB373793}" type="pres">
      <dgm:prSet presAssocID="{B616C609-5F96-445F-A23C-BBA32DE4584C}" presName="connectorText" presStyleLbl="sibTrans2D1" presStyleIdx="5" presStyleCnt="7"/>
      <dgm:spPr/>
    </dgm:pt>
    <dgm:pt modelId="{7B6FBB33-08C6-464D-B656-29A57D9047FF}" type="pres">
      <dgm:prSet presAssocID="{3834CAE0-0561-414B-8D19-37ACB59DD41A}" presName="node" presStyleLbl="node1" presStyleIdx="6" presStyleCnt="8">
        <dgm:presLayoutVars>
          <dgm:bulletEnabled val="1"/>
        </dgm:presLayoutVars>
      </dgm:prSet>
      <dgm:spPr/>
    </dgm:pt>
    <dgm:pt modelId="{254DAB95-C257-4574-A6D0-771005E7EF7A}" type="pres">
      <dgm:prSet presAssocID="{D2F17D71-0E51-433F-80FF-5B7B28039176}" presName="sibTrans" presStyleLbl="sibTrans2D1" presStyleIdx="6" presStyleCnt="7"/>
      <dgm:spPr/>
    </dgm:pt>
    <dgm:pt modelId="{DC333F24-3C7B-4061-9E43-E98EB6EBA401}" type="pres">
      <dgm:prSet presAssocID="{D2F17D71-0E51-433F-80FF-5B7B28039176}" presName="connectorText" presStyleLbl="sibTrans2D1" presStyleIdx="6" presStyleCnt="7"/>
      <dgm:spPr/>
    </dgm:pt>
    <dgm:pt modelId="{B16BD33C-34B2-4A3F-A73C-55602339ADA4}" type="pres">
      <dgm:prSet presAssocID="{8EBEAEDF-0916-4148-BCD1-E5592C5AA8FE}" presName="node" presStyleLbl="node1" presStyleIdx="7" presStyleCnt="8">
        <dgm:presLayoutVars>
          <dgm:bulletEnabled val="1"/>
        </dgm:presLayoutVars>
      </dgm:prSet>
      <dgm:spPr/>
    </dgm:pt>
  </dgm:ptLst>
  <dgm:cxnLst>
    <dgm:cxn modelId="{BE0C0904-4AE4-4B8E-97AD-05ADDF045971}" srcId="{C00FB967-9A3C-4EF5-B847-D83035398E95}" destId="{3834CAE0-0561-414B-8D19-37ACB59DD41A}" srcOrd="6" destOrd="0" parTransId="{34F64063-EB3A-4E23-AF64-1B5A53466089}" sibTransId="{D2F17D71-0E51-433F-80FF-5B7B28039176}"/>
    <dgm:cxn modelId="{5F440E04-A1A9-49A6-9C06-640370AC476F}" type="presOf" srcId="{3F3A9C3A-E1E4-4B0F-81FB-19C5C0660438}" destId="{14E77F14-5BFE-4E00-A5AF-5AAD8D68C45F}" srcOrd="1" destOrd="0" presId="urn:microsoft.com/office/officeart/2005/8/layout/process5"/>
    <dgm:cxn modelId="{C802F50A-0137-423E-94FB-6EBEE3EF40D9}" type="presOf" srcId="{D2F17D71-0E51-433F-80FF-5B7B28039176}" destId="{DC333F24-3C7B-4061-9E43-E98EB6EBA401}" srcOrd="1" destOrd="0" presId="urn:microsoft.com/office/officeart/2005/8/layout/process5"/>
    <dgm:cxn modelId="{618E6E0D-2B27-429E-87F3-40517CE4AE9D}" srcId="{C00FB967-9A3C-4EF5-B847-D83035398E95}" destId="{8EBEAEDF-0916-4148-BCD1-E5592C5AA8FE}" srcOrd="7" destOrd="0" parTransId="{8E77764B-03B0-46D3-8800-EF6428EBB24B}" sibTransId="{B1B3ADEF-F70A-4485-9284-D1544583740F}"/>
    <dgm:cxn modelId="{538D0716-A00B-49C4-A7D1-7BA4FFB93E74}" type="presOf" srcId="{BC32CC93-BD03-4F8E-9251-A370B5DB9798}" destId="{58B2776D-B480-4F9D-A6AC-BB975DC29F3E}" srcOrd="1" destOrd="0" presId="urn:microsoft.com/office/officeart/2005/8/layout/process5"/>
    <dgm:cxn modelId="{02630C24-690F-4F73-8DC6-DD822AD574CB}" srcId="{C00FB967-9A3C-4EF5-B847-D83035398E95}" destId="{7EE089DF-2C83-426C-B607-9412C3BD3AA7}" srcOrd="0" destOrd="0" parTransId="{50170D6C-6BC6-42BC-9822-010E92C8654D}" sibTransId="{3F3A9C3A-E1E4-4B0F-81FB-19C5C0660438}"/>
    <dgm:cxn modelId="{8EF1572A-CC8C-4BB9-AC6A-2DF08AF53664}" type="presOf" srcId="{3F3A9C3A-E1E4-4B0F-81FB-19C5C0660438}" destId="{5F8C62BC-9405-42E1-9E33-95959D471636}" srcOrd="0" destOrd="0" presId="urn:microsoft.com/office/officeart/2005/8/layout/process5"/>
    <dgm:cxn modelId="{43FAD72B-41C8-4FB0-9F06-8D46322B1F4B}" type="presOf" srcId="{FA1C053E-48B2-4DD9-80C1-5BD96218B6F9}" destId="{B0FCF540-C31B-4C4E-B381-FF226F9B9110}" srcOrd="0" destOrd="0" presId="urn:microsoft.com/office/officeart/2005/8/layout/process5"/>
    <dgm:cxn modelId="{4FE7AC2C-8BDE-4CF9-8723-A53B106960F9}" type="presOf" srcId="{7EE089DF-2C83-426C-B607-9412C3BD3AA7}" destId="{5BA03902-2983-4A25-96EB-EDA0EC3A2851}" srcOrd="0" destOrd="0" presId="urn:microsoft.com/office/officeart/2005/8/layout/process5"/>
    <dgm:cxn modelId="{6ADFD92D-D56D-457D-AD58-BC506DB833A2}" type="presOf" srcId="{BC32CC93-BD03-4F8E-9251-A370B5DB9798}" destId="{90E63178-C2D1-4693-B813-95EC3F515608}" srcOrd="0" destOrd="0" presId="urn:microsoft.com/office/officeart/2005/8/layout/process5"/>
    <dgm:cxn modelId="{51D9E531-4498-4487-856F-3AB8341DB470}" type="presOf" srcId="{C00FB967-9A3C-4EF5-B847-D83035398E95}" destId="{3B28C840-14E1-4B03-91EC-CF5BD65882D0}" srcOrd="0" destOrd="0" presId="urn:microsoft.com/office/officeart/2005/8/layout/process5"/>
    <dgm:cxn modelId="{7EECF639-FCBE-4B7C-BA24-4026B5ABF12F}" type="presOf" srcId="{DB2E0BA5-C510-45F1-9078-23B9B59445F3}" destId="{38A76C3B-05D8-43EA-83C2-859F026C0678}" srcOrd="1" destOrd="0" presId="urn:microsoft.com/office/officeart/2005/8/layout/process5"/>
    <dgm:cxn modelId="{22E0393A-A3BA-48A1-9D31-EAE4CD69CA6A}" type="presOf" srcId="{AA6A7F71-B0F1-4310-892A-2C246FBA8EF4}" destId="{05E52D3E-5A3F-4BF7-BF17-C0E9B84144B3}" srcOrd="1" destOrd="0" presId="urn:microsoft.com/office/officeart/2005/8/layout/process5"/>
    <dgm:cxn modelId="{1FF0C23C-74DC-4944-82F8-C3F80ABD4FAC}" srcId="{C00FB967-9A3C-4EF5-B847-D83035398E95}" destId="{7B91293F-7007-416F-9541-C30545C7D844}" srcOrd="2" destOrd="0" parTransId="{7DEB4F9E-F950-423C-A20C-053F828FE704}" sibTransId="{DB2E0BA5-C510-45F1-9078-23B9B59445F3}"/>
    <dgm:cxn modelId="{A7AB865D-29FB-4A5F-95DA-60B694946996}" type="presOf" srcId="{D2F17D71-0E51-433F-80FF-5B7B28039176}" destId="{254DAB95-C257-4574-A6D0-771005E7EF7A}" srcOrd="0" destOrd="0" presId="urn:microsoft.com/office/officeart/2005/8/layout/process5"/>
    <dgm:cxn modelId="{73FB4761-BE5C-4C03-9FF1-FC2548A0CB9B}" type="presOf" srcId="{0CBA2CA5-0DEB-4FC7-A83F-681D70611237}" destId="{3593354C-C9A5-446B-8102-0E767198CB36}" srcOrd="1" destOrd="0" presId="urn:microsoft.com/office/officeart/2005/8/layout/process5"/>
    <dgm:cxn modelId="{C2120449-C513-485E-9450-4DD176114037}" type="presOf" srcId="{8EBEAEDF-0916-4148-BCD1-E5592C5AA8FE}" destId="{B16BD33C-34B2-4A3F-A73C-55602339ADA4}" srcOrd="0" destOrd="0" presId="urn:microsoft.com/office/officeart/2005/8/layout/process5"/>
    <dgm:cxn modelId="{6FADE54C-F92D-4145-A125-CC156492699A}" srcId="{C00FB967-9A3C-4EF5-B847-D83035398E95}" destId="{FA1C053E-48B2-4DD9-80C1-5BD96218B6F9}" srcOrd="4" destOrd="0" parTransId="{564831A1-A482-4766-8384-D1395E8C80C2}" sibTransId="{AA6A7F71-B0F1-4310-892A-2C246FBA8EF4}"/>
    <dgm:cxn modelId="{AA766B4D-F6EC-4DCB-A2DF-5572E25C6212}" srcId="{C00FB967-9A3C-4EF5-B847-D83035398E95}" destId="{3F7361B6-FCF3-4E30-9A9E-5DF7A84ABAFD}" srcOrd="5" destOrd="0" parTransId="{B514E643-D38A-4A52-9F76-B6716A7EC4EC}" sibTransId="{B616C609-5F96-445F-A23C-BBA32DE4584C}"/>
    <dgm:cxn modelId="{5A702D50-6DA3-409F-917E-60140C5FB645}" type="presOf" srcId="{B616C609-5F96-445F-A23C-BBA32DE4584C}" destId="{95C8F78C-707F-4E49-B2BA-39C1FB373793}" srcOrd="1" destOrd="0" presId="urn:microsoft.com/office/officeart/2005/8/layout/process5"/>
    <dgm:cxn modelId="{81B06F52-E885-431F-BD18-22D22E15510F}" type="presOf" srcId="{7B91293F-7007-416F-9541-C30545C7D844}" destId="{1F37FA90-C218-4498-B793-7006BA7C6C1B}" srcOrd="0" destOrd="0" presId="urn:microsoft.com/office/officeart/2005/8/layout/process5"/>
    <dgm:cxn modelId="{38908E73-A644-4BF6-825A-15378C2B1AA9}" type="presOf" srcId="{F940741B-3CDD-4D15-87FD-F2F0E7038FDB}" destId="{62E58E2C-E649-4446-8186-DEFC8CA8DF27}" srcOrd="0" destOrd="0" presId="urn:microsoft.com/office/officeart/2005/8/layout/process5"/>
    <dgm:cxn modelId="{48236177-AAD0-4A3B-BFF7-D82ED321CB27}" type="presOf" srcId="{AA6A7F71-B0F1-4310-892A-2C246FBA8EF4}" destId="{C79E2FCB-61F4-4204-B51E-77E022224D60}" srcOrd="0" destOrd="0" presId="urn:microsoft.com/office/officeart/2005/8/layout/process5"/>
    <dgm:cxn modelId="{7C39F598-710D-4AF7-9C4E-617F4CD17E9B}" type="presOf" srcId="{3834CAE0-0561-414B-8D19-37ACB59DD41A}" destId="{7B6FBB33-08C6-464D-B656-29A57D9047FF}" srcOrd="0" destOrd="0" presId="urn:microsoft.com/office/officeart/2005/8/layout/process5"/>
    <dgm:cxn modelId="{B5F16299-9F67-4139-8948-82997A0CB61E}" type="presOf" srcId="{62A4463C-F36F-43A7-8DDF-8F0A40D7913B}" destId="{4722B25B-E4E1-4EEF-B21A-5B718909DD4E}" srcOrd="0" destOrd="0" presId="urn:microsoft.com/office/officeart/2005/8/layout/process5"/>
    <dgm:cxn modelId="{54E67FA2-2B17-4E37-B6B0-E44E5702AAC4}" type="presOf" srcId="{DB2E0BA5-C510-45F1-9078-23B9B59445F3}" destId="{D42232AE-0153-49DF-B55C-837F48644C1F}" srcOrd="0" destOrd="0" presId="urn:microsoft.com/office/officeart/2005/8/layout/process5"/>
    <dgm:cxn modelId="{E29CCEC1-01A7-48AF-8725-9DF7C84C0C1A}" srcId="{C00FB967-9A3C-4EF5-B847-D83035398E95}" destId="{62A4463C-F36F-43A7-8DDF-8F0A40D7913B}" srcOrd="3" destOrd="0" parTransId="{BA9048DC-A73D-46E4-9806-D032A4E50B04}" sibTransId="{BC32CC93-BD03-4F8E-9251-A370B5DB9798}"/>
    <dgm:cxn modelId="{414A00D1-76E7-4DAC-8647-9E32D4696539}" type="presOf" srcId="{B616C609-5F96-445F-A23C-BBA32DE4584C}" destId="{7912DA16-CAE0-4036-B3C9-343C4C592BD3}" srcOrd="0" destOrd="0" presId="urn:microsoft.com/office/officeart/2005/8/layout/process5"/>
    <dgm:cxn modelId="{A26577E7-16FA-4516-9BC9-5365545DDCE6}" type="presOf" srcId="{0CBA2CA5-0DEB-4FC7-A83F-681D70611237}" destId="{33F060F6-9CF3-4CE5-9415-16421F0175BB}" srcOrd="0" destOrd="0" presId="urn:microsoft.com/office/officeart/2005/8/layout/process5"/>
    <dgm:cxn modelId="{D36EA5F9-2A90-49E3-986D-E70C25D4E246}" type="presOf" srcId="{3F7361B6-FCF3-4E30-9A9E-5DF7A84ABAFD}" destId="{3DC75685-8497-4326-9AC8-105970495A56}" srcOrd="0" destOrd="0" presId="urn:microsoft.com/office/officeart/2005/8/layout/process5"/>
    <dgm:cxn modelId="{4D1367FC-5548-44ED-A541-9C4EE96E09A8}" srcId="{C00FB967-9A3C-4EF5-B847-D83035398E95}" destId="{F940741B-3CDD-4D15-87FD-F2F0E7038FDB}" srcOrd="1" destOrd="0" parTransId="{704D6D61-1247-4645-9A5F-98431F267DC1}" sibTransId="{0CBA2CA5-0DEB-4FC7-A83F-681D70611237}"/>
    <dgm:cxn modelId="{4EB19637-EB55-4B75-A0A3-74B17A790864}" type="presParOf" srcId="{3B28C840-14E1-4B03-91EC-CF5BD65882D0}" destId="{5BA03902-2983-4A25-96EB-EDA0EC3A2851}" srcOrd="0" destOrd="0" presId="urn:microsoft.com/office/officeart/2005/8/layout/process5"/>
    <dgm:cxn modelId="{6F854CCB-B80A-4A92-8003-72342FE61642}" type="presParOf" srcId="{3B28C840-14E1-4B03-91EC-CF5BD65882D0}" destId="{5F8C62BC-9405-42E1-9E33-95959D471636}" srcOrd="1" destOrd="0" presId="urn:microsoft.com/office/officeart/2005/8/layout/process5"/>
    <dgm:cxn modelId="{3B8F8DAA-EBD0-498A-9E46-4ABF542065EB}" type="presParOf" srcId="{5F8C62BC-9405-42E1-9E33-95959D471636}" destId="{14E77F14-5BFE-4E00-A5AF-5AAD8D68C45F}" srcOrd="0" destOrd="0" presId="urn:microsoft.com/office/officeart/2005/8/layout/process5"/>
    <dgm:cxn modelId="{FA384806-5467-4B1E-A620-80954C83ACF9}" type="presParOf" srcId="{3B28C840-14E1-4B03-91EC-CF5BD65882D0}" destId="{62E58E2C-E649-4446-8186-DEFC8CA8DF27}" srcOrd="2" destOrd="0" presId="urn:microsoft.com/office/officeart/2005/8/layout/process5"/>
    <dgm:cxn modelId="{8F8FF8A9-6136-4B03-BA32-633D3E393BF5}" type="presParOf" srcId="{3B28C840-14E1-4B03-91EC-CF5BD65882D0}" destId="{33F060F6-9CF3-4CE5-9415-16421F0175BB}" srcOrd="3" destOrd="0" presId="urn:microsoft.com/office/officeart/2005/8/layout/process5"/>
    <dgm:cxn modelId="{DF6013CE-4099-4D5A-BD95-EC65F8CE5957}" type="presParOf" srcId="{33F060F6-9CF3-4CE5-9415-16421F0175BB}" destId="{3593354C-C9A5-446B-8102-0E767198CB36}" srcOrd="0" destOrd="0" presId="urn:microsoft.com/office/officeart/2005/8/layout/process5"/>
    <dgm:cxn modelId="{9618D41C-60B9-4E09-9739-1214457E3028}" type="presParOf" srcId="{3B28C840-14E1-4B03-91EC-CF5BD65882D0}" destId="{1F37FA90-C218-4498-B793-7006BA7C6C1B}" srcOrd="4" destOrd="0" presId="urn:microsoft.com/office/officeart/2005/8/layout/process5"/>
    <dgm:cxn modelId="{E655BBEF-8183-4047-86AE-93481413A40B}" type="presParOf" srcId="{3B28C840-14E1-4B03-91EC-CF5BD65882D0}" destId="{D42232AE-0153-49DF-B55C-837F48644C1F}" srcOrd="5" destOrd="0" presId="urn:microsoft.com/office/officeart/2005/8/layout/process5"/>
    <dgm:cxn modelId="{B12019E6-AC0A-4151-8EE4-46FCFF51B20A}" type="presParOf" srcId="{D42232AE-0153-49DF-B55C-837F48644C1F}" destId="{38A76C3B-05D8-43EA-83C2-859F026C0678}" srcOrd="0" destOrd="0" presId="urn:microsoft.com/office/officeart/2005/8/layout/process5"/>
    <dgm:cxn modelId="{399E520D-A312-45CB-BD8C-DE302D28A222}" type="presParOf" srcId="{3B28C840-14E1-4B03-91EC-CF5BD65882D0}" destId="{4722B25B-E4E1-4EEF-B21A-5B718909DD4E}" srcOrd="6" destOrd="0" presId="urn:microsoft.com/office/officeart/2005/8/layout/process5"/>
    <dgm:cxn modelId="{4FD82B59-6ED9-458F-8391-294F00848EC6}" type="presParOf" srcId="{3B28C840-14E1-4B03-91EC-CF5BD65882D0}" destId="{90E63178-C2D1-4693-B813-95EC3F515608}" srcOrd="7" destOrd="0" presId="urn:microsoft.com/office/officeart/2005/8/layout/process5"/>
    <dgm:cxn modelId="{4D450F7E-A924-4C45-A993-B487E12667CB}" type="presParOf" srcId="{90E63178-C2D1-4693-B813-95EC3F515608}" destId="{58B2776D-B480-4F9D-A6AC-BB975DC29F3E}" srcOrd="0" destOrd="0" presId="urn:microsoft.com/office/officeart/2005/8/layout/process5"/>
    <dgm:cxn modelId="{0FA5D2E0-C51F-4BEC-8156-16C2B9B4E56D}" type="presParOf" srcId="{3B28C840-14E1-4B03-91EC-CF5BD65882D0}" destId="{B0FCF540-C31B-4C4E-B381-FF226F9B9110}" srcOrd="8" destOrd="0" presId="urn:microsoft.com/office/officeart/2005/8/layout/process5"/>
    <dgm:cxn modelId="{0D69F38A-2B58-412F-9D43-03003F338EBA}" type="presParOf" srcId="{3B28C840-14E1-4B03-91EC-CF5BD65882D0}" destId="{C79E2FCB-61F4-4204-B51E-77E022224D60}" srcOrd="9" destOrd="0" presId="urn:microsoft.com/office/officeart/2005/8/layout/process5"/>
    <dgm:cxn modelId="{B4B10D5D-7054-4C35-91A5-060A4D65609C}" type="presParOf" srcId="{C79E2FCB-61F4-4204-B51E-77E022224D60}" destId="{05E52D3E-5A3F-4BF7-BF17-C0E9B84144B3}" srcOrd="0" destOrd="0" presId="urn:microsoft.com/office/officeart/2005/8/layout/process5"/>
    <dgm:cxn modelId="{C0AD2355-ACFB-42F7-AEE0-9579B1619576}" type="presParOf" srcId="{3B28C840-14E1-4B03-91EC-CF5BD65882D0}" destId="{3DC75685-8497-4326-9AC8-105970495A56}" srcOrd="10" destOrd="0" presId="urn:microsoft.com/office/officeart/2005/8/layout/process5"/>
    <dgm:cxn modelId="{EB347A81-DA32-40C1-B2D8-1808C45771A8}" type="presParOf" srcId="{3B28C840-14E1-4B03-91EC-CF5BD65882D0}" destId="{7912DA16-CAE0-4036-B3C9-343C4C592BD3}" srcOrd="11" destOrd="0" presId="urn:microsoft.com/office/officeart/2005/8/layout/process5"/>
    <dgm:cxn modelId="{011D7A24-344B-49B4-859A-E7F0B4400DB3}" type="presParOf" srcId="{7912DA16-CAE0-4036-B3C9-343C4C592BD3}" destId="{95C8F78C-707F-4E49-B2BA-39C1FB373793}" srcOrd="0" destOrd="0" presId="urn:microsoft.com/office/officeart/2005/8/layout/process5"/>
    <dgm:cxn modelId="{BA217491-F9FA-4971-94AB-BF2C013A85D4}" type="presParOf" srcId="{3B28C840-14E1-4B03-91EC-CF5BD65882D0}" destId="{7B6FBB33-08C6-464D-B656-29A57D9047FF}" srcOrd="12" destOrd="0" presId="urn:microsoft.com/office/officeart/2005/8/layout/process5"/>
    <dgm:cxn modelId="{7B8A98DC-308C-46CC-972C-331EC92A9D96}" type="presParOf" srcId="{3B28C840-14E1-4B03-91EC-CF5BD65882D0}" destId="{254DAB95-C257-4574-A6D0-771005E7EF7A}" srcOrd="13" destOrd="0" presId="urn:microsoft.com/office/officeart/2005/8/layout/process5"/>
    <dgm:cxn modelId="{015A52E9-D7E3-49D1-ADAF-03301E1D7204}" type="presParOf" srcId="{254DAB95-C257-4574-A6D0-771005E7EF7A}" destId="{DC333F24-3C7B-4061-9E43-E98EB6EBA401}" srcOrd="0" destOrd="0" presId="urn:microsoft.com/office/officeart/2005/8/layout/process5"/>
    <dgm:cxn modelId="{2D532A6D-0E3E-4B27-8C20-FE331453C64F}" type="presParOf" srcId="{3B28C840-14E1-4B03-91EC-CF5BD65882D0}" destId="{B16BD33C-34B2-4A3F-A73C-55602339ADA4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03902-2983-4A25-96EB-EDA0EC3A2851}">
      <dsp:nvSpPr>
        <dsp:cNvPr id="0" name=""/>
        <dsp:cNvSpPr/>
      </dsp:nvSpPr>
      <dsp:spPr>
        <a:xfrm>
          <a:off x="736941" y="1896"/>
          <a:ext cx="2058532" cy="12351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Customer Details sent during </a:t>
          </a:r>
          <a:r>
            <a:rPr lang="en-US" sz="1200" kern="1200" dirty="0" err="1"/>
            <a:t>Commisioning</a:t>
          </a:r>
          <a:r>
            <a:rPr lang="en-US" sz="1200" kern="1200" dirty="0"/>
            <a:t> with FAB Number</a:t>
          </a:r>
        </a:p>
      </dsp:txBody>
      <dsp:txXfrm>
        <a:off x="773116" y="38071"/>
        <a:ext cx="1986182" cy="1162769"/>
      </dsp:txXfrm>
    </dsp:sp>
    <dsp:sp modelId="{5F8C62BC-9405-42E1-9E33-95959D471636}">
      <dsp:nvSpPr>
        <dsp:cNvPr id="0" name=""/>
        <dsp:cNvSpPr/>
      </dsp:nvSpPr>
      <dsp:spPr>
        <a:xfrm>
          <a:off x="2976624" y="364198"/>
          <a:ext cx="436408" cy="5105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976624" y="466301"/>
        <a:ext cx="305486" cy="306310"/>
      </dsp:txXfrm>
    </dsp:sp>
    <dsp:sp modelId="{62E58E2C-E649-4446-8186-DEFC8CA8DF27}">
      <dsp:nvSpPr>
        <dsp:cNvPr id="0" name=""/>
        <dsp:cNvSpPr/>
      </dsp:nvSpPr>
      <dsp:spPr>
        <a:xfrm>
          <a:off x="3618887" y="1896"/>
          <a:ext cx="2058532" cy="12351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Org Structure Creation Service Invoked </a:t>
          </a:r>
        </a:p>
      </dsp:txBody>
      <dsp:txXfrm>
        <a:off x="3655062" y="38071"/>
        <a:ext cx="1986182" cy="1162769"/>
      </dsp:txXfrm>
    </dsp:sp>
    <dsp:sp modelId="{33F060F6-9CF3-4CE5-9415-16421F0175BB}">
      <dsp:nvSpPr>
        <dsp:cNvPr id="0" name=""/>
        <dsp:cNvSpPr/>
      </dsp:nvSpPr>
      <dsp:spPr>
        <a:xfrm>
          <a:off x="5858570" y="364198"/>
          <a:ext cx="436408" cy="5105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858570" y="466301"/>
        <a:ext cx="305486" cy="306310"/>
      </dsp:txXfrm>
    </dsp:sp>
    <dsp:sp modelId="{1F37FA90-C218-4498-B793-7006BA7C6C1B}">
      <dsp:nvSpPr>
        <dsp:cNvPr id="0" name=""/>
        <dsp:cNvSpPr/>
      </dsp:nvSpPr>
      <dsp:spPr>
        <a:xfrm>
          <a:off x="6500833" y="1896"/>
          <a:ext cx="2058532" cy="12351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 the JSON request</a:t>
          </a:r>
        </a:p>
      </dsp:txBody>
      <dsp:txXfrm>
        <a:off x="6537008" y="38071"/>
        <a:ext cx="1986182" cy="1162769"/>
      </dsp:txXfrm>
    </dsp:sp>
    <dsp:sp modelId="{D42232AE-0153-49DF-B55C-837F48644C1F}">
      <dsp:nvSpPr>
        <dsp:cNvPr id="0" name=""/>
        <dsp:cNvSpPr/>
      </dsp:nvSpPr>
      <dsp:spPr>
        <a:xfrm rot="5400000">
          <a:off x="7311894" y="1381113"/>
          <a:ext cx="436408" cy="5105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7376943" y="1418167"/>
        <a:ext cx="306310" cy="305486"/>
      </dsp:txXfrm>
    </dsp:sp>
    <dsp:sp modelId="{4722B25B-E4E1-4EEF-B21A-5B718909DD4E}">
      <dsp:nvSpPr>
        <dsp:cNvPr id="0" name=""/>
        <dsp:cNvSpPr/>
      </dsp:nvSpPr>
      <dsp:spPr>
        <a:xfrm>
          <a:off x="6500833" y="2060429"/>
          <a:ext cx="2058532" cy="12351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Create the Org Structure</a:t>
          </a:r>
        </a:p>
      </dsp:txBody>
      <dsp:txXfrm>
        <a:off x="6537008" y="2096604"/>
        <a:ext cx="1986182" cy="1162769"/>
      </dsp:txXfrm>
    </dsp:sp>
    <dsp:sp modelId="{90E63178-C2D1-4693-B813-95EC3F515608}">
      <dsp:nvSpPr>
        <dsp:cNvPr id="0" name=""/>
        <dsp:cNvSpPr/>
      </dsp:nvSpPr>
      <dsp:spPr>
        <a:xfrm rot="10800000">
          <a:off x="5883273" y="2422731"/>
          <a:ext cx="436408" cy="5105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 rot="10800000">
        <a:off x="6014195" y="2524834"/>
        <a:ext cx="305486" cy="306310"/>
      </dsp:txXfrm>
    </dsp:sp>
    <dsp:sp modelId="{B0FCF540-C31B-4C4E-B381-FF226F9B9110}">
      <dsp:nvSpPr>
        <dsp:cNvPr id="0" name=""/>
        <dsp:cNvSpPr/>
      </dsp:nvSpPr>
      <dsp:spPr>
        <a:xfrm>
          <a:off x="3618887" y="2060429"/>
          <a:ext cx="2058532" cy="12351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Create Dealer and Customer Users</a:t>
          </a:r>
        </a:p>
      </dsp:txBody>
      <dsp:txXfrm>
        <a:off x="3655062" y="2096604"/>
        <a:ext cx="1986182" cy="1162769"/>
      </dsp:txXfrm>
    </dsp:sp>
    <dsp:sp modelId="{C79E2FCB-61F4-4204-B51E-77E022224D60}">
      <dsp:nvSpPr>
        <dsp:cNvPr id="0" name=""/>
        <dsp:cNvSpPr/>
      </dsp:nvSpPr>
      <dsp:spPr>
        <a:xfrm rot="10800000">
          <a:off x="3001327" y="2422731"/>
          <a:ext cx="436408" cy="5105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3132249" y="2524834"/>
        <a:ext cx="305486" cy="306310"/>
      </dsp:txXfrm>
    </dsp:sp>
    <dsp:sp modelId="{3DC75685-8497-4326-9AC8-105970495A56}">
      <dsp:nvSpPr>
        <dsp:cNvPr id="0" name=""/>
        <dsp:cNvSpPr/>
      </dsp:nvSpPr>
      <dsp:spPr>
        <a:xfrm>
          <a:off x="736941" y="2060429"/>
          <a:ext cx="2058532" cy="12351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entury Gothic" panose="020F0302020204030204"/>
              <a:ea typeface="+mn-ea"/>
              <a:cs typeface="+mn-cs"/>
            </a:rPr>
            <a:t>Set User Home Mashup</a:t>
          </a:r>
          <a:endParaRPr lang="en-US" sz="1200" kern="1200" dirty="0">
            <a:latin typeface="Century Gothic" panose="020F0302020204030204"/>
            <a:ea typeface="+mn-ea"/>
            <a:cs typeface="+mn-cs"/>
          </a:endParaRPr>
        </a:p>
      </dsp:txBody>
      <dsp:txXfrm>
        <a:off x="773116" y="2096604"/>
        <a:ext cx="1986182" cy="1162769"/>
      </dsp:txXfrm>
    </dsp:sp>
    <dsp:sp modelId="{7912DA16-CAE0-4036-B3C9-343C4C592BD3}">
      <dsp:nvSpPr>
        <dsp:cNvPr id="0" name=""/>
        <dsp:cNvSpPr/>
      </dsp:nvSpPr>
      <dsp:spPr>
        <a:xfrm rot="5400000">
          <a:off x="1548003" y="3439646"/>
          <a:ext cx="436408" cy="5105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 rot="-5400000">
        <a:off x="1613052" y="3476700"/>
        <a:ext cx="306310" cy="305486"/>
      </dsp:txXfrm>
    </dsp:sp>
    <dsp:sp modelId="{7B6FBB33-08C6-464D-B656-29A57D9047FF}">
      <dsp:nvSpPr>
        <dsp:cNvPr id="0" name=""/>
        <dsp:cNvSpPr/>
      </dsp:nvSpPr>
      <dsp:spPr>
        <a:xfrm>
          <a:off x="736941" y="4118962"/>
          <a:ext cx="2058532" cy="12351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entury Gothic" panose="020F0302020204030204"/>
              <a:ea typeface="+mn-ea"/>
              <a:cs typeface="+mn-cs"/>
            </a:rPr>
            <a:t>Add Visibility Permissions on the FAB Number. It will make sure that the Device Thing is only visible to the concerned hierarchy</a:t>
          </a:r>
          <a:endParaRPr lang="en-US" sz="1200" kern="1200" dirty="0">
            <a:latin typeface="Century Gothic" panose="020F0302020204030204"/>
            <a:ea typeface="+mn-ea"/>
            <a:cs typeface="+mn-cs"/>
          </a:endParaRPr>
        </a:p>
      </dsp:txBody>
      <dsp:txXfrm>
        <a:off x="773116" y="4155137"/>
        <a:ext cx="1986182" cy="1162769"/>
      </dsp:txXfrm>
    </dsp:sp>
    <dsp:sp modelId="{254DAB95-C257-4574-A6D0-771005E7EF7A}">
      <dsp:nvSpPr>
        <dsp:cNvPr id="0" name=""/>
        <dsp:cNvSpPr/>
      </dsp:nvSpPr>
      <dsp:spPr>
        <a:xfrm>
          <a:off x="2976624" y="4481264"/>
          <a:ext cx="436408" cy="5105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976624" y="4583367"/>
        <a:ext cx="305486" cy="306310"/>
      </dsp:txXfrm>
    </dsp:sp>
    <dsp:sp modelId="{B16BD33C-34B2-4A3F-A73C-55602339ADA4}">
      <dsp:nvSpPr>
        <dsp:cNvPr id="0" name=""/>
        <dsp:cNvSpPr/>
      </dsp:nvSpPr>
      <dsp:spPr>
        <a:xfrm>
          <a:off x="3618887" y="4118962"/>
          <a:ext cx="2058532" cy="12351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entury Gothic" panose="020F0302020204030204"/>
              <a:ea typeface="+mn-ea"/>
              <a:cs typeface="+mn-cs"/>
            </a:rPr>
            <a:t>Success Reponse</a:t>
          </a:r>
          <a:endParaRPr lang="en-US" sz="1200" kern="1200" dirty="0">
            <a:latin typeface="Century Gothic" panose="020F0302020204030204"/>
            <a:ea typeface="+mn-ea"/>
            <a:cs typeface="+mn-cs"/>
          </a:endParaRPr>
        </a:p>
      </dsp:txBody>
      <dsp:txXfrm>
        <a:off x="3655062" y="4155137"/>
        <a:ext cx="1986182" cy="1162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CB7DCEC-F3DB-44D5-AF50-7F0026FE46C2}"/>
              </a:ext>
            </a:extLst>
          </p:cNvPr>
          <p:cNvSpPr/>
          <p:nvPr/>
        </p:nvSpPr>
        <p:spPr>
          <a:xfrm>
            <a:off x="0" y="0"/>
            <a:ext cx="8385464" cy="6867144"/>
          </a:xfrm>
          <a:custGeom>
            <a:avLst/>
            <a:gdLst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8385464 w 8385464"/>
              <a:gd name="connsiteY2" fmla="*/ 6858000 h 6858000"/>
              <a:gd name="connsiteX3" fmla="*/ 0 w 8385464"/>
              <a:gd name="connsiteY3" fmla="*/ 6858000 h 6858000"/>
              <a:gd name="connsiteX4" fmla="*/ 0 w 8385464"/>
              <a:gd name="connsiteY4" fmla="*/ 0 h 6858000"/>
              <a:gd name="connsiteX0" fmla="*/ 0 w 8395855"/>
              <a:gd name="connsiteY0" fmla="*/ 0 h 6858000"/>
              <a:gd name="connsiteX1" fmla="*/ 8385464 w 8395855"/>
              <a:gd name="connsiteY1" fmla="*/ 0 h 6858000"/>
              <a:gd name="connsiteX2" fmla="*/ 8395855 w 8395855"/>
              <a:gd name="connsiteY2" fmla="*/ 3408218 h 6858000"/>
              <a:gd name="connsiteX3" fmla="*/ 8385464 w 8395855"/>
              <a:gd name="connsiteY3" fmla="*/ 6858000 h 6858000"/>
              <a:gd name="connsiteX4" fmla="*/ 0 w 8395855"/>
              <a:gd name="connsiteY4" fmla="*/ 6858000 h 6858000"/>
              <a:gd name="connsiteX5" fmla="*/ 0 w 8395855"/>
              <a:gd name="connsiteY5" fmla="*/ 0 h 6858000"/>
              <a:gd name="connsiteX0" fmla="*/ 0 w 8385468"/>
              <a:gd name="connsiteY0" fmla="*/ 0 h 6858000"/>
              <a:gd name="connsiteX1" fmla="*/ 8385464 w 8385468"/>
              <a:gd name="connsiteY1" fmla="*/ 0 h 6858000"/>
              <a:gd name="connsiteX2" fmla="*/ 6286501 w 8385468"/>
              <a:gd name="connsiteY2" fmla="*/ 3512127 h 6858000"/>
              <a:gd name="connsiteX3" fmla="*/ 8385464 w 8385468"/>
              <a:gd name="connsiteY3" fmla="*/ 6858000 h 6858000"/>
              <a:gd name="connsiteX4" fmla="*/ 0 w 8385468"/>
              <a:gd name="connsiteY4" fmla="*/ 6858000 h 6858000"/>
              <a:gd name="connsiteX5" fmla="*/ 0 w 8385468"/>
              <a:gd name="connsiteY5" fmla="*/ 0 h 6858000"/>
              <a:gd name="connsiteX0" fmla="*/ 0 w 8385470"/>
              <a:gd name="connsiteY0" fmla="*/ 0 h 6858000"/>
              <a:gd name="connsiteX1" fmla="*/ 8385464 w 8385470"/>
              <a:gd name="connsiteY1" fmla="*/ 0 h 6858000"/>
              <a:gd name="connsiteX2" fmla="*/ 6993083 w 8385470"/>
              <a:gd name="connsiteY2" fmla="*/ 3740727 h 6858000"/>
              <a:gd name="connsiteX3" fmla="*/ 8385464 w 8385470"/>
              <a:gd name="connsiteY3" fmla="*/ 6858000 h 6858000"/>
              <a:gd name="connsiteX4" fmla="*/ 0 w 8385470"/>
              <a:gd name="connsiteY4" fmla="*/ 6858000 h 6858000"/>
              <a:gd name="connsiteX5" fmla="*/ 0 w 8385470"/>
              <a:gd name="connsiteY5" fmla="*/ 0 h 6858000"/>
              <a:gd name="connsiteX0" fmla="*/ 0 w 8385474"/>
              <a:gd name="connsiteY0" fmla="*/ 0 h 6858000"/>
              <a:gd name="connsiteX1" fmla="*/ 8385464 w 8385474"/>
              <a:gd name="connsiteY1" fmla="*/ 0 h 6858000"/>
              <a:gd name="connsiteX2" fmla="*/ 6993083 w 8385474"/>
              <a:gd name="connsiteY2" fmla="*/ 3740727 h 6858000"/>
              <a:gd name="connsiteX3" fmla="*/ 8385464 w 8385474"/>
              <a:gd name="connsiteY3" fmla="*/ 6858000 h 6858000"/>
              <a:gd name="connsiteX4" fmla="*/ 0 w 8385474"/>
              <a:gd name="connsiteY4" fmla="*/ 6858000 h 6858000"/>
              <a:gd name="connsiteX5" fmla="*/ 0 w 8385474"/>
              <a:gd name="connsiteY5" fmla="*/ 0 h 6858000"/>
              <a:gd name="connsiteX0" fmla="*/ 0 w 8385470"/>
              <a:gd name="connsiteY0" fmla="*/ 0 h 6858000"/>
              <a:gd name="connsiteX1" fmla="*/ 8385464 w 8385470"/>
              <a:gd name="connsiteY1" fmla="*/ 0 h 6858000"/>
              <a:gd name="connsiteX2" fmla="*/ 6993083 w 8385470"/>
              <a:gd name="connsiteY2" fmla="*/ 3740727 h 6858000"/>
              <a:gd name="connsiteX3" fmla="*/ 8385464 w 8385470"/>
              <a:gd name="connsiteY3" fmla="*/ 6858000 h 6858000"/>
              <a:gd name="connsiteX4" fmla="*/ 0 w 8385470"/>
              <a:gd name="connsiteY4" fmla="*/ 6858000 h 6858000"/>
              <a:gd name="connsiteX5" fmla="*/ 0 w 8385470"/>
              <a:gd name="connsiteY5" fmla="*/ 0 h 6858000"/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6993083 w 8385464"/>
              <a:gd name="connsiteY2" fmla="*/ 3740727 h 6858000"/>
              <a:gd name="connsiteX3" fmla="*/ 8385464 w 8385464"/>
              <a:gd name="connsiteY3" fmla="*/ 6858000 h 6858000"/>
              <a:gd name="connsiteX4" fmla="*/ 0 w 8385464"/>
              <a:gd name="connsiteY4" fmla="*/ 6858000 h 6858000"/>
              <a:gd name="connsiteX5" fmla="*/ 0 w 8385464"/>
              <a:gd name="connsiteY5" fmla="*/ 0 h 6858000"/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6993083 w 8385464"/>
              <a:gd name="connsiteY2" fmla="*/ 3740727 h 6858000"/>
              <a:gd name="connsiteX3" fmla="*/ 8385464 w 8385464"/>
              <a:gd name="connsiteY3" fmla="*/ 6858000 h 6858000"/>
              <a:gd name="connsiteX4" fmla="*/ 0 w 8385464"/>
              <a:gd name="connsiteY4" fmla="*/ 6858000 h 6858000"/>
              <a:gd name="connsiteX5" fmla="*/ 0 w 8385464"/>
              <a:gd name="connsiteY5" fmla="*/ 0 h 6858000"/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6993083 w 8385464"/>
              <a:gd name="connsiteY2" fmla="*/ 3740727 h 6858000"/>
              <a:gd name="connsiteX3" fmla="*/ 8385464 w 8385464"/>
              <a:gd name="connsiteY3" fmla="*/ 6858000 h 6858000"/>
              <a:gd name="connsiteX4" fmla="*/ 0 w 8385464"/>
              <a:gd name="connsiteY4" fmla="*/ 6858000 h 6858000"/>
              <a:gd name="connsiteX5" fmla="*/ 0 w 8385464"/>
              <a:gd name="connsiteY5" fmla="*/ 0 h 6858000"/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6286501 w 8385464"/>
              <a:gd name="connsiteY2" fmla="*/ 4634345 h 6858000"/>
              <a:gd name="connsiteX3" fmla="*/ 8385464 w 8385464"/>
              <a:gd name="connsiteY3" fmla="*/ 6858000 h 6858000"/>
              <a:gd name="connsiteX4" fmla="*/ 0 w 8385464"/>
              <a:gd name="connsiteY4" fmla="*/ 6858000 h 6858000"/>
              <a:gd name="connsiteX5" fmla="*/ 0 w 8385464"/>
              <a:gd name="connsiteY5" fmla="*/ 0 h 6858000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86501 w 8385464"/>
              <a:gd name="connsiteY2" fmla="*/ 4634345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55328 w 8385464"/>
              <a:gd name="connsiteY2" fmla="*/ 5029200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55328 w 8385464"/>
              <a:gd name="connsiteY2" fmla="*/ 5029200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55328 w 8385464"/>
              <a:gd name="connsiteY2" fmla="*/ 5029200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55328 w 8385464"/>
              <a:gd name="connsiteY2" fmla="*/ 5029200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82245"/>
              <a:gd name="connsiteX1" fmla="*/ 8385464 w 8385464"/>
              <a:gd name="connsiteY1" fmla="*/ 0 h 6882245"/>
              <a:gd name="connsiteX2" fmla="*/ 6255328 w 8385464"/>
              <a:gd name="connsiteY2" fmla="*/ 5029200 h 6882245"/>
              <a:gd name="connsiteX3" fmla="*/ 6871856 w 8385464"/>
              <a:gd name="connsiteY3" fmla="*/ 6882245 h 6882245"/>
              <a:gd name="connsiteX4" fmla="*/ 0 w 8385464"/>
              <a:gd name="connsiteY4" fmla="*/ 6858000 h 6882245"/>
              <a:gd name="connsiteX5" fmla="*/ 0 w 8385464"/>
              <a:gd name="connsiteY5" fmla="*/ 0 h 6882245"/>
              <a:gd name="connsiteX0" fmla="*/ 0 w 8385464"/>
              <a:gd name="connsiteY0" fmla="*/ 0 h 6882245"/>
              <a:gd name="connsiteX1" fmla="*/ 8385464 w 8385464"/>
              <a:gd name="connsiteY1" fmla="*/ 0 h 6882245"/>
              <a:gd name="connsiteX2" fmla="*/ 6255328 w 8385464"/>
              <a:gd name="connsiteY2" fmla="*/ 5029200 h 6882245"/>
              <a:gd name="connsiteX3" fmla="*/ 6843503 w 8385464"/>
              <a:gd name="connsiteY3" fmla="*/ 6882245 h 6882245"/>
              <a:gd name="connsiteX4" fmla="*/ 0 w 8385464"/>
              <a:gd name="connsiteY4" fmla="*/ 6858000 h 6882245"/>
              <a:gd name="connsiteX5" fmla="*/ 0 w 8385464"/>
              <a:gd name="connsiteY5" fmla="*/ 0 h 6882245"/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6255328 w 8385464"/>
              <a:gd name="connsiteY2" fmla="*/ 5029200 h 6858000"/>
              <a:gd name="connsiteX3" fmla="*/ 6843503 w 8385464"/>
              <a:gd name="connsiteY3" fmla="*/ 6853891 h 6858000"/>
              <a:gd name="connsiteX4" fmla="*/ 0 w 8385464"/>
              <a:gd name="connsiteY4" fmla="*/ 6858000 h 6858000"/>
              <a:gd name="connsiteX5" fmla="*/ 0 w 8385464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85464" h="6858000">
                <a:moveTo>
                  <a:pt x="0" y="0"/>
                </a:moveTo>
                <a:lnTo>
                  <a:pt x="8385464" y="0"/>
                </a:lnTo>
                <a:cubicBezTo>
                  <a:pt x="7879774" y="1572491"/>
                  <a:pt x="6951518" y="3158836"/>
                  <a:pt x="6255328" y="5029200"/>
                </a:cubicBezTo>
                <a:cubicBezTo>
                  <a:pt x="6698673" y="6345381"/>
                  <a:pt x="6317032" y="5402628"/>
                  <a:pt x="6843503" y="6853891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2E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EB79B0-1C65-4824-AE7E-4624F1BE36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046" y="4210541"/>
            <a:ext cx="3252063" cy="126524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D99F2D6-A8E8-48C8-81DC-1B16354D0A70}"/>
              </a:ext>
            </a:extLst>
          </p:cNvPr>
          <p:cNvGrpSpPr/>
          <p:nvPr/>
        </p:nvGrpSpPr>
        <p:grpSpPr>
          <a:xfrm>
            <a:off x="4532198" y="-1714644"/>
            <a:ext cx="3827714" cy="9445752"/>
            <a:chOff x="4094048" y="-1695594"/>
            <a:chExt cx="3827714" cy="9445752"/>
          </a:xfrm>
        </p:grpSpPr>
        <p:sp>
          <p:nvSpPr>
            <p:cNvPr id="18" name="Freeform 4">
              <a:extLst>
                <a:ext uri="{FF2B5EF4-FFF2-40B4-BE49-F238E27FC236}">
                  <a16:creationId xmlns:a16="http://schemas.microsoft.com/office/drawing/2014/main" id="{EB2C8933-4D77-4DE0-A477-987E6E83C6AF}"/>
                </a:ext>
              </a:extLst>
            </p:cNvPr>
            <p:cNvSpPr/>
            <p:nvPr/>
          </p:nvSpPr>
          <p:spPr>
            <a:xfrm>
              <a:off x="4094048" y="4104058"/>
              <a:ext cx="2681459" cy="2788159"/>
            </a:xfrm>
            <a:custGeom>
              <a:avLst/>
              <a:gdLst>
                <a:gd name="connsiteX0" fmla="*/ 57150 w 1790700"/>
                <a:gd name="connsiteY0" fmla="*/ 0 h 3086100"/>
                <a:gd name="connsiteX1" fmla="*/ 1790700 w 1790700"/>
                <a:gd name="connsiteY1" fmla="*/ 3086100 h 3086100"/>
                <a:gd name="connsiteX2" fmla="*/ 0 w 1790700"/>
                <a:gd name="connsiteY2" fmla="*/ 3067050 h 3086100"/>
                <a:gd name="connsiteX3" fmla="*/ 0 w 1790700"/>
                <a:gd name="connsiteY3" fmla="*/ 0 h 3086100"/>
                <a:gd name="connsiteX4" fmla="*/ 19050 w 1790700"/>
                <a:gd name="connsiteY4" fmla="*/ 38100 h 3086100"/>
                <a:gd name="connsiteX5" fmla="*/ 19050 w 1790700"/>
                <a:gd name="connsiteY5" fmla="*/ 57150 h 3086100"/>
                <a:gd name="connsiteX0" fmla="*/ 57150 w 1790700"/>
                <a:gd name="connsiteY0" fmla="*/ 0 h 3086100"/>
                <a:gd name="connsiteX1" fmla="*/ 1790700 w 1790700"/>
                <a:gd name="connsiteY1" fmla="*/ 3086100 h 3086100"/>
                <a:gd name="connsiteX2" fmla="*/ 0 w 1790700"/>
                <a:gd name="connsiteY2" fmla="*/ 3067050 h 3086100"/>
                <a:gd name="connsiteX3" fmla="*/ 0 w 1790700"/>
                <a:gd name="connsiteY3" fmla="*/ 0 h 3086100"/>
                <a:gd name="connsiteX4" fmla="*/ 19050 w 1790700"/>
                <a:gd name="connsiteY4" fmla="*/ 38100 h 3086100"/>
                <a:gd name="connsiteX0" fmla="*/ 57150 w 1790700"/>
                <a:gd name="connsiteY0" fmla="*/ 0 h 3086100"/>
                <a:gd name="connsiteX1" fmla="*/ 1790700 w 1790700"/>
                <a:gd name="connsiteY1" fmla="*/ 3086100 h 3086100"/>
                <a:gd name="connsiteX2" fmla="*/ 0 w 1790700"/>
                <a:gd name="connsiteY2" fmla="*/ 3067050 h 3086100"/>
                <a:gd name="connsiteX3" fmla="*/ 0 w 1790700"/>
                <a:gd name="connsiteY3" fmla="*/ 0 h 3086100"/>
                <a:gd name="connsiteX0" fmla="*/ 57150 w 1790700"/>
                <a:gd name="connsiteY0" fmla="*/ 0 h 3086100"/>
                <a:gd name="connsiteX1" fmla="*/ 1790700 w 1790700"/>
                <a:gd name="connsiteY1" fmla="*/ 3086100 h 3086100"/>
                <a:gd name="connsiteX2" fmla="*/ 0 w 1790700"/>
                <a:gd name="connsiteY2" fmla="*/ 3067050 h 3086100"/>
                <a:gd name="connsiteX0" fmla="*/ 0 w 1733550"/>
                <a:gd name="connsiteY0" fmla="*/ 0 h 3086100"/>
                <a:gd name="connsiteX1" fmla="*/ 1733550 w 1733550"/>
                <a:gd name="connsiteY1" fmla="*/ 3086100 h 3086100"/>
                <a:gd name="connsiteX2" fmla="*/ 613087 w 1733550"/>
                <a:gd name="connsiteY2" fmla="*/ 3077523 h 3086100"/>
                <a:gd name="connsiteX0" fmla="*/ 245654 w 1120463"/>
                <a:gd name="connsiteY0" fmla="*/ 0 h 1525705"/>
                <a:gd name="connsiteX1" fmla="*/ 1120463 w 1120463"/>
                <a:gd name="connsiteY1" fmla="*/ 1525705 h 1525705"/>
                <a:gd name="connsiteX2" fmla="*/ 0 w 1120463"/>
                <a:gd name="connsiteY2" fmla="*/ 1517128 h 1525705"/>
                <a:gd name="connsiteX0" fmla="*/ 811167 w 1120463"/>
                <a:gd name="connsiteY0" fmla="*/ 0 h 1211531"/>
                <a:gd name="connsiteX1" fmla="*/ 1120463 w 1120463"/>
                <a:gd name="connsiteY1" fmla="*/ 1211531 h 1211531"/>
                <a:gd name="connsiteX2" fmla="*/ 0 w 1120463"/>
                <a:gd name="connsiteY2" fmla="*/ 1202954 h 1211531"/>
                <a:gd name="connsiteX0" fmla="*/ 874002 w 1183298"/>
                <a:gd name="connsiteY0" fmla="*/ 0 h 1213426"/>
                <a:gd name="connsiteX1" fmla="*/ 1183298 w 1183298"/>
                <a:gd name="connsiteY1" fmla="*/ 1211531 h 1213426"/>
                <a:gd name="connsiteX2" fmla="*/ 0 w 1183298"/>
                <a:gd name="connsiteY2" fmla="*/ 1213426 h 1213426"/>
                <a:gd name="connsiteX0" fmla="*/ 857693 w 1166989"/>
                <a:gd name="connsiteY0" fmla="*/ 0 h 1213426"/>
                <a:gd name="connsiteX1" fmla="*/ 1166989 w 1166989"/>
                <a:gd name="connsiteY1" fmla="*/ 1211531 h 1213426"/>
                <a:gd name="connsiteX2" fmla="*/ 0 w 1166989"/>
                <a:gd name="connsiteY2" fmla="*/ 1213426 h 121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6989" h="1213426">
                  <a:moveTo>
                    <a:pt x="857693" y="0"/>
                  </a:moveTo>
                  <a:lnTo>
                    <a:pt x="1166989" y="1211531"/>
                  </a:lnTo>
                  <a:lnTo>
                    <a:pt x="0" y="1213426"/>
                  </a:lnTo>
                </a:path>
              </a:pathLst>
            </a:custGeom>
            <a:gradFill>
              <a:gsLst>
                <a:gs pos="2000">
                  <a:schemeClr val="bg2">
                    <a:lumMod val="50000"/>
                  </a:schemeClr>
                </a:gs>
                <a:gs pos="100000">
                  <a:schemeClr val="bg2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Isosceles Triangle 3">
              <a:extLst>
                <a:ext uri="{FF2B5EF4-FFF2-40B4-BE49-F238E27FC236}">
                  <a16:creationId xmlns:a16="http://schemas.microsoft.com/office/drawing/2014/main" id="{4F4EF7A4-035D-4172-AF61-5D3483B2916C}"/>
                </a:ext>
              </a:extLst>
            </p:cNvPr>
            <p:cNvSpPr/>
            <p:nvPr/>
          </p:nvSpPr>
          <p:spPr>
            <a:xfrm rot="13120470">
              <a:off x="5797893" y="-1695594"/>
              <a:ext cx="2123869" cy="9445752"/>
            </a:xfrm>
            <a:custGeom>
              <a:avLst/>
              <a:gdLst>
                <a:gd name="connsiteX0" fmla="*/ 0 w 1349298"/>
                <a:gd name="connsiteY0" fmla="*/ 5885253 h 5885253"/>
                <a:gd name="connsiteX1" fmla="*/ 674649 w 1349298"/>
                <a:gd name="connsiteY1" fmla="*/ 0 h 5885253"/>
                <a:gd name="connsiteX2" fmla="*/ 1349298 w 1349298"/>
                <a:gd name="connsiteY2" fmla="*/ 5885253 h 5885253"/>
                <a:gd name="connsiteX3" fmla="*/ 0 w 1349298"/>
                <a:gd name="connsiteY3" fmla="*/ 5885253 h 5885253"/>
                <a:gd name="connsiteX0" fmla="*/ 0 w 1304760"/>
                <a:gd name="connsiteY0" fmla="*/ 5885253 h 5885253"/>
                <a:gd name="connsiteX1" fmla="*/ 674649 w 1304760"/>
                <a:gd name="connsiteY1" fmla="*/ 0 h 5885253"/>
                <a:gd name="connsiteX2" fmla="*/ 1304760 w 1304760"/>
                <a:gd name="connsiteY2" fmla="*/ 5698299 h 5885253"/>
                <a:gd name="connsiteX3" fmla="*/ 0 w 1304760"/>
                <a:gd name="connsiteY3" fmla="*/ 5885253 h 5885253"/>
                <a:gd name="connsiteX0" fmla="*/ 0 w 1386992"/>
                <a:gd name="connsiteY0" fmla="*/ 5829786 h 5829786"/>
                <a:gd name="connsiteX1" fmla="*/ 756881 w 1386992"/>
                <a:gd name="connsiteY1" fmla="*/ 0 h 5829786"/>
                <a:gd name="connsiteX2" fmla="*/ 1386992 w 1386992"/>
                <a:gd name="connsiteY2" fmla="*/ 5698299 h 5829786"/>
                <a:gd name="connsiteX3" fmla="*/ 0 w 1386992"/>
                <a:gd name="connsiteY3" fmla="*/ 5829786 h 5829786"/>
                <a:gd name="connsiteX0" fmla="*/ 0 w 1613616"/>
                <a:gd name="connsiteY0" fmla="*/ 5273942 h 5698299"/>
                <a:gd name="connsiteX1" fmla="*/ 983505 w 1613616"/>
                <a:gd name="connsiteY1" fmla="*/ 0 h 5698299"/>
                <a:gd name="connsiteX2" fmla="*/ 1613616 w 1613616"/>
                <a:gd name="connsiteY2" fmla="*/ 5698299 h 5698299"/>
                <a:gd name="connsiteX3" fmla="*/ 0 w 1613616"/>
                <a:gd name="connsiteY3" fmla="*/ 5273942 h 5698299"/>
                <a:gd name="connsiteX0" fmla="*/ 0 w 2111499"/>
                <a:gd name="connsiteY0" fmla="*/ 5273942 h 5273942"/>
                <a:gd name="connsiteX1" fmla="*/ 983505 w 2111499"/>
                <a:gd name="connsiteY1" fmla="*/ 0 h 5273942"/>
                <a:gd name="connsiteX2" fmla="*/ 2111499 w 2111499"/>
                <a:gd name="connsiteY2" fmla="*/ 4721711 h 5273942"/>
                <a:gd name="connsiteX3" fmla="*/ 0 w 2111499"/>
                <a:gd name="connsiteY3" fmla="*/ 5273942 h 5273942"/>
                <a:gd name="connsiteX0" fmla="*/ 0 w 2111499"/>
                <a:gd name="connsiteY0" fmla="*/ 4717306 h 4717306"/>
                <a:gd name="connsiteX1" fmla="*/ 932758 w 2111499"/>
                <a:gd name="connsiteY1" fmla="*/ 0 h 4717306"/>
                <a:gd name="connsiteX2" fmla="*/ 2111499 w 2111499"/>
                <a:gd name="connsiteY2" fmla="*/ 4165075 h 4717306"/>
                <a:gd name="connsiteX3" fmla="*/ 0 w 2111499"/>
                <a:gd name="connsiteY3" fmla="*/ 4717306 h 4717306"/>
                <a:gd name="connsiteX0" fmla="*/ 0 w 3931298"/>
                <a:gd name="connsiteY0" fmla="*/ 4717306 h 4717306"/>
                <a:gd name="connsiteX1" fmla="*/ 932758 w 3931298"/>
                <a:gd name="connsiteY1" fmla="*/ 0 h 4717306"/>
                <a:gd name="connsiteX2" fmla="*/ 3931298 w 3931298"/>
                <a:gd name="connsiteY2" fmla="*/ 4480286 h 4717306"/>
                <a:gd name="connsiteX3" fmla="*/ 0 w 3931298"/>
                <a:gd name="connsiteY3" fmla="*/ 4717306 h 4717306"/>
                <a:gd name="connsiteX0" fmla="*/ 35679 w 2998540"/>
                <a:gd name="connsiteY0" fmla="*/ 5024381 h 5024381"/>
                <a:gd name="connsiteX1" fmla="*/ 0 w 2998540"/>
                <a:gd name="connsiteY1" fmla="*/ 0 h 5024381"/>
                <a:gd name="connsiteX2" fmla="*/ 2998540 w 2998540"/>
                <a:gd name="connsiteY2" fmla="*/ 4480286 h 5024381"/>
                <a:gd name="connsiteX3" fmla="*/ 35679 w 2998540"/>
                <a:gd name="connsiteY3" fmla="*/ 5024381 h 5024381"/>
                <a:gd name="connsiteX0" fmla="*/ 0 w 3359513"/>
                <a:gd name="connsiteY0" fmla="*/ 4923649 h 4923649"/>
                <a:gd name="connsiteX1" fmla="*/ 360973 w 3359513"/>
                <a:gd name="connsiteY1" fmla="*/ 0 h 4923649"/>
                <a:gd name="connsiteX2" fmla="*/ 3359513 w 3359513"/>
                <a:gd name="connsiteY2" fmla="*/ 4480286 h 4923649"/>
                <a:gd name="connsiteX3" fmla="*/ 0 w 3359513"/>
                <a:gd name="connsiteY3" fmla="*/ 4923649 h 4923649"/>
                <a:gd name="connsiteX0" fmla="*/ 0 w 3359513"/>
                <a:gd name="connsiteY0" fmla="*/ 4137435 h 4137435"/>
                <a:gd name="connsiteX1" fmla="*/ 1823306 w 3359513"/>
                <a:gd name="connsiteY1" fmla="*/ 0 h 4137435"/>
                <a:gd name="connsiteX2" fmla="*/ 3359513 w 3359513"/>
                <a:gd name="connsiteY2" fmla="*/ 3694072 h 4137435"/>
                <a:gd name="connsiteX3" fmla="*/ 0 w 3359513"/>
                <a:gd name="connsiteY3" fmla="*/ 4137435 h 4137435"/>
                <a:gd name="connsiteX0" fmla="*/ 0 w 3163954"/>
                <a:gd name="connsiteY0" fmla="*/ 4137435 h 4137435"/>
                <a:gd name="connsiteX1" fmla="*/ 1823306 w 3163954"/>
                <a:gd name="connsiteY1" fmla="*/ 0 h 4137435"/>
                <a:gd name="connsiteX2" fmla="*/ 3163954 w 3163954"/>
                <a:gd name="connsiteY2" fmla="*/ 3451242 h 4137435"/>
                <a:gd name="connsiteX3" fmla="*/ 0 w 3163954"/>
                <a:gd name="connsiteY3" fmla="*/ 4137435 h 4137435"/>
                <a:gd name="connsiteX0" fmla="*/ 0 w 2066613"/>
                <a:gd name="connsiteY0" fmla="*/ 4130703 h 4130703"/>
                <a:gd name="connsiteX1" fmla="*/ 725965 w 2066613"/>
                <a:gd name="connsiteY1" fmla="*/ 0 h 4130703"/>
                <a:gd name="connsiteX2" fmla="*/ 2066613 w 2066613"/>
                <a:gd name="connsiteY2" fmla="*/ 3451242 h 4130703"/>
                <a:gd name="connsiteX3" fmla="*/ 0 w 2066613"/>
                <a:gd name="connsiteY3" fmla="*/ 4130703 h 4130703"/>
                <a:gd name="connsiteX0" fmla="*/ 0 w 2119185"/>
                <a:gd name="connsiteY0" fmla="*/ 4203399 h 4203399"/>
                <a:gd name="connsiteX1" fmla="*/ 778537 w 2119185"/>
                <a:gd name="connsiteY1" fmla="*/ 0 h 4203399"/>
                <a:gd name="connsiteX2" fmla="*/ 2119185 w 2119185"/>
                <a:gd name="connsiteY2" fmla="*/ 3451242 h 4203399"/>
                <a:gd name="connsiteX3" fmla="*/ 0 w 2119185"/>
                <a:gd name="connsiteY3" fmla="*/ 4203399 h 4203399"/>
                <a:gd name="connsiteX0" fmla="*/ 0 w 2119185"/>
                <a:gd name="connsiteY0" fmla="*/ 4216619 h 4216619"/>
                <a:gd name="connsiteX1" fmla="*/ 816110 w 2119185"/>
                <a:gd name="connsiteY1" fmla="*/ 0 h 4216619"/>
                <a:gd name="connsiteX2" fmla="*/ 2119185 w 2119185"/>
                <a:gd name="connsiteY2" fmla="*/ 3464462 h 4216619"/>
                <a:gd name="connsiteX3" fmla="*/ 0 w 2119185"/>
                <a:gd name="connsiteY3" fmla="*/ 4216619 h 4216619"/>
                <a:gd name="connsiteX0" fmla="*/ 0 w 2119185"/>
                <a:gd name="connsiteY0" fmla="*/ 4184713 h 4184713"/>
                <a:gd name="connsiteX1" fmla="*/ 797400 w 2119185"/>
                <a:gd name="connsiteY1" fmla="*/ 0 h 4184713"/>
                <a:gd name="connsiteX2" fmla="*/ 2119185 w 2119185"/>
                <a:gd name="connsiteY2" fmla="*/ 3432556 h 4184713"/>
                <a:gd name="connsiteX3" fmla="*/ 0 w 2119185"/>
                <a:gd name="connsiteY3" fmla="*/ 4184713 h 4184713"/>
                <a:gd name="connsiteX0" fmla="*/ 0 w 2119185"/>
                <a:gd name="connsiteY0" fmla="*/ 4163102 h 4163102"/>
                <a:gd name="connsiteX1" fmla="*/ 807948 w 2119185"/>
                <a:gd name="connsiteY1" fmla="*/ 0 h 4163102"/>
                <a:gd name="connsiteX2" fmla="*/ 2119185 w 2119185"/>
                <a:gd name="connsiteY2" fmla="*/ 3410945 h 4163102"/>
                <a:gd name="connsiteX3" fmla="*/ 0 w 2119185"/>
                <a:gd name="connsiteY3" fmla="*/ 4163102 h 4163102"/>
                <a:gd name="connsiteX0" fmla="*/ 0 w 2123869"/>
                <a:gd name="connsiteY0" fmla="*/ 4163102 h 4163102"/>
                <a:gd name="connsiteX1" fmla="*/ 807948 w 2123869"/>
                <a:gd name="connsiteY1" fmla="*/ 0 h 4163102"/>
                <a:gd name="connsiteX2" fmla="*/ 2123869 w 2123869"/>
                <a:gd name="connsiteY2" fmla="*/ 3413517 h 4163102"/>
                <a:gd name="connsiteX3" fmla="*/ 0 w 2123869"/>
                <a:gd name="connsiteY3" fmla="*/ 4163102 h 4163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3869" h="4163102">
                  <a:moveTo>
                    <a:pt x="0" y="4163102"/>
                  </a:moveTo>
                  <a:lnTo>
                    <a:pt x="807948" y="0"/>
                  </a:lnTo>
                  <a:lnTo>
                    <a:pt x="2123869" y="3413517"/>
                  </a:lnTo>
                  <a:lnTo>
                    <a:pt x="0" y="4163102"/>
                  </a:lnTo>
                  <a:close/>
                </a:path>
              </a:pathLst>
            </a:custGeom>
            <a:gradFill>
              <a:gsLst>
                <a:gs pos="2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ltGray">
          <a:xfrm>
            <a:off x="427701" y="1463040"/>
            <a:ext cx="5669280" cy="1935933"/>
          </a:xfrm>
        </p:spPr>
        <p:txBody>
          <a:bodyPr wrap="square" tIns="91440" anchor="ctr" anchorCtr="0">
            <a:noAutofit/>
          </a:bodyPr>
          <a:lstStyle>
            <a:lvl1pPr>
              <a:lnSpc>
                <a:spcPct val="80000"/>
              </a:lnSpc>
              <a:defRPr sz="5400" b="0" cap="all" baseline="0">
                <a:solidFill>
                  <a:schemeClr val="bg2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27702" y="4962602"/>
            <a:ext cx="4754880" cy="276999"/>
          </a:xfrm>
        </p:spPr>
        <p:txBody>
          <a:bodyPr wrap="square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bg1"/>
                </a:solidFill>
                <a:effectLst/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Presenter’s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27702" y="5274168"/>
            <a:ext cx="4572000" cy="22159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bg1"/>
                </a:solidFill>
                <a:effectLst/>
                <a:latin typeface="+mn-lt"/>
              </a:defRPr>
            </a:lvl1pPr>
            <a:lvl2pPr marL="455613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27702" y="6268953"/>
            <a:ext cx="3749040" cy="193899"/>
          </a:xfrm>
        </p:spPr>
        <p:txBody>
          <a:bodyPr anchor="b" anchorCtr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effectLst/>
                <a:latin typeface="+mn-lt"/>
              </a:defRPr>
            </a:lvl1pPr>
            <a:lvl2pPr marL="455613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2pPr>
            <a:lvl3pPr marL="9144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3pPr>
            <a:lvl4pPr marL="13716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4pPr>
            <a:lvl5pPr marL="18288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788023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32093" y="1222375"/>
            <a:ext cx="3474720" cy="49560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 baseline="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5" hasCustomPrompt="1"/>
          </p:nvPr>
        </p:nvSpPr>
        <p:spPr>
          <a:xfrm>
            <a:off x="4369774" y="1222375"/>
            <a:ext cx="3474720" cy="4956048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6" hasCustomPrompt="1"/>
          </p:nvPr>
        </p:nvSpPr>
        <p:spPr>
          <a:xfrm>
            <a:off x="8277959" y="1222375"/>
            <a:ext cx="3474720" cy="4956048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E6DC8F-1C56-4A4F-A84B-A803EC3690A1}"/>
              </a:ext>
            </a:extLst>
          </p:cNvPr>
          <p:cNvCxnSpPr/>
          <p:nvPr/>
        </p:nvCxnSpPr>
        <p:spPr>
          <a:xfrm>
            <a:off x="4130920" y="1222375"/>
            <a:ext cx="0" cy="495604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E1BAAA-320A-49C7-BB81-BE2BA4F80A88}"/>
              </a:ext>
            </a:extLst>
          </p:cNvPr>
          <p:cNvCxnSpPr/>
          <p:nvPr/>
        </p:nvCxnSpPr>
        <p:spPr>
          <a:xfrm>
            <a:off x="8053852" y="1222375"/>
            <a:ext cx="0" cy="495604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430530" y="1222374"/>
            <a:ext cx="2423160" cy="4956048"/>
          </a:xfrm>
        </p:spPr>
        <p:txBody>
          <a:bodyPr/>
          <a:lstStyle>
            <a:lvl1pPr>
              <a:defRPr sz="2200"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379544" y="1222374"/>
            <a:ext cx="2423160" cy="4956048"/>
          </a:xfrm>
        </p:spPr>
        <p:txBody>
          <a:bodyPr/>
          <a:lstStyle>
            <a:lvl1pPr>
              <a:defRPr sz="2200"/>
            </a:lvl1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9354051" y="1222374"/>
            <a:ext cx="2423160" cy="4956048"/>
          </a:xfrm>
        </p:spPr>
        <p:txBody>
          <a:bodyPr/>
          <a:lstStyle>
            <a:lvl1pPr>
              <a:defRPr sz="2200"/>
            </a:lvl1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3405037" y="1222374"/>
            <a:ext cx="2423160" cy="4956048"/>
          </a:xfrm>
        </p:spPr>
        <p:txBody>
          <a:bodyPr/>
          <a:lstStyle>
            <a:lvl1pPr>
              <a:defRPr sz="2200"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F4422D-9339-4659-90D7-B9C51234001A}"/>
              </a:ext>
            </a:extLst>
          </p:cNvPr>
          <p:cNvCxnSpPr/>
          <p:nvPr/>
        </p:nvCxnSpPr>
        <p:spPr>
          <a:xfrm>
            <a:off x="3111030" y="1222375"/>
            <a:ext cx="0" cy="495604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088430-0E14-465E-9B96-12873620763F}"/>
              </a:ext>
            </a:extLst>
          </p:cNvPr>
          <p:cNvCxnSpPr/>
          <p:nvPr/>
        </p:nvCxnSpPr>
        <p:spPr>
          <a:xfrm>
            <a:off x="9078150" y="1222375"/>
            <a:ext cx="0" cy="495604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75E733-F27F-463A-8F84-ED6835BB2412}"/>
              </a:ext>
            </a:extLst>
          </p:cNvPr>
          <p:cNvCxnSpPr/>
          <p:nvPr/>
        </p:nvCxnSpPr>
        <p:spPr>
          <a:xfrm>
            <a:off x="6094590" y="1222375"/>
            <a:ext cx="0" cy="495604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-third/Two-thi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87912" y="1222375"/>
            <a:ext cx="7164768" cy="49560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 baseline="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33715" y="1222375"/>
            <a:ext cx="3866348" cy="49560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8C6D21-A931-4214-962B-402AC76FB6EC}"/>
              </a:ext>
            </a:extLst>
          </p:cNvPr>
          <p:cNvCxnSpPr/>
          <p:nvPr/>
        </p:nvCxnSpPr>
        <p:spPr>
          <a:xfrm>
            <a:off x="4448268" y="1222375"/>
            <a:ext cx="0" cy="495604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1196343-8F78-4139-9E68-CF34CFDA08D9}"/>
              </a:ext>
            </a:extLst>
          </p:cNvPr>
          <p:cNvSpPr/>
          <p:nvPr/>
        </p:nvSpPr>
        <p:spPr>
          <a:xfrm flipH="1" flipV="1">
            <a:off x="2399216" y="978417"/>
            <a:ext cx="2422187" cy="4957578"/>
          </a:xfrm>
          <a:custGeom>
            <a:avLst/>
            <a:gdLst>
              <a:gd name="connsiteX0" fmla="*/ 2373549 w 2373549"/>
              <a:gd name="connsiteY0" fmla="*/ 0 h 3550596"/>
              <a:gd name="connsiteX1" fmla="*/ 2237362 w 2373549"/>
              <a:gd name="connsiteY1" fmla="*/ 651753 h 3550596"/>
              <a:gd name="connsiteX2" fmla="*/ 778213 w 2373549"/>
              <a:gd name="connsiteY2" fmla="*/ 3531141 h 3550596"/>
              <a:gd name="connsiteX3" fmla="*/ 0 w 2373549"/>
              <a:gd name="connsiteY3" fmla="*/ 3550596 h 3550596"/>
              <a:gd name="connsiteX4" fmla="*/ 2373549 w 2373549"/>
              <a:gd name="connsiteY4" fmla="*/ 0 h 3550596"/>
              <a:gd name="connsiteX0" fmla="*/ 2422187 w 2422187"/>
              <a:gd name="connsiteY0" fmla="*/ 0 h 3540868"/>
              <a:gd name="connsiteX1" fmla="*/ 2237362 w 2422187"/>
              <a:gd name="connsiteY1" fmla="*/ 642025 h 3540868"/>
              <a:gd name="connsiteX2" fmla="*/ 778213 w 2422187"/>
              <a:gd name="connsiteY2" fmla="*/ 3521413 h 3540868"/>
              <a:gd name="connsiteX3" fmla="*/ 0 w 2422187"/>
              <a:gd name="connsiteY3" fmla="*/ 3540868 h 3540868"/>
              <a:gd name="connsiteX4" fmla="*/ 2422187 w 2422187"/>
              <a:gd name="connsiteY4" fmla="*/ 0 h 3540868"/>
              <a:gd name="connsiteX0" fmla="*/ 2422187 w 2422187"/>
              <a:gd name="connsiteY0" fmla="*/ 0 h 3550596"/>
              <a:gd name="connsiteX1" fmla="*/ 2237362 w 2422187"/>
              <a:gd name="connsiteY1" fmla="*/ 642025 h 3550596"/>
              <a:gd name="connsiteX2" fmla="*/ 768485 w 2422187"/>
              <a:gd name="connsiteY2" fmla="*/ 3550596 h 3550596"/>
              <a:gd name="connsiteX3" fmla="*/ 0 w 2422187"/>
              <a:gd name="connsiteY3" fmla="*/ 3540868 h 3550596"/>
              <a:gd name="connsiteX4" fmla="*/ 2422187 w 2422187"/>
              <a:gd name="connsiteY4" fmla="*/ 0 h 355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187" h="3550596">
                <a:moveTo>
                  <a:pt x="2422187" y="0"/>
                </a:moveTo>
                <a:lnTo>
                  <a:pt x="2237362" y="642025"/>
                </a:lnTo>
                <a:lnTo>
                  <a:pt x="768485" y="3550596"/>
                </a:lnTo>
                <a:lnTo>
                  <a:pt x="0" y="3540868"/>
                </a:lnTo>
                <a:lnTo>
                  <a:pt x="2422187" y="0"/>
                </a:lnTo>
                <a:close/>
              </a:path>
            </a:pathLst>
          </a:custGeom>
          <a:gradFill>
            <a:gsLst>
              <a:gs pos="27000">
                <a:srgbClr val="5EAC3E"/>
              </a:gs>
              <a:gs pos="64000">
                <a:srgbClr val="67BD42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9B0A6DD-FF7F-4EA4-8F97-70EC6E745E49}"/>
              </a:ext>
            </a:extLst>
          </p:cNvPr>
          <p:cNvSpPr/>
          <p:nvPr/>
        </p:nvSpPr>
        <p:spPr>
          <a:xfrm flipH="1" flipV="1">
            <a:off x="2810833" y="978417"/>
            <a:ext cx="1556426" cy="4222898"/>
          </a:xfrm>
          <a:custGeom>
            <a:avLst/>
            <a:gdLst>
              <a:gd name="connsiteX0" fmla="*/ 749030 w 1556426"/>
              <a:gd name="connsiteY0" fmla="*/ 3073940 h 3083668"/>
              <a:gd name="connsiteX1" fmla="*/ 0 w 1556426"/>
              <a:gd name="connsiteY1" fmla="*/ 3083668 h 3083668"/>
              <a:gd name="connsiteX2" fmla="*/ 1556426 w 1556426"/>
              <a:gd name="connsiteY2" fmla="*/ 0 h 3083668"/>
              <a:gd name="connsiteX3" fmla="*/ 749030 w 1556426"/>
              <a:gd name="connsiteY3" fmla="*/ 3073940 h 3083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6426" h="3083668">
                <a:moveTo>
                  <a:pt x="749030" y="3073940"/>
                </a:moveTo>
                <a:lnTo>
                  <a:pt x="0" y="3083668"/>
                </a:lnTo>
                <a:lnTo>
                  <a:pt x="1556426" y="0"/>
                </a:lnTo>
                <a:lnTo>
                  <a:pt x="749030" y="3073940"/>
                </a:lnTo>
                <a:close/>
              </a:path>
            </a:pathLst>
          </a:custGeom>
          <a:gradFill>
            <a:gsLst>
              <a:gs pos="34000">
                <a:schemeClr val="bg2"/>
              </a:gs>
              <a:gs pos="100000">
                <a:srgbClr val="5BA23C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B7014C-EB32-49CA-8640-A8673EB040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60" y="312672"/>
            <a:ext cx="856680" cy="3327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571AC3-625A-4C34-ACE1-5D93DAC1F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Right Triangle 10">
            <a:extLst>
              <a:ext uri="{FF2B5EF4-FFF2-40B4-BE49-F238E27FC236}">
                <a16:creationId xmlns:a16="http://schemas.microsoft.com/office/drawing/2014/main" id="{82E43DF6-9A70-4B04-8042-940F8A3C9D5A}"/>
              </a:ext>
            </a:extLst>
          </p:cNvPr>
          <p:cNvSpPr/>
          <p:nvPr/>
        </p:nvSpPr>
        <p:spPr>
          <a:xfrm flipH="1">
            <a:off x="2254100" y="4475140"/>
            <a:ext cx="797441" cy="2388930"/>
          </a:xfrm>
          <a:custGeom>
            <a:avLst/>
            <a:gdLst>
              <a:gd name="connsiteX0" fmla="*/ 0 w 280287"/>
              <a:gd name="connsiteY0" fmla="*/ 1796902 h 1796902"/>
              <a:gd name="connsiteX1" fmla="*/ 0 w 280287"/>
              <a:gd name="connsiteY1" fmla="*/ 0 h 1796902"/>
              <a:gd name="connsiteX2" fmla="*/ 280287 w 280287"/>
              <a:gd name="connsiteY2" fmla="*/ 1796902 h 1796902"/>
              <a:gd name="connsiteX3" fmla="*/ 0 w 280287"/>
              <a:gd name="connsiteY3" fmla="*/ 1796902 h 1796902"/>
              <a:gd name="connsiteX0" fmla="*/ 308344 w 588631"/>
              <a:gd name="connsiteY0" fmla="*/ 1903228 h 1903228"/>
              <a:gd name="connsiteX1" fmla="*/ 0 w 588631"/>
              <a:gd name="connsiteY1" fmla="*/ 0 h 1903228"/>
              <a:gd name="connsiteX2" fmla="*/ 588631 w 588631"/>
              <a:gd name="connsiteY2" fmla="*/ 1903228 h 1903228"/>
              <a:gd name="connsiteX3" fmla="*/ 308344 w 588631"/>
              <a:gd name="connsiteY3" fmla="*/ 1903228 h 190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631" h="1903228">
                <a:moveTo>
                  <a:pt x="308344" y="1903228"/>
                </a:moveTo>
                <a:lnTo>
                  <a:pt x="0" y="0"/>
                </a:lnTo>
                <a:lnTo>
                  <a:pt x="588631" y="1903228"/>
                </a:lnTo>
                <a:lnTo>
                  <a:pt x="308344" y="1903228"/>
                </a:lnTo>
                <a:close/>
              </a:path>
            </a:pathLst>
          </a:custGeom>
          <a:gradFill>
            <a:gsLst>
              <a:gs pos="2000">
                <a:srgbClr val="62B53F"/>
              </a:gs>
              <a:gs pos="52000">
                <a:srgbClr val="529533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1B456CEE-0787-4789-90B6-9140D8371DC0}"/>
              </a:ext>
            </a:extLst>
          </p:cNvPr>
          <p:cNvSpPr/>
          <p:nvPr/>
        </p:nvSpPr>
        <p:spPr>
          <a:xfrm flipH="1" flipV="1">
            <a:off x="-41321" y="1006471"/>
            <a:ext cx="4173034" cy="589788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  <a:gd name="connsiteX0" fmla="*/ 2293851 w 5271237"/>
              <a:gd name="connsiteY0" fmla="*/ 0 h 5174189"/>
              <a:gd name="connsiteX1" fmla="*/ 3259024 w 5271237"/>
              <a:gd name="connsiteY1" fmla="*/ 0 h 5174189"/>
              <a:gd name="connsiteX2" fmla="*/ 4528406 w 5271237"/>
              <a:gd name="connsiteY2" fmla="*/ 0 h 5174189"/>
              <a:gd name="connsiteX3" fmla="*/ 4552046 w 5271237"/>
              <a:gd name="connsiteY3" fmla="*/ 0 h 5174189"/>
              <a:gd name="connsiteX4" fmla="*/ 5128920 w 5271237"/>
              <a:gd name="connsiteY4" fmla="*/ 0 h 5174189"/>
              <a:gd name="connsiteX5" fmla="*/ 5271237 w 5271237"/>
              <a:gd name="connsiteY5" fmla="*/ 0 h 5174189"/>
              <a:gd name="connsiteX6" fmla="*/ 5271237 w 5271237"/>
              <a:gd name="connsiteY6" fmla="*/ 5143500 h 5174189"/>
              <a:gd name="connsiteX7" fmla="*/ 5128920 w 5271237"/>
              <a:gd name="connsiteY7" fmla="*/ 5143500 h 5174189"/>
              <a:gd name="connsiteX8" fmla="*/ 4552046 w 5271237"/>
              <a:gd name="connsiteY8" fmla="*/ 5143500 h 5174189"/>
              <a:gd name="connsiteX9" fmla="*/ 4528406 w 5271237"/>
              <a:gd name="connsiteY9" fmla="*/ 5143500 h 5174189"/>
              <a:gd name="connsiteX10" fmla="*/ 3259024 w 5271237"/>
              <a:gd name="connsiteY10" fmla="*/ 5143500 h 5174189"/>
              <a:gd name="connsiteX11" fmla="*/ 0 w 5271237"/>
              <a:gd name="connsiteY11" fmla="*/ 5174189 h 5174189"/>
              <a:gd name="connsiteX12" fmla="*/ 2293851 w 5271237"/>
              <a:gd name="connsiteY12" fmla="*/ 0 h 5174189"/>
              <a:gd name="connsiteX0" fmla="*/ 2293851 w 5271237"/>
              <a:gd name="connsiteY0" fmla="*/ 0 h 5174189"/>
              <a:gd name="connsiteX1" fmla="*/ 3259024 w 5271237"/>
              <a:gd name="connsiteY1" fmla="*/ 0 h 5174189"/>
              <a:gd name="connsiteX2" fmla="*/ 4528406 w 5271237"/>
              <a:gd name="connsiteY2" fmla="*/ 0 h 5174189"/>
              <a:gd name="connsiteX3" fmla="*/ 4552046 w 5271237"/>
              <a:gd name="connsiteY3" fmla="*/ 0 h 5174189"/>
              <a:gd name="connsiteX4" fmla="*/ 5128920 w 5271237"/>
              <a:gd name="connsiteY4" fmla="*/ 0 h 5174189"/>
              <a:gd name="connsiteX5" fmla="*/ 5271237 w 5271237"/>
              <a:gd name="connsiteY5" fmla="*/ 0 h 5174189"/>
              <a:gd name="connsiteX6" fmla="*/ 5271237 w 5271237"/>
              <a:gd name="connsiteY6" fmla="*/ 5143500 h 5174189"/>
              <a:gd name="connsiteX7" fmla="*/ 5128920 w 5271237"/>
              <a:gd name="connsiteY7" fmla="*/ 5143500 h 5174189"/>
              <a:gd name="connsiteX8" fmla="*/ 4552046 w 5271237"/>
              <a:gd name="connsiteY8" fmla="*/ 5143500 h 5174189"/>
              <a:gd name="connsiteX9" fmla="*/ 4528406 w 5271237"/>
              <a:gd name="connsiteY9" fmla="*/ 5143500 h 5174189"/>
              <a:gd name="connsiteX10" fmla="*/ 3259024 w 5271237"/>
              <a:gd name="connsiteY10" fmla="*/ 5143500 h 5174189"/>
              <a:gd name="connsiteX11" fmla="*/ 0 w 5271237"/>
              <a:gd name="connsiteY11" fmla="*/ 5174189 h 5174189"/>
              <a:gd name="connsiteX12" fmla="*/ 2293851 w 5271237"/>
              <a:gd name="connsiteY12" fmla="*/ 0 h 5174189"/>
              <a:gd name="connsiteX0" fmla="*/ 2293851 w 5271237"/>
              <a:gd name="connsiteY0" fmla="*/ 0 h 5174189"/>
              <a:gd name="connsiteX1" fmla="*/ 3259024 w 5271237"/>
              <a:gd name="connsiteY1" fmla="*/ 0 h 5174189"/>
              <a:gd name="connsiteX2" fmla="*/ 4528406 w 5271237"/>
              <a:gd name="connsiteY2" fmla="*/ 0 h 5174189"/>
              <a:gd name="connsiteX3" fmla="*/ 4552046 w 5271237"/>
              <a:gd name="connsiteY3" fmla="*/ 0 h 5174189"/>
              <a:gd name="connsiteX4" fmla="*/ 5128920 w 5271237"/>
              <a:gd name="connsiteY4" fmla="*/ 0 h 5174189"/>
              <a:gd name="connsiteX5" fmla="*/ 5271237 w 5271237"/>
              <a:gd name="connsiteY5" fmla="*/ 0 h 5174189"/>
              <a:gd name="connsiteX6" fmla="*/ 5271237 w 5271237"/>
              <a:gd name="connsiteY6" fmla="*/ 5143500 h 5174189"/>
              <a:gd name="connsiteX7" fmla="*/ 5128920 w 5271237"/>
              <a:gd name="connsiteY7" fmla="*/ 5143500 h 5174189"/>
              <a:gd name="connsiteX8" fmla="*/ 4552046 w 5271237"/>
              <a:gd name="connsiteY8" fmla="*/ 5143500 h 5174189"/>
              <a:gd name="connsiteX9" fmla="*/ 4528406 w 5271237"/>
              <a:gd name="connsiteY9" fmla="*/ 5143500 h 5174189"/>
              <a:gd name="connsiteX10" fmla="*/ 3259024 w 5271237"/>
              <a:gd name="connsiteY10" fmla="*/ 5143500 h 5174189"/>
              <a:gd name="connsiteX11" fmla="*/ 0 w 5271237"/>
              <a:gd name="connsiteY11" fmla="*/ 5174189 h 5174189"/>
              <a:gd name="connsiteX12" fmla="*/ 2293851 w 5271237"/>
              <a:gd name="connsiteY12" fmla="*/ 0 h 5174189"/>
              <a:gd name="connsiteX0" fmla="*/ 2268405 w 5245791"/>
              <a:gd name="connsiteY0" fmla="*/ 0 h 5168229"/>
              <a:gd name="connsiteX1" fmla="*/ 3233578 w 5245791"/>
              <a:gd name="connsiteY1" fmla="*/ 0 h 5168229"/>
              <a:gd name="connsiteX2" fmla="*/ 4502960 w 5245791"/>
              <a:gd name="connsiteY2" fmla="*/ 0 h 5168229"/>
              <a:gd name="connsiteX3" fmla="*/ 4526600 w 5245791"/>
              <a:gd name="connsiteY3" fmla="*/ 0 h 5168229"/>
              <a:gd name="connsiteX4" fmla="*/ 5103474 w 5245791"/>
              <a:gd name="connsiteY4" fmla="*/ 0 h 5168229"/>
              <a:gd name="connsiteX5" fmla="*/ 5245791 w 5245791"/>
              <a:gd name="connsiteY5" fmla="*/ 0 h 5168229"/>
              <a:gd name="connsiteX6" fmla="*/ 5245791 w 5245791"/>
              <a:gd name="connsiteY6" fmla="*/ 5143500 h 5168229"/>
              <a:gd name="connsiteX7" fmla="*/ 5103474 w 5245791"/>
              <a:gd name="connsiteY7" fmla="*/ 5143500 h 5168229"/>
              <a:gd name="connsiteX8" fmla="*/ 4526600 w 5245791"/>
              <a:gd name="connsiteY8" fmla="*/ 5143500 h 5168229"/>
              <a:gd name="connsiteX9" fmla="*/ 4502960 w 5245791"/>
              <a:gd name="connsiteY9" fmla="*/ 5143500 h 5168229"/>
              <a:gd name="connsiteX10" fmla="*/ 3233578 w 5245791"/>
              <a:gd name="connsiteY10" fmla="*/ 5143500 h 5168229"/>
              <a:gd name="connsiteX11" fmla="*/ 0 w 5245791"/>
              <a:gd name="connsiteY11" fmla="*/ 5168229 h 5168229"/>
              <a:gd name="connsiteX12" fmla="*/ 2268405 w 5245791"/>
              <a:gd name="connsiteY12" fmla="*/ 0 h 5168229"/>
              <a:gd name="connsiteX0" fmla="*/ 2268405 w 5245791"/>
              <a:gd name="connsiteY0" fmla="*/ 0 h 5168229"/>
              <a:gd name="connsiteX1" fmla="*/ 3233578 w 5245791"/>
              <a:gd name="connsiteY1" fmla="*/ 0 h 5168229"/>
              <a:gd name="connsiteX2" fmla="*/ 4502960 w 5245791"/>
              <a:gd name="connsiteY2" fmla="*/ 0 h 5168229"/>
              <a:gd name="connsiteX3" fmla="*/ 4526600 w 5245791"/>
              <a:gd name="connsiteY3" fmla="*/ 0 h 5168229"/>
              <a:gd name="connsiteX4" fmla="*/ 5103474 w 5245791"/>
              <a:gd name="connsiteY4" fmla="*/ 0 h 5168229"/>
              <a:gd name="connsiteX5" fmla="*/ 5245791 w 5245791"/>
              <a:gd name="connsiteY5" fmla="*/ 0 h 5168229"/>
              <a:gd name="connsiteX6" fmla="*/ 5245791 w 5245791"/>
              <a:gd name="connsiteY6" fmla="*/ 5143500 h 5168229"/>
              <a:gd name="connsiteX7" fmla="*/ 5103474 w 5245791"/>
              <a:gd name="connsiteY7" fmla="*/ 5143500 h 5168229"/>
              <a:gd name="connsiteX8" fmla="*/ 4526600 w 5245791"/>
              <a:gd name="connsiteY8" fmla="*/ 5143500 h 5168229"/>
              <a:gd name="connsiteX9" fmla="*/ 4502960 w 5245791"/>
              <a:gd name="connsiteY9" fmla="*/ 5143500 h 5168229"/>
              <a:gd name="connsiteX10" fmla="*/ 3233578 w 5245791"/>
              <a:gd name="connsiteY10" fmla="*/ 5143500 h 5168229"/>
              <a:gd name="connsiteX11" fmla="*/ 0 w 5245791"/>
              <a:gd name="connsiteY11" fmla="*/ 5168229 h 5168229"/>
              <a:gd name="connsiteX12" fmla="*/ 2268405 w 5245791"/>
              <a:gd name="connsiteY12" fmla="*/ 0 h 5168229"/>
              <a:gd name="connsiteX0" fmla="*/ 2268405 w 5245791"/>
              <a:gd name="connsiteY0" fmla="*/ 0 h 5158710"/>
              <a:gd name="connsiteX1" fmla="*/ 3233578 w 5245791"/>
              <a:gd name="connsiteY1" fmla="*/ 0 h 5158710"/>
              <a:gd name="connsiteX2" fmla="*/ 4502960 w 5245791"/>
              <a:gd name="connsiteY2" fmla="*/ 0 h 5158710"/>
              <a:gd name="connsiteX3" fmla="*/ 4526600 w 5245791"/>
              <a:gd name="connsiteY3" fmla="*/ 0 h 5158710"/>
              <a:gd name="connsiteX4" fmla="*/ 5103474 w 5245791"/>
              <a:gd name="connsiteY4" fmla="*/ 0 h 5158710"/>
              <a:gd name="connsiteX5" fmla="*/ 5245791 w 5245791"/>
              <a:gd name="connsiteY5" fmla="*/ 0 h 5158710"/>
              <a:gd name="connsiteX6" fmla="*/ 5245791 w 5245791"/>
              <a:gd name="connsiteY6" fmla="*/ 5143500 h 5158710"/>
              <a:gd name="connsiteX7" fmla="*/ 5103474 w 5245791"/>
              <a:gd name="connsiteY7" fmla="*/ 5143500 h 5158710"/>
              <a:gd name="connsiteX8" fmla="*/ 4526600 w 5245791"/>
              <a:gd name="connsiteY8" fmla="*/ 5143500 h 5158710"/>
              <a:gd name="connsiteX9" fmla="*/ 4502960 w 5245791"/>
              <a:gd name="connsiteY9" fmla="*/ 5143500 h 5158710"/>
              <a:gd name="connsiteX10" fmla="*/ 3233578 w 5245791"/>
              <a:gd name="connsiteY10" fmla="*/ 5143500 h 5158710"/>
              <a:gd name="connsiteX11" fmla="*/ 0 w 5245791"/>
              <a:gd name="connsiteY11" fmla="*/ 5158710 h 5158710"/>
              <a:gd name="connsiteX12" fmla="*/ 2268405 w 5245791"/>
              <a:gd name="connsiteY12" fmla="*/ 0 h 5158710"/>
              <a:gd name="connsiteX0" fmla="*/ 2268405 w 5245791"/>
              <a:gd name="connsiteY0" fmla="*/ 0 h 5153950"/>
              <a:gd name="connsiteX1" fmla="*/ 3233578 w 5245791"/>
              <a:gd name="connsiteY1" fmla="*/ 0 h 5153950"/>
              <a:gd name="connsiteX2" fmla="*/ 4502960 w 5245791"/>
              <a:gd name="connsiteY2" fmla="*/ 0 h 5153950"/>
              <a:gd name="connsiteX3" fmla="*/ 4526600 w 5245791"/>
              <a:gd name="connsiteY3" fmla="*/ 0 h 5153950"/>
              <a:gd name="connsiteX4" fmla="*/ 5103474 w 5245791"/>
              <a:gd name="connsiteY4" fmla="*/ 0 h 5153950"/>
              <a:gd name="connsiteX5" fmla="*/ 5245791 w 5245791"/>
              <a:gd name="connsiteY5" fmla="*/ 0 h 5153950"/>
              <a:gd name="connsiteX6" fmla="*/ 5245791 w 5245791"/>
              <a:gd name="connsiteY6" fmla="*/ 5143500 h 5153950"/>
              <a:gd name="connsiteX7" fmla="*/ 5103474 w 5245791"/>
              <a:gd name="connsiteY7" fmla="*/ 5143500 h 5153950"/>
              <a:gd name="connsiteX8" fmla="*/ 4526600 w 5245791"/>
              <a:gd name="connsiteY8" fmla="*/ 5143500 h 5153950"/>
              <a:gd name="connsiteX9" fmla="*/ 4502960 w 5245791"/>
              <a:gd name="connsiteY9" fmla="*/ 5143500 h 5153950"/>
              <a:gd name="connsiteX10" fmla="*/ 3233578 w 5245791"/>
              <a:gd name="connsiteY10" fmla="*/ 5143500 h 5153950"/>
              <a:gd name="connsiteX11" fmla="*/ 0 w 5245791"/>
              <a:gd name="connsiteY11" fmla="*/ 5153950 h 5153950"/>
              <a:gd name="connsiteX12" fmla="*/ 2268405 w 5245791"/>
              <a:gd name="connsiteY12" fmla="*/ 0 h 5153950"/>
              <a:gd name="connsiteX0" fmla="*/ 2268405 w 5245791"/>
              <a:gd name="connsiteY0" fmla="*/ 0 h 5153950"/>
              <a:gd name="connsiteX1" fmla="*/ 3233578 w 5245791"/>
              <a:gd name="connsiteY1" fmla="*/ 0 h 5153950"/>
              <a:gd name="connsiteX2" fmla="*/ 4502960 w 5245791"/>
              <a:gd name="connsiteY2" fmla="*/ 0 h 5153950"/>
              <a:gd name="connsiteX3" fmla="*/ 4526600 w 5245791"/>
              <a:gd name="connsiteY3" fmla="*/ 0 h 5153950"/>
              <a:gd name="connsiteX4" fmla="*/ 5103474 w 5245791"/>
              <a:gd name="connsiteY4" fmla="*/ 0 h 5153950"/>
              <a:gd name="connsiteX5" fmla="*/ 5245791 w 5245791"/>
              <a:gd name="connsiteY5" fmla="*/ 0 h 5153950"/>
              <a:gd name="connsiteX6" fmla="*/ 5245791 w 5245791"/>
              <a:gd name="connsiteY6" fmla="*/ 5143500 h 5153950"/>
              <a:gd name="connsiteX7" fmla="*/ 5103474 w 5245791"/>
              <a:gd name="connsiteY7" fmla="*/ 5143500 h 5153950"/>
              <a:gd name="connsiteX8" fmla="*/ 4526600 w 5245791"/>
              <a:gd name="connsiteY8" fmla="*/ 5143500 h 5153950"/>
              <a:gd name="connsiteX9" fmla="*/ 4502960 w 5245791"/>
              <a:gd name="connsiteY9" fmla="*/ 5143500 h 5153950"/>
              <a:gd name="connsiteX10" fmla="*/ 3233578 w 5245791"/>
              <a:gd name="connsiteY10" fmla="*/ 5143500 h 5153950"/>
              <a:gd name="connsiteX11" fmla="*/ 0 w 5245791"/>
              <a:gd name="connsiteY11" fmla="*/ 5153950 h 5153950"/>
              <a:gd name="connsiteX12" fmla="*/ 2268405 w 5245791"/>
              <a:gd name="connsiteY12" fmla="*/ 0 h 5153950"/>
              <a:gd name="connsiteX0" fmla="*/ 2245825 w 5245791"/>
              <a:gd name="connsiteY0" fmla="*/ 0 h 5153950"/>
              <a:gd name="connsiteX1" fmla="*/ 3233578 w 5245791"/>
              <a:gd name="connsiteY1" fmla="*/ 0 h 5153950"/>
              <a:gd name="connsiteX2" fmla="*/ 4502960 w 5245791"/>
              <a:gd name="connsiteY2" fmla="*/ 0 h 5153950"/>
              <a:gd name="connsiteX3" fmla="*/ 4526600 w 5245791"/>
              <a:gd name="connsiteY3" fmla="*/ 0 h 5153950"/>
              <a:gd name="connsiteX4" fmla="*/ 5103474 w 5245791"/>
              <a:gd name="connsiteY4" fmla="*/ 0 h 5153950"/>
              <a:gd name="connsiteX5" fmla="*/ 5245791 w 5245791"/>
              <a:gd name="connsiteY5" fmla="*/ 0 h 5153950"/>
              <a:gd name="connsiteX6" fmla="*/ 5245791 w 5245791"/>
              <a:gd name="connsiteY6" fmla="*/ 5143500 h 5153950"/>
              <a:gd name="connsiteX7" fmla="*/ 5103474 w 5245791"/>
              <a:gd name="connsiteY7" fmla="*/ 5143500 h 5153950"/>
              <a:gd name="connsiteX8" fmla="*/ 4526600 w 5245791"/>
              <a:gd name="connsiteY8" fmla="*/ 5143500 h 5153950"/>
              <a:gd name="connsiteX9" fmla="*/ 4502960 w 5245791"/>
              <a:gd name="connsiteY9" fmla="*/ 5143500 h 5153950"/>
              <a:gd name="connsiteX10" fmla="*/ 3233578 w 5245791"/>
              <a:gd name="connsiteY10" fmla="*/ 5143500 h 5153950"/>
              <a:gd name="connsiteX11" fmla="*/ 0 w 5245791"/>
              <a:gd name="connsiteY11" fmla="*/ 5153950 h 5153950"/>
              <a:gd name="connsiteX12" fmla="*/ 2245825 w 5245791"/>
              <a:gd name="connsiteY12" fmla="*/ 0 h 5153950"/>
              <a:gd name="connsiteX0" fmla="*/ 2245825 w 5245791"/>
              <a:gd name="connsiteY0" fmla="*/ 0 h 5153950"/>
              <a:gd name="connsiteX1" fmla="*/ 3233578 w 5245791"/>
              <a:gd name="connsiteY1" fmla="*/ 0 h 5153950"/>
              <a:gd name="connsiteX2" fmla="*/ 4502960 w 5245791"/>
              <a:gd name="connsiteY2" fmla="*/ 0 h 5153950"/>
              <a:gd name="connsiteX3" fmla="*/ 4526600 w 5245791"/>
              <a:gd name="connsiteY3" fmla="*/ 0 h 5153950"/>
              <a:gd name="connsiteX4" fmla="*/ 5103474 w 5245791"/>
              <a:gd name="connsiteY4" fmla="*/ 0 h 5153950"/>
              <a:gd name="connsiteX5" fmla="*/ 5245791 w 5245791"/>
              <a:gd name="connsiteY5" fmla="*/ 0 h 5153950"/>
              <a:gd name="connsiteX6" fmla="*/ 5245791 w 5245791"/>
              <a:gd name="connsiteY6" fmla="*/ 5143500 h 5153950"/>
              <a:gd name="connsiteX7" fmla="*/ 5103474 w 5245791"/>
              <a:gd name="connsiteY7" fmla="*/ 5143500 h 5153950"/>
              <a:gd name="connsiteX8" fmla="*/ 4526600 w 5245791"/>
              <a:gd name="connsiteY8" fmla="*/ 5143500 h 5153950"/>
              <a:gd name="connsiteX9" fmla="*/ 4502960 w 5245791"/>
              <a:gd name="connsiteY9" fmla="*/ 5143500 h 5153950"/>
              <a:gd name="connsiteX10" fmla="*/ 3233578 w 5245791"/>
              <a:gd name="connsiteY10" fmla="*/ 5143500 h 5153950"/>
              <a:gd name="connsiteX11" fmla="*/ 0 w 5245791"/>
              <a:gd name="connsiteY11" fmla="*/ 5153950 h 5153950"/>
              <a:gd name="connsiteX12" fmla="*/ 2245825 w 5245791"/>
              <a:gd name="connsiteY12" fmla="*/ 0 h 5153950"/>
              <a:gd name="connsiteX0" fmla="*/ 2245825 w 5245791"/>
              <a:gd name="connsiteY0" fmla="*/ 0 h 5153950"/>
              <a:gd name="connsiteX1" fmla="*/ 3233578 w 5245791"/>
              <a:gd name="connsiteY1" fmla="*/ 0 h 5153950"/>
              <a:gd name="connsiteX2" fmla="*/ 4502960 w 5245791"/>
              <a:gd name="connsiteY2" fmla="*/ 0 h 5153950"/>
              <a:gd name="connsiteX3" fmla="*/ 4526600 w 5245791"/>
              <a:gd name="connsiteY3" fmla="*/ 0 h 5153950"/>
              <a:gd name="connsiteX4" fmla="*/ 5103474 w 5245791"/>
              <a:gd name="connsiteY4" fmla="*/ 0 h 5153950"/>
              <a:gd name="connsiteX5" fmla="*/ 5245791 w 5245791"/>
              <a:gd name="connsiteY5" fmla="*/ 0 h 5153950"/>
              <a:gd name="connsiteX6" fmla="*/ 5245791 w 5245791"/>
              <a:gd name="connsiteY6" fmla="*/ 5143500 h 5153950"/>
              <a:gd name="connsiteX7" fmla="*/ 5103474 w 5245791"/>
              <a:gd name="connsiteY7" fmla="*/ 5143500 h 5153950"/>
              <a:gd name="connsiteX8" fmla="*/ 4526600 w 5245791"/>
              <a:gd name="connsiteY8" fmla="*/ 5143500 h 5153950"/>
              <a:gd name="connsiteX9" fmla="*/ 4502960 w 5245791"/>
              <a:gd name="connsiteY9" fmla="*/ 5143500 h 5153950"/>
              <a:gd name="connsiteX10" fmla="*/ 3233578 w 5245791"/>
              <a:gd name="connsiteY10" fmla="*/ 5143500 h 5153950"/>
              <a:gd name="connsiteX11" fmla="*/ 0 w 5245791"/>
              <a:gd name="connsiteY11" fmla="*/ 5153950 h 5153950"/>
              <a:gd name="connsiteX12" fmla="*/ 2245825 w 5245791"/>
              <a:gd name="connsiteY12" fmla="*/ 0 h 5153950"/>
              <a:gd name="connsiteX0" fmla="*/ 2166425 w 5166391"/>
              <a:gd name="connsiteY0" fmla="*/ 0 h 5143540"/>
              <a:gd name="connsiteX1" fmla="*/ 3154178 w 5166391"/>
              <a:gd name="connsiteY1" fmla="*/ 0 h 5143540"/>
              <a:gd name="connsiteX2" fmla="*/ 4423560 w 5166391"/>
              <a:gd name="connsiteY2" fmla="*/ 0 h 5143540"/>
              <a:gd name="connsiteX3" fmla="*/ 4447200 w 5166391"/>
              <a:gd name="connsiteY3" fmla="*/ 0 h 5143540"/>
              <a:gd name="connsiteX4" fmla="*/ 5024074 w 5166391"/>
              <a:gd name="connsiteY4" fmla="*/ 0 h 5143540"/>
              <a:gd name="connsiteX5" fmla="*/ 5166391 w 5166391"/>
              <a:gd name="connsiteY5" fmla="*/ 0 h 5143540"/>
              <a:gd name="connsiteX6" fmla="*/ 5166391 w 5166391"/>
              <a:gd name="connsiteY6" fmla="*/ 5143500 h 5143540"/>
              <a:gd name="connsiteX7" fmla="*/ 5024074 w 5166391"/>
              <a:gd name="connsiteY7" fmla="*/ 5143500 h 5143540"/>
              <a:gd name="connsiteX8" fmla="*/ 4447200 w 5166391"/>
              <a:gd name="connsiteY8" fmla="*/ 5143500 h 5143540"/>
              <a:gd name="connsiteX9" fmla="*/ 4423560 w 5166391"/>
              <a:gd name="connsiteY9" fmla="*/ 5143500 h 5143540"/>
              <a:gd name="connsiteX10" fmla="*/ 3154178 w 5166391"/>
              <a:gd name="connsiteY10" fmla="*/ 5143500 h 5143540"/>
              <a:gd name="connsiteX11" fmla="*/ 0 w 5166391"/>
              <a:gd name="connsiteY11" fmla="*/ 4930799 h 5143540"/>
              <a:gd name="connsiteX12" fmla="*/ 2166425 w 5166391"/>
              <a:gd name="connsiteY12" fmla="*/ 0 h 5143540"/>
              <a:gd name="connsiteX0" fmla="*/ 2166425 w 5166391"/>
              <a:gd name="connsiteY0" fmla="*/ 0 h 5143500"/>
              <a:gd name="connsiteX1" fmla="*/ 3154178 w 5166391"/>
              <a:gd name="connsiteY1" fmla="*/ 0 h 5143500"/>
              <a:gd name="connsiteX2" fmla="*/ 4423560 w 5166391"/>
              <a:gd name="connsiteY2" fmla="*/ 0 h 5143500"/>
              <a:gd name="connsiteX3" fmla="*/ 4447200 w 5166391"/>
              <a:gd name="connsiteY3" fmla="*/ 0 h 5143500"/>
              <a:gd name="connsiteX4" fmla="*/ 5024074 w 5166391"/>
              <a:gd name="connsiteY4" fmla="*/ 0 h 5143500"/>
              <a:gd name="connsiteX5" fmla="*/ 5166391 w 5166391"/>
              <a:gd name="connsiteY5" fmla="*/ 0 h 5143500"/>
              <a:gd name="connsiteX6" fmla="*/ 5166391 w 5166391"/>
              <a:gd name="connsiteY6" fmla="*/ 5143500 h 5143500"/>
              <a:gd name="connsiteX7" fmla="*/ 5024074 w 5166391"/>
              <a:gd name="connsiteY7" fmla="*/ 5143500 h 5143500"/>
              <a:gd name="connsiteX8" fmla="*/ 4447200 w 5166391"/>
              <a:gd name="connsiteY8" fmla="*/ 5143500 h 5143500"/>
              <a:gd name="connsiteX9" fmla="*/ 4423560 w 5166391"/>
              <a:gd name="connsiteY9" fmla="*/ 5143500 h 5143500"/>
              <a:gd name="connsiteX10" fmla="*/ 0 w 5166391"/>
              <a:gd name="connsiteY10" fmla="*/ 4930799 h 5143500"/>
              <a:gd name="connsiteX11" fmla="*/ 2166425 w 5166391"/>
              <a:gd name="connsiteY11" fmla="*/ 0 h 5143500"/>
              <a:gd name="connsiteX0" fmla="*/ 2166425 w 5166391"/>
              <a:gd name="connsiteY0" fmla="*/ 0 h 5143500"/>
              <a:gd name="connsiteX1" fmla="*/ 3154178 w 5166391"/>
              <a:gd name="connsiteY1" fmla="*/ 0 h 5143500"/>
              <a:gd name="connsiteX2" fmla="*/ 4423560 w 5166391"/>
              <a:gd name="connsiteY2" fmla="*/ 0 h 5143500"/>
              <a:gd name="connsiteX3" fmla="*/ 4447200 w 5166391"/>
              <a:gd name="connsiteY3" fmla="*/ 0 h 5143500"/>
              <a:gd name="connsiteX4" fmla="*/ 5024074 w 5166391"/>
              <a:gd name="connsiteY4" fmla="*/ 0 h 5143500"/>
              <a:gd name="connsiteX5" fmla="*/ 5166391 w 5166391"/>
              <a:gd name="connsiteY5" fmla="*/ 0 h 5143500"/>
              <a:gd name="connsiteX6" fmla="*/ 5166391 w 5166391"/>
              <a:gd name="connsiteY6" fmla="*/ 5143500 h 5143500"/>
              <a:gd name="connsiteX7" fmla="*/ 5024074 w 5166391"/>
              <a:gd name="connsiteY7" fmla="*/ 5143500 h 5143500"/>
              <a:gd name="connsiteX8" fmla="*/ 4447200 w 5166391"/>
              <a:gd name="connsiteY8" fmla="*/ 5143500 h 5143500"/>
              <a:gd name="connsiteX9" fmla="*/ 0 w 5166391"/>
              <a:gd name="connsiteY9" fmla="*/ 4930799 h 5143500"/>
              <a:gd name="connsiteX10" fmla="*/ 2166425 w 5166391"/>
              <a:gd name="connsiteY10" fmla="*/ 0 h 5143500"/>
              <a:gd name="connsiteX0" fmla="*/ 2166425 w 5166391"/>
              <a:gd name="connsiteY0" fmla="*/ 0 h 5143500"/>
              <a:gd name="connsiteX1" fmla="*/ 3154178 w 5166391"/>
              <a:gd name="connsiteY1" fmla="*/ 0 h 5143500"/>
              <a:gd name="connsiteX2" fmla="*/ 4423560 w 5166391"/>
              <a:gd name="connsiteY2" fmla="*/ 0 h 5143500"/>
              <a:gd name="connsiteX3" fmla="*/ 4447200 w 5166391"/>
              <a:gd name="connsiteY3" fmla="*/ 0 h 5143500"/>
              <a:gd name="connsiteX4" fmla="*/ 5024074 w 5166391"/>
              <a:gd name="connsiteY4" fmla="*/ 0 h 5143500"/>
              <a:gd name="connsiteX5" fmla="*/ 5166391 w 5166391"/>
              <a:gd name="connsiteY5" fmla="*/ 0 h 5143500"/>
              <a:gd name="connsiteX6" fmla="*/ 5166391 w 5166391"/>
              <a:gd name="connsiteY6" fmla="*/ 5143500 h 5143500"/>
              <a:gd name="connsiteX7" fmla="*/ 5024074 w 5166391"/>
              <a:gd name="connsiteY7" fmla="*/ 5143500 h 5143500"/>
              <a:gd name="connsiteX8" fmla="*/ 0 w 5166391"/>
              <a:gd name="connsiteY8" fmla="*/ 4930799 h 5143500"/>
              <a:gd name="connsiteX9" fmla="*/ 2166425 w 5166391"/>
              <a:gd name="connsiteY9" fmla="*/ 0 h 5143500"/>
              <a:gd name="connsiteX0" fmla="*/ 2166425 w 5166391"/>
              <a:gd name="connsiteY0" fmla="*/ 0 h 5143500"/>
              <a:gd name="connsiteX1" fmla="*/ 3154178 w 5166391"/>
              <a:gd name="connsiteY1" fmla="*/ 0 h 5143500"/>
              <a:gd name="connsiteX2" fmla="*/ 4423560 w 5166391"/>
              <a:gd name="connsiteY2" fmla="*/ 0 h 5143500"/>
              <a:gd name="connsiteX3" fmla="*/ 4447200 w 5166391"/>
              <a:gd name="connsiteY3" fmla="*/ 0 h 5143500"/>
              <a:gd name="connsiteX4" fmla="*/ 5024074 w 5166391"/>
              <a:gd name="connsiteY4" fmla="*/ 0 h 5143500"/>
              <a:gd name="connsiteX5" fmla="*/ 5166391 w 5166391"/>
              <a:gd name="connsiteY5" fmla="*/ 0 h 5143500"/>
              <a:gd name="connsiteX6" fmla="*/ 5166391 w 5166391"/>
              <a:gd name="connsiteY6" fmla="*/ 5143500 h 5143500"/>
              <a:gd name="connsiteX7" fmla="*/ 0 w 5166391"/>
              <a:gd name="connsiteY7" fmla="*/ 4930799 h 5143500"/>
              <a:gd name="connsiteX8" fmla="*/ 2166425 w 5166391"/>
              <a:gd name="connsiteY8" fmla="*/ 0 h 5143500"/>
              <a:gd name="connsiteX0" fmla="*/ 2166425 w 5166391"/>
              <a:gd name="connsiteY0" fmla="*/ 0 h 4930799"/>
              <a:gd name="connsiteX1" fmla="*/ 3154178 w 5166391"/>
              <a:gd name="connsiteY1" fmla="*/ 0 h 4930799"/>
              <a:gd name="connsiteX2" fmla="*/ 4423560 w 5166391"/>
              <a:gd name="connsiteY2" fmla="*/ 0 h 4930799"/>
              <a:gd name="connsiteX3" fmla="*/ 4447200 w 5166391"/>
              <a:gd name="connsiteY3" fmla="*/ 0 h 4930799"/>
              <a:gd name="connsiteX4" fmla="*/ 5024074 w 5166391"/>
              <a:gd name="connsiteY4" fmla="*/ 0 h 4930799"/>
              <a:gd name="connsiteX5" fmla="*/ 5166391 w 5166391"/>
              <a:gd name="connsiteY5" fmla="*/ 0 h 4930799"/>
              <a:gd name="connsiteX6" fmla="*/ 4417765 w 5166391"/>
              <a:gd name="connsiteY6" fmla="*/ 4920350 h 4930799"/>
              <a:gd name="connsiteX7" fmla="*/ 0 w 5166391"/>
              <a:gd name="connsiteY7" fmla="*/ 4930799 h 4930799"/>
              <a:gd name="connsiteX8" fmla="*/ 2166425 w 5166391"/>
              <a:gd name="connsiteY8" fmla="*/ 0 h 4930799"/>
              <a:gd name="connsiteX0" fmla="*/ 2166425 w 5166391"/>
              <a:gd name="connsiteY0" fmla="*/ 0 h 4930799"/>
              <a:gd name="connsiteX1" fmla="*/ 3154178 w 5166391"/>
              <a:gd name="connsiteY1" fmla="*/ 0 h 4930799"/>
              <a:gd name="connsiteX2" fmla="*/ 4423560 w 5166391"/>
              <a:gd name="connsiteY2" fmla="*/ 0 h 4930799"/>
              <a:gd name="connsiteX3" fmla="*/ 4447200 w 5166391"/>
              <a:gd name="connsiteY3" fmla="*/ 0 h 4930799"/>
              <a:gd name="connsiteX4" fmla="*/ 5166391 w 5166391"/>
              <a:gd name="connsiteY4" fmla="*/ 0 h 4930799"/>
              <a:gd name="connsiteX5" fmla="*/ 4417765 w 5166391"/>
              <a:gd name="connsiteY5" fmla="*/ 4920350 h 4930799"/>
              <a:gd name="connsiteX6" fmla="*/ 0 w 5166391"/>
              <a:gd name="connsiteY6" fmla="*/ 4930799 h 4930799"/>
              <a:gd name="connsiteX7" fmla="*/ 2166425 w 5166391"/>
              <a:gd name="connsiteY7" fmla="*/ 0 h 4930799"/>
              <a:gd name="connsiteX0" fmla="*/ 2166425 w 5166391"/>
              <a:gd name="connsiteY0" fmla="*/ 0 h 4930799"/>
              <a:gd name="connsiteX1" fmla="*/ 3154178 w 5166391"/>
              <a:gd name="connsiteY1" fmla="*/ 0 h 4930799"/>
              <a:gd name="connsiteX2" fmla="*/ 4423560 w 5166391"/>
              <a:gd name="connsiteY2" fmla="*/ 0 h 4930799"/>
              <a:gd name="connsiteX3" fmla="*/ 5166391 w 5166391"/>
              <a:gd name="connsiteY3" fmla="*/ 0 h 4930799"/>
              <a:gd name="connsiteX4" fmla="*/ 4417765 w 5166391"/>
              <a:gd name="connsiteY4" fmla="*/ 4920350 h 4930799"/>
              <a:gd name="connsiteX5" fmla="*/ 0 w 5166391"/>
              <a:gd name="connsiteY5" fmla="*/ 4930799 h 4930799"/>
              <a:gd name="connsiteX6" fmla="*/ 2166425 w 5166391"/>
              <a:gd name="connsiteY6" fmla="*/ 0 h 4930799"/>
              <a:gd name="connsiteX0" fmla="*/ 2166425 w 5166391"/>
              <a:gd name="connsiteY0" fmla="*/ 0 h 4930799"/>
              <a:gd name="connsiteX1" fmla="*/ 3154178 w 5166391"/>
              <a:gd name="connsiteY1" fmla="*/ 0 h 4930799"/>
              <a:gd name="connsiteX2" fmla="*/ 5166391 w 5166391"/>
              <a:gd name="connsiteY2" fmla="*/ 0 h 4930799"/>
              <a:gd name="connsiteX3" fmla="*/ 4417765 w 5166391"/>
              <a:gd name="connsiteY3" fmla="*/ 4920350 h 4930799"/>
              <a:gd name="connsiteX4" fmla="*/ 0 w 5166391"/>
              <a:gd name="connsiteY4" fmla="*/ 4930799 h 4930799"/>
              <a:gd name="connsiteX5" fmla="*/ 2166425 w 5166391"/>
              <a:gd name="connsiteY5" fmla="*/ 0 h 4930799"/>
              <a:gd name="connsiteX0" fmla="*/ 2166425 w 5166391"/>
              <a:gd name="connsiteY0" fmla="*/ 0 h 4930799"/>
              <a:gd name="connsiteX1" fmla="*/ 5166391 w 5166391"/>
              <a:gd name="connsiteY1" fmla="*/ 0 h 4930799"/>
              <a:gd name="connsiteX2" fmla="*/ 4417765 w 5166391"/>
              <a:gd name="connsiteY2" fmla="*/ 4920350 h 4930799"/>
              <a:gd name="connsiteX3" fmla="*/ 0 w 5166391"/>
              <a:gd name="connsiteY3" fmla="*/ 4930799 h 4930799"/>
              <a:gd name="connsiteX4" fmla="*/ 2166425 w 5166391"/>
              <a:gd name="connsiteY4" fmla="*/ 0 h 4930799"/>
              <a:gd name="connsiteX0" fmla="*/ 1939568 w 5166391"/>
              <a:gd name="connsiteY0" fmla="*/ 525998 h 4930799"/>
              <a:gd name="connsiteX1" fmla="*/ 5166391 w 5166391"/>
              <a:gd name="connsiteY1" fmla="*/ 0 h 4930799"/>
              <a:gd name="connsiteX2" fmla="*/ 4417765 w 5166391"/>
              <a:gd name="connsiteY2" fmla="*/ 4920350 h 4930799"/>
              <a:gd name="connsiteX3" fmla="*/ 0 w 5166391"/>
              <a:gd name="connsiteY3" fmla="*/ 4930799 h 4930799"/>
              <a:gd name="connsiteX4" fmla="*/ 1939568 w 5166391"/>
              <a:gd name="connsiteY4" fmla="*/ 525998 h 4930799"/>
              <a:gd name="connsiteX0" fmla="*/ 1939568 w 4440451"/>
              <a:gd name="connsiteY0" fmla="*/ 31879 h 4436680"/>
              <a:gd name="connsiteX1" fmla="*/ 4440451 w 4440451"/>
              <a:gd name="connsiteY1" fmla="*/ 0 h 4436680"/>
              <a:gd name="connsiteX2" fmla="*/ 4417765 w 4440451"/>
              <a:gd name="connsiteY2" fmla="*/ 4426231 h 4436680"/>
              <a:gd name="connsiteX3" fmla="*/ 0 w 4440451"/>
              <a:gd name="connsiteY3" fmla="*/ 4436680 h 4436680"/>
              <a:gd name="connsiteX4" fmla="*/ 1939568 w 4440451"/>
              <a:gd name="connsiteY4" fmla="*/ 31879 h 4436680"/>
              <a:gd name="connsiteX0" fmla="*/ 1939568 w 4451793"/>
              <a:gd name="connsiteY0" fmla="*/ 23909 h 4428710"/>
              <a:gd name="connsiteX1" fmla="*/ 4451793 w 4451793"/>
              <a:gd name="connsiteY1" fmla="*/ 0 h 4428710"/>
              <a:gd name="connsiteX2" fmla="*/ 4417765 w 4451793"/>
              <a:gd name="connsiteY2" fmla="*/ 4418261 h 4428710"/>
              <a:gd name="connsiteX3" fmla="*/ 0 w 4451793"/>
              <a:gd name="connsiteY3" fmla="*/ 4428710 h 4428710"/>
              <a:gd name="connsiteX4" fmla="*/ 1939568 w 4451793"/>
              <a:gd name="connsiteY4" fmla="*/ 23909 h 4428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1793" h="4428710">
                <a:moveTo>
                  <a:pt x="1939568" y="23909"/>
                </a:moveTo>
                <a:lnTo>
                  <a:pt x="4451793" y="0"/>
                </a:lnTo>
                <a:lnTo>
                  <a:pt x="4417765" y="4418261"/>
                </a:lnTo>
                <a:lnTo>
                  <a:pt x="0" y="4428710"/>
                </a:lnTo>
                <a:cubicBezTo>
                  <a:pt x="1025134" y="2115161"/>
                  <a:pt x="1136461" y="1877695"/>
                  <a:pt x="1939568" y="23909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 w="19050">
            <a:noFill/>
          </a:ln>
        </p:spPr>
        <p:txBody>
          <a:bodyPr vert="horz" lIns="454941" tIns="37851" rIns="75702" bIns="72790" rtlCol="0" anchor="b">
            <a:noAutofit/>
          </a:bodyPr>
          <a:lstStyle/>
          <a:p>
            <a:pPr marL="273582" indent="-273582">
              <a:lnSpc>
                <a:spcPct val="9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•"/>
            </a:pPr>
            <a:endParaRPr lang="en-US" sz="1094" dirty="0">
              <a:solidFill>
                <a:schemeClr val="bg1"/>
              </a:solidFill>
              <a:latin typeface="Futura Std Medium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1A938-8E63-4487-8187-FD813DBAC40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09159" y="1796903"/>
            <a:ext cx="6611687" cy="4529286"/>
          </a:xfrm>
        </p:spPr>
        <p:txBody>
          <a:bodyPr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20533E6B-B2D1-4333-A682-B289136FB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47120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8B9007-A17B-4620-8833-6AA9DF6B5E36}"/>
              </a:ext>
            </a:extLst>
          </p:cNvPr>
          <p:cNvCxnSpPr/>
          <p:nvPr/>
        </p:nvCxnSpPr>
        <p:spPr>
          <a:xfrm>
            <a:off x="-9236" y="999836"/>
            <a:ext cx="12198096" cy="0"/>
          </a:xfrm>
          <a:prstGeom prst="line">
            <a:avLst/>
          </a:prstGeom>
          <a:ln w="44450">
            <a:solidFill>
              <a:srgbClr val="46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53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3047" y="1024137"/>
            <a:ext cx="12188953" cy="5833863"/>
          </a:xfrm>
        </p:spPr>
        <p:txBody>
          <a:bodyPr bIns="731520" anchor="ctr"/>
          <a:lstStyle>
            <a:lvl1pPr marL="0" indent="0" algn="ctr">
              <a:buNone/>
              <a:defRPr sz="1800" b="0">
                <a:solidFill>
                  <a:srgbClr val="FF0000"/>
                </a:solidFill>
                <a:latin typeface="+mn-lt"/>
              </a:defRPr>
            </a:lvl1pPr>
          </a:lstStyle>
          <a:p>
            <a:r>
              <a:rPr lang="en-US"/>
              <a:t>Click picture icon to add image</a:t>
            </a:r>
            <a:endParaRPr lang="en-US" dirty="0"/>
          </a:p>
        </p:txBody>
      </p:sp>
      <p:sp>
        <p:nvSpPr>
          <p:cNvPr id="9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420624" y="5239512"/>
            <a:ext cx="11338560" cy="1005840"/>
          </a:xfrm>
          <a:prstGeom prst="parallelogram">
            <a:avLst>
              <a:gd name="adj" fmla="val 30051"/>
            </a:avLst>
          </a:prstGeom>
          <a:solidFill>
            <a:schemeClr val="tx1">
              <a:lumMod val="75000"/>
              <a:alpha val="90000"/>
            </a:schemeClr>
          </a:solidFill>
          <a:ln w="19050">
            <a:noFill/>
          </a:ln>
        </p:spPr>
        <p:txBody>
          <a:bodyPr vert="horz" lIns="454941" tIns="37851" rIns="75702" bIns="72790" rtlCol="0" anchor="b">
            <a:noAutofit/>
          </a:bodyPr>
          <a:lstStyle>
            <a:lvl1pPr>
              <a:defRPr lang="en-US" sz="1094" dirty="0">
                <a:solidFill>
                  <a:schemeClr val="bg1"/>
                </a:solidFill>
                <a:latin typeface="Futura Std Medium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B7014C-EB32-49CA-8640-A8673EB040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60" y="312672"/>
            <a:ext cx="856680" cy="332728"/>
          </a:xfrm>
          <a:prstGeom prst="rect">
            <a:avLst/>
          </a:prstGeom>
        </p:spPr>
      </p:pic>
      <p:sp>
        <p:nvSpPr>
          <p:cNvPr id="10" name="Text Placeholder 2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777071" y="5422392"/>
            <a:ext cx="10625667" cy="64008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86BA76-D03A-447D-93D3-568F9DCEBF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73180F-9071-4DD9-B8DE-15742A0899AE}"/>
              </a:ext>
            </a:extLst>
          </p:cNvPr>
          <p:cNvCxnSpPr/>
          <p:nvPr/>
        </p:nvCxnSpPr>
        <p:spPr>
          <a:xfrm>
            <a:off x="-9236" y="999836"/>
            <a:ext cx="12198096" cy="0"/>
          </a:xfrm>
          <a:prstGeom prst="line">
            <a:avLst/>
          </a:prstGeom>
          <a:ln w="44450">
            <a:solidFill>
              <a:srgbClr val="46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1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3047" y="1024137"/>
            <a:ext cx="6081233" cy="5833863"/>
          </a:xfrm>
        </p:spPr>
        <p:txBody>
          <a:bodyPr bIns="640080" anchor="ctr"/>
          <a:lstStyle>
            <a:lvl1pPr marL="0" indent="0" algn="ctr">
              <a:buNone/>
              <a:defRPr sz="1800">
                <a:solidFill>
                  <a:srgbClr val="FF0000"/>
                </a:solidFill>
                <a:latin typeface="+mn-lt"/>
              </a:defRPr>
            </a:lvl1pPr>
          </a:lstStyle>
          <a:p>
            <a:r>
              <a:rPr lang="en-US"/>
              <a:t>Click picture icon to add image</a:t>
            </a:r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111240" y="1024137"/>
            <a:ext cx="6080760" cy="5833863"/>
          </a:xfrm>
        </p:spPr>
        <p:txBody>
          <a:bodyPr bIns="640080" anchor="ctr"/>
          <a:lstStyle>
            <a:lvl1pPr marL="0" indent="0" algn="ctr">
              <a:buNone/>
              <a:defRPr sz="1800">
                <a:solidFill>
                  <a:srgbClr val="FF0000"/>
                </a:solidFill>
                <a:latin typeface="+mn-lt"/>
              </a:defRPr>
            </a:lvl1pPr>
          </a:lstStyle>
          <a:p>
            <a:r>
              <a:rPr lang="en-US"/>
              <a:t>Click picture icon to add image</a:t>
            </a:r>
            <a:endParaRPr lang="en-US" dirty="0"/>
          </a:p>
        </p:txBody>
      </p:sp>
      <p:sp>
        <p:nvSpPr>
          <p:cNvPr id="9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420624" y="5239512"/>
            <a:ext cx="11338560" cy="1005840"/>
          </a:xfrm>
          <a:prstGeom prst="parallelogram">
            <a:avLst>
              <a:gd name="adj" fmla="val 30051"/>
            </a:avLst>
          </a:prstGeom>
          <a:solidFill>
            <a:schemeClr val="tx1">
              <a:lumMod val="75000"/>
              <a:alpha val="90000"/>
            </a:schemeClr>
          </a:solidFill>
          <a:ln w="19050">
            <a:noFill/>
          </a:ln>
        </p:spPr>
        <p:txBody>
          <a:bodyPr vert="horz" lIns="454941" tIns="37851" rIns="75702" bIns="72790" rtlCol="0" anchor="b">
            <a:noAutofit/>
          </a:bodyPr>
          <a:lstStyle>
            <a:lvl1pPr>
              <a:defRPr lang="en-US" sz="1094" dirty="0">
                <a:solidFill>
                  <a:schemeClr val="bg1"/>
                </a:solidFill>
                <a:latin typeface="Futura Std Medium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B7014C-EB32-49CA-8640-A8673EB040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60" y="312672"/>
            <a:ext cx="856680" cy="332728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073141" y="1024136"/>
            <a:ext cx="45719" cy="5852160"/>
          </a:xfrm>
          <a:solidFill>
            <a:srgbClr val="465050"/>
          </a:solidFill>
        </p:spPr>
        <p:txBody>
          <a:bodyPr vert="horz" lIns="0" tIns="0" rIns="0" bIns="0" rtlCol="0">
            <a:noAutofit/>
          </a:bodyPr>
          <a:lstStyle>
            <a:lvl1pPr>
              <a:defRPr lang="en-US" sz="100" baseline="0" dirty="0"/>
            </a:lvl1pPr>
          </a:lstStyle>
          <a:p>
            <a:pPr marL="0" lv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778932" y="5513832"/>
            <a:ext cx="5120640" cy="4572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8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289224" y="5513832"/>
            <a:ext cx="5120640" cy="4572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8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EFC05F-2B7B-4BAD-A295-538AB9F888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43D539-707E-4EA6-AAC4-13B449A2E3E1}"/>
              </a:ext>
            </a:extLst>
          </p:cNvPr>
          <p:cNvCxnSpPr/>
          <p:nvPr/>
        </p:nvCxnSpPr>
        <p:spPr>
          <a:xfrm>
            <a:off x="-9236" y="999836"/>
            <a:ext cx="12198096" cy="0"/>
          </a:xfrm>
          <a:prstGeom prst="line">
            <a:avLst/>
          </a:prstGeom>
          <a:ln w="44450">
            <a:solidFill>
              <a:srgbClr val="46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75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&amp;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-9549" y="1024128"/>
            <a:ext cx="4114800" cy="5833872"/>
          </a:xfrm>
        </p:spPr>
        <p:txBody>
          <a:bodyPr bIns="640080" anchor="ctr"/>
          <a:lstStyle>
            <a:lvl1pPr marL="0" indent="0" algn="ctr">
              <a:buNone/>
              <a:defRPr sz="1800">
                <a:solidFill>
                  <a:srgbClr val="FF0000"/>
                </a:solidFill>
                <a:latin typeface="+mn-lt"/>
              </a:defRPr>
            </a:lvl1pPr>
          </a:lstStyle>
          <a:p>
            <a:r>
              <a:rPr lang="en-US"/>
              <a:t>Click picture icon to add image</a:t>
            </a:r>
            <a:endParaRPr lang="en-US" dirty="0"/>
          </a:p>
        </p:txBody>
      </p:sp>
      <p:sp>
        <p:nvSpPr>
          <p:cNvPr id="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8077200" y="1024128"/>
            <a:ext cx="4114800" cy="5833872"/>
          </a:xfrm>
        </p:spPr>
        <p:txBody>
          <a:bodyPr bIns="640080" anchor="ctr"/>
          <a:lstStyle>
            <a:lvl1pPr marL="0" indent="0" algn="ctr">
              <a:buNone/>
              <a:defRPr sz="1800" b="0">
                <a:solidFill>
                  <a:srgbClr val="FF0000"/>
                </a:solidFill>
                <a:latin typeface="+mn-lt"/>
              </a:defRPr>
            </a:lvl1pPr>
          </a:lstStyle>
          <a:p>
            <a:r>
              <a:rPr lang="en-US"/>
              <a:t>Click picture icon to add image</a:t>
            </a:r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124192" y="1024128"/>
            <a:ext cx="3931920" cy="5833872"/>
          </a:xfrm>
        </p:spPr>
        <p:txBody>
          <a:bodyPr bIns="640080" anchor="ctr"/>
          <a:lstStyle>
            <a:lvl1pPr marL="0" indent="0" algn="ctr">
              <a:buNone/>
              <a:defRPr sz="1800" b="0">
                <a:solidFill>
                  <a:srgbClr val="FF0000"/>
                </a:solidFill>
                <a:latin typeface="+mn-lt"/>
              </a:defRPr>
            </a:lvl1pPr>
          </a:lstStyle>
          <a:p>
            <a:r>
              <a:rPr lang="en-US"/>
              <a:t>Click picture icon to add image</a:t>
            </a:r>
            <a:endParaRPr lang="en-US" dirty="0"/>
          </a:p>
        </p:txBody>
      </p:sp>
      <p:sp>
        <p:nvSpPr>
          <p:cNvPr id="16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420624" y="5239512"/>
            <a:ext cx="11338560" cy="1005840"/>
          </a:xfrm>
          <a:prstGeom prst="parallelogram">
            <a:avLst>
              <a:gd name="adj" fmla="val 30682"/>
            </a:avLst>
          </a:prstGeom>
          <a:solidFill>
            <a:schemeClr val="tx1">
              <a:lumMod val="75000"/>
              <a:alpha val="90000"/>
            </a:schemeClr>
          </a:solidFill>
          <a:ln w="19050">
            <a:noFill/>
          </a:ln>
        </p:spPr>
        <p:txBody>
          <a:bodyPr vert="horz" lIns="454941" tIns="37851" rIns="75702" bIns="72790" rtlCol="0" anchor="b">
            <a:noAutofit/>
          </a:bodyPr>
          <a:lstStyle>
            <a:lvl1pPr>
              <a:defRPr lang="en-US" sz="1094" dirty="0">
                <a:solidFill>
                  <a:schemeClr val="bg1"/>
                </a:solidFill>
                <a:latin typeface="Futura Std Medium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04332" y="5513832"/>
            <a:ext cx="3108960" cy="4572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444951" y="5513832"/>
            <a:ext cx="3291840" cy="4572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8270598" y="5513832"/>
            <a:ext cx="3108960" cy="4572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091862" y="1024128"/>
            <a:ext cx="45719" cy="5852160"/>
          </a:xfrm>
          <a:solidFill>
            <a:srgbClr val="465050"/>
          </a:solidFill>
        </p:spPr>
        <p:txBody>
          <a:bodyPr vert="horz" lIns="0" tIns="0" rIns="0" bIns="0" rtlCol="0">
            <a:noAutofit/>
          </a:bodyPr>
          <a:lstStyle>
            <a:lvl1pPr>
              <a:defRPr lang="en-US" sz="100" baseline="0" dirty="0"/>
            </a:lvl1pPr>
          </a:lstStyle>
          <a:p>
            <a:pPr marL="0" lv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8042723" y="1024128"/>
            <a:ext cx="47866" cy="5852160"/>
          </a:xfrm>
          <a:solidFill>
            <a:srgbClr val="465050"/>
          </a:solidFill>
        </p:spPr>
        <p:txBody>
          <a:bodyPr vert="horz" lIns="0" tIns="0" rIns="0" bIns="0" rtlCol="0">
            <a:noAutofit/>
          </a:bodyPr>
          <a:lstStyle>
            <a:lvl1pPr>
              <a:defRPr lang="en-US" sz="100" baseline="0" dirty="0"/>
            </a:lvl1pPr>
          </a:lstStyle>
          <a:p>
            <a:pPr marL="0" lv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4B10EDE-2F38-4F07-805A-27611CDDC7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60" y="312672"/>
            <a:ext cx="856680" cy="3327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51FE5D1-51EB-4B07-8D1E-65BD37C8B2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EA9A7C-A7A8-40E9-9E64-EA867BAEF1E4}"/>
              </a:ext>
            </a:extLst>
          </p:cNvPr>
          <p:cNvCxnSpPr/>
          <p:nvPr/>
        </p:nvCxnSpPr>
        <p:spPr>
          <a:xfrm>
            <a:off x="-9236" y="999836"/>
            <a:ext cx="12198096" cy="0"/>
          </a:xfrm>
          <a:prstGeom prst="line">
            <a:avLst/>
          </a:prstGeom>
          <a:ln w="44450">
            <a:solidFill>
              <a:srgbClr val="46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53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&amp;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41E98210-3B61-406A-92F0-0EA102D5306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155113" y="1024128"/>
            <a:ext cx="3036887" cy="5833872"/>
          </a:xfrm>
        </p:spPr>
        <p:txBody>
          <a:bodyPr bIns="822960" anchor="ctr" anchorCtr="0"/>
          <a:lstStyle>
            <a:lvl1pPr marL="0" indent="0" algn="ctr">
              <a:buFontTx/>
              <a:buNone/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picture icon to add image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024128"/>
            <a:ext cx="3017520" cy="5833872"/>
          </a:xfrm>
        </p:spPr>
        <p:txBody>
          <a:bodyPr bIns="822960" anchor="ctr"/>
          <a:lstStyle>
            <a:lvl1pPr marL="0" indent="0" algn="ctr">
              <a:buNone/>
              <a:defRPr sz="1600">
                <a:solidFill>
                  <a:srgbClr val="FF0000"/>
                </a:solidFill>
                <a:latin typeface="+mn-lt"/>
              </a:defRPr>
            </a:lvl1pPr>
          </a:lstStyle>
          <a:p>
            <a:r>
              <a:rPr lang="en-US"/>
              <a:t>Click picture icon to add image</a:t>
            </a:r>
            <a:endParaRPr lang="en-US" dirty="0"/>
          </a:p>
        </p:txBody>
      </p:sp>
      <p:sp>
        <p:nvSpPr>
          <p:cNvPr id="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6097317" y="1024128"/>
            <a:ext cx="3017520" cy="5833872"/>
          </a:xfrm>
        </p:spPr>
        <p:txBody>
          <a:bodyPr bIns="822960" anchor="ctr"/>
          <a:lstStyle>
            <a:lvl1pPr marL="0" indent="0" algn="ctr">
              <a:buNone/>
              <a:defRPr sz="1600" b="0">
                <a:solidFill>
                  <a:srgbClr val="FF0000"/>
                </a:solidFill>
                <a:latin typeface="+mn-lt"/>
              </a:defRPr>
            </a:lvl1pPr>
          </a:lstStyle>
          <a:p>
            <a:r>
              <a:rPr lang="en-US"/>
              <a:t>Click picture icon to add image</a:t>
            </a:r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047585" y="1024128"/>
            <a:ext cx="3017520" cy="5833872"/>
          </a:xfrm>
        </p:spPr>
        <p:txBody>
          <a:bodyPr bIns="822960" anchor="ctr"/>
          <a:lstStyle>
            <a:lvl1pPr marL="0" indent="0" algn="ctr">
              <a:buNone/>
              <a:defRPr sz="1600">
                <a:solidFill>
                  <a:srgbClr val="FF0000"/>
                </a:solidFill>
                <a:latin typeface="+mn-lt"/>
              </a:defRPr>
            </a:lvl1pPr>
          </a:lstStyle>
          <a:p>
            <a:r>
              <a:rPr lang="en-US"/>
              <a:t>Click picture icon to add image</a:t>
            </a:r>
            <a:endParaRPr lang="en-US" dirty="0"/>
          </a:p>
        </p:txBody>
      </p:sp>
      <p:sp>
        <p:nvSpPr>
          <p:cNvPr id="16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179178" y="5239512"/>
            <a:ext cx="11833644" cy="1005840"/>
          </a:xfrm>
          <a:prstGeom prst="parallelogram">
            <a:avLst>
              <a:gd name="adj" fmla="val 28788"/>
            </a:avLst>
          </a:prstGeom>
          <a:solidFill>
            <a:schemeClr val="tx1">
              <a:lumMod val="75000"/>
              <a:alpha val="90000"/>
            </a:schemeClr>
          </a:solidFill>
          <a:ln w="19050">
            <a:noFill/>
          </a:ln>
        </p:spPr>
        <p:txBody>
          <a:bodyPr vert="horz" lIns="454941" tIns="37851" rIns="75702" bIns="72790" rtlCol="0" anchor="b">
            <a:noAutofit/>
          </a:bodyPr>
          <a:lstStyle>
            <a:lvl1pPr>
              <a:defRPr lang="en-US" sz="1094" dirty="0">
                <a:solidFill>
                  <a:schemeClr val="bg1"/>
                </a:solidFill>
                <a:latin typeface="Futura Std Medium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06939" y="5513832"/>
            <a:ext cx="2514600" cy="4572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141737" y="5513832"/>
            <a:ext cx="2834640" cy="457200"/>
          </a:xfrm>
        </p:spPr>
        <p:txBody>
          <a:bodyPr vert="horz" lIns="0" tIns="0" rIns="0" bIns="0" rtlCol="0" anchor="ctr" anchorCtr="0">
            <a:noAutofit/>
          </a:bodyPr>
          <a:lstStyle>
            <a:lvl1pPr algn="ctr">
              <a:spcBef>
                <a:spcPts val="0"/>
              </a:spcBef>
              <a:defRPr lang="en-US" sz="2000" b="0" cap="none" baseline="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to add text</a:t>
            </a:r>
            <a:endParaRPr lang="en-US" dirty="0"/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190347" y="5513832"/>
            <a:ext cx="2832812" cy="457200"/>
          </a:xfrm>
        </p:spPr>
        <p:txBody>
          <a:bodyPr vert="horz" lIns="0" tIns="0" rIns="0" bIns="0" rtlCol="0" anchor="ctr" anchorCtr="0">
            <a:noAutofit/>
          </a:bodyPr>
          <a:lstStyle>
            <a:lvl1pPr algn="ctr">
              <a:spcBef>
                <a:spcPts val="0"/>
              </a:spcBef>
              <a:defRPr lang="en-US" sz="2000" b="0" cap="none" baseline="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to add text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09693" y="1024128"/>
            <a:ext cx="45719" cy="5852160"/>
          </a:xfrm>
          <a:solidFill>
            <a:srgbClr val="465050"/>
          </a:solidFill>
        </p:spPr>
        <p:txBody>
          <a:bodyPr vert="horz" lIns="0" tIns="0" rIns="0" bIns="0" rtlCol="0">
            <a:noAutofit/>
          </a:bodyPr>
          <a:lstStyle>
            <a:lvl1pPr>
              <a:defRPr lang="en-US" sz="100" baseline="0" smtClean="0"/>
            </a:lvl1pPr>
          </a:lstStyle>
          <a:p>
            <a:pPr marL="0" lvl="0" indent="0">
              <a:buNone/>
            </a:pPr>
            <a:r>
              <a:rPr lang="en-US"/>
              <a:t> 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6057278" y="1024128"/>
            <a:ext cx="47866" cy="5852160"/>
          </a:xfrm>
          <a:solidFill>
            <a:srgbClr val="465050"/>
          </a:solidFill>
        </p:spPr>
        <p:txBody>
          <a:bodyPr/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US"/>
              <a:t>  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4B10EDE-2F38-4F07-805A-27611CDDC7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60" y="312672"/>
            <a:ext cx="856680" cy="332728"/>
          </a:xfrm>
          <a:prstGeom prst="rect">
            <a:avLst/>
          </a:prstGeom>
        </p:spPr>
      </p:pic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A99E06A1-DC41-4065-AB83-0AB81BDF46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07010" y="1024128"/>
            <a:ext cx="47866" cy="5852160"/>
          </a:xfrm>
          <a:solidFill>
            <a:srgbClr val="465050"/>
          </a:solidFill>
        </p:spPr>
        <p:txBody>
          <a:bodyPr vert="horz" lIns="0" tIns="0" rIns="0" bIns="0" rtlCol="0">
            <a:noAutofit/>
          </a:bodyPr>
          <a:lstStyle>
            <a:lvl1pPr>
              <a:defRPr lang="en-US" sz="100" baseline="0" dirty="0"/>
            </a:lvl1pPr>
          </a:lstStyle>
          <a:p>
            <a:pPr marL="0" lvl="0" indent="0">
              <a:buNone/>
            </a:pPr>
            <a:r>
              <a:rPr lang="en-US"/>
              <a:t>  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36BD653-3D98-4AC9-9964-E7ECEDC460C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ltGray">
          <a:xfrm>
            <a:off x="9237129" y="5513832"/>
            <a:ext cx="2514600" cy="457200"/>
          </a:xfrm>
        </p:spPr>
        <p:txBody>
          <a:bodyPr vert="horz" lIns="0" tIns="0" rIns="0" bIns="0" rtlCol="0" anchor="ctr" anchorCtr="0">
            <a:noAutofit/>
          </a:bodyPr>
          <a:lstStyle>
            <a:lvl1pPr algn="ctr">
              <a:spcBef>
                <a:spcPts val="0"/>
              </a:spcBef>
              <a:defRPr lang="en-US" sz="2000" b="0" cap="none" baseline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to add text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5B3BF7-A00B-418D-A4C6-91EB41110A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0D4459-2BBF-4C4E-BC46-E65DF78F446D}"/>
              </a:ext>
            </a:extLst>
          </p:cNvPr>
          <p:cNvCxnSpPr/>
          <p:nvPr/>
        </p:nvCxnSpPr>
        <p:spPr>
          <a:xfrm>
            <a:off x="-9236" y="999836"/>
            <a:ext cx="12198096" cy="0"/>
          </a:xfrm>
          <a:prstGeom prst="line">
            <a:avLst/>
          </a:prstGeom>
          <a:ln w="44450">
            <a:solidFill>
              <a:srgbClr val="46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64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3047" y="1024137"/>
            <a:ext cx="12188953" cy="5833863"/>
          </a:xfrm>
        </p:spPr>
        <p:txBody>
          <a:bodyPr bIns="457200" anchor="ctr"/>
          <a:lstStyle>
            <a:lvl1pPr marL="0" indent="0" algn="ctr">
              <a:buNone/>
              <a:defRPr sz="1600">
                <a:solidFill>
                  <a:srgbClr val="FF0000"/>
                </a:solidFill>
                <a:latin typeface="+mn-lt"/>
              </a:defRPr>
            </a:lvl1pPr>
          </a:lstStyle>
          <a:p>
            <a:r>
              <a:rPr lang="en-US"/>
              <a:t>Click picture icon to add image</a:t>
            </a:r>
            <a:endParaRPr lang="en-US" dirty="0"/>
          </a:p>
        </p:txBody>
      </p:sp>
      <p:sp>
        <p:nvSpPr>
          <p:cNvPr id="9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-510706" y="4749440"/>
            <a:ext cx="9248306" cy="1495912"/>
          </a:xfrm>
          <a:prstGeom prst="parallelogram">
            <a:avLst>
              <a:gd name="adj" fmla="val 30051"/>
            </a:avLst>
          </a:prstGeom>
          <a:solidFill>
            <a:schemeClr val="tx1">
              <a:lumMod val="75000"/>
              <a:alpha val="90000"/>
            </a:schemeClr>
          </a:solidFill>
          <a:ln w="19050">
            <a:noFill/>
          </a:ln>
        </p:spPr>
        <p:txBody>
          <a:bodyPr vert="horz" lIns="454941" tIns="37851" rIns="75702" bIns="72790" rtlCol="0" anchor="b">
            <a:noAutofit/>
          </a:bodyPr>
          <a:lstStyle>
            <a:lvl1pPr>
              <a:defRPr lang="en-US" sz="1094" dirty="0">
                <a:solidFill>
                  <a:schemeClr val="bg1"/>
                </a:solidFill>
                <a:latin typeface="Futura Std Medium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B7014C-EB32-49CA-8640-A8673EB040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60" y="312672"/>
            <a:ext cx="856680" cy="332728"/>
          </a:xfrm>
          <a:prstGeom prst="rect">
            <a:avLst/>
          </a:prstGeom>
        </p:spPr>
      </p:pic>
      <p:sp>
        <p:nvSpPr>
          <p:cNvPr id="10" name="Text Placeholder 2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06940" y="4836996"/>
            <a:ext cx="7863840" cy="132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3">
            <a:extLst>
              <a:ext uri="{FF2B5EF4-FFF2-40B4-BE49-F238E27FC236}">
                <a16:creationId xmlns:a16="http://schemas.microsoft.com/office/drawing/2014/main" id="{B1ED78A0-A56B-4703-A84F-DDB45C4928A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80401" y="4749440"/>
            <a:ext cx="2926080" cy="1495912"/>
          </a:xfrm>
          <a:prstGeom prst="parallelogram">
            <a:avLst>
              <a:gd name="adj" fmla="val 30051"/>
            </a:avLst>
          </a:prstGeom>
          <a:solidFill>
            <a:schemeClr val="bg1"/>
          </a:solidFill>
          <a:ln w="19050">
            <a:noFill/>
          </a:ln>
        </p:spPr>
        <p:txBody>
          <a:bodyPr vert="horz" lIns="454941" tIns="37851" rIns="75702" bIns="72790" rtlCol="0" anchor="b">
            <a:noAutofit/>
          </a:bodyPr>
          <a:lstStyle>
            <a:lvl1pPr marL="0" indent="0">
              <a:buNone/>
              <a:defRPr lang="en-US" sz="1094" dirty="0">
                <a:solidFill>
                  <a:schemeClr val="bg1"/>
                </a:solidFill>
                <a:latin typeface="Futura Std Medium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71AC3-625A-4C34-ACE1-5D93DAC1F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31CBF66-77EF-44DB-ACBB-09A4D8263E8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802309" y="4836996"/>
            <a:ext cx="1920240" cy="1320800"/>
          </a:xfrm>
        </p:spPr>
        <p:txBody>
          <a:bodyPr anchor="b" anchorCtr="0"/>
          <a:lstStyle>
            <a:lvl1pPr marL="0" indent="0" algn="ctr">
              <a:buFontTx/>
              <a:buNone/>
              <a:defRPr sz="1200">
                <a:solidFill>
                  <a:srgbClr val="FF0000"/>
                </a:solidFill>
              </a:defRPr>
            </a:lvl1pPr>
            <a:lvl2pPr marL="386674" indent="0">
              <a:buFontTx/>
              <a:buNone/>
              <a:defRPr/>
            </a:lvl2pPr>
            <a:lvl3pPr marL="704088" indent="0">
              <a:buFontTx/>
              <a:buNone/>
              <a:defRPr/>
            </a:lvl3pPr>
            <a:lvl4pPr marL="987552" indent="0">
              <a:buFontTx/>
              <a:buNone/>
              <a:defRPr/>
            </a:lvl4pPr>
            <a:lvl5pPr marL="1261872" indent="0">
              <a:buFontTx/>
              <a:buNone/>
              <a:defRPr/>
            </a:lvl5pPr>
          </a:lstStyle>
          <a:p>
            <a:pPr lvl="0"/>
            <a:r>
              <a:rPr lang="en-US"/>
              <a:t>Click picture icon to add logo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772A10-09E0-42AF-8D63-44A86DEE3550}"/>
              </a:ext>
            </a:extLst>
          </p:cNvPr>
          <p:cNvCxnSpPr/>
          <p:nvPr/>
        </p:nvCxnSpPr>
        <p:spPr>
          <a:xfrm>
            <a:off x="-9236" y="999836"/>
            <a:ext cx="12198096" cy="0"/>
          </a:xfrm>
          <a:prstGeom prst="line">
            <a:avLst/>
          </a:prstGeom>
          <a:ln w="44450">
            <a:solidFill>
              <a:srgbClr val="46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&amp; 1 Image w Fa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4483608" y="1024128"/>
            <a:ext cx="7708392" cy="5833872"/>
          </a:xfrm>
          <a:custGeom>
            <a:avLst/>
            <a:gdLst>
              <a:gd name="connsiteX0" fmla="*/ 0 w 12192001"/>
              <a:gd name="connsiteY0" fmla="*/ 0 h 5833863"/>
              <a:gd name="connsiteX1" fmla="*/ 12192001 w 12192001"/>
              <a:gd name="connsiteY1" fmla="*/ 0 h 5833863"/>
              <a:gd name="connsiteX2" fmla="*/ 12192001 w 12192001"/>
              <a:gd name="connsiteY2" fmla="*/ 5833863 h 5833863"/>
              <a:gd name="connsiteX3" fmla="*/ 0 w 12192001"/>
              <a:gd name="connsiteY3" fmla="*/ 5833863 h 5833863"/>
              <a:gd name="connsiteX4" fmla="*/ 0 w 12192001"/>
              <a:gd name="connsiteY4" fmla="*/ 0 h 5833863"/>
              <a:gd name="connsiteX0" fmla="*/ 6804838 w 12192001"/>
              <a:gd name="connsiteY0" fmla="*/ 10632 h 5833863"/>
              <a:gd name="connsiteX1" fmla="*/ 12192001 w 12192001"/>
              <a:gd name="connsiteY1" fmla="*/ 0 h 5833863"/>
              <a:gd name="connsiteX2" fmla="*/ 12192001 w 12192001"/>
              <a:gd name="connsiteY2" fmla="*/ 5833863 h 5833863"/>
              <a:gd name="connsiteX3" fmla="*/ 0 w 12192001"/>
              <a:gd name="connsiteY3" fmla="*/ 5833863 h 5833863"/>
              <a:gd name="connsiteX4" fmla="*/ 6804838 w 12192001"/>
              <a:gd name="connsiteY4" fmla="*/ 10632 h 5833863"/>
              <a:gd name="connsiteX0" fmla="*/ 1424764 w 6811927"/>
              <a:gd name="connsiteY0" fmla="*/ 10632 h 5844496"/>
              <a:gd name="connsiteX1" fmla="*/ 6811927 w 6811927"/>
              <a:gd name="connsiteY1" fmla="*/ 0 h 5844496"/>
              <a:gd name="connsiteX2" fmla="*/ 6811927 w 6811927"/>
              <a:gd name="connsiteY2" fmla="*/ 5833863 h 5844496"/>
              <a:gd name="connsiteX3" fmla="*/ 0 w 6811927"/>
              <a:gd name="connsiteY3" fmla="*/ 5844496 h 5844496"/>
              <a:gd name="connsiteX4" fmla="*/ 1424764 w 6811927"/>
              <a:gd name="connsiteY4" fmla="*/ 10632 h 5844496"/>
              <a:gd name="connsiteX0" fmla="*/ 1392866 w 6811927"/>
              <a:gd name="connsiteY0" fmla="*/ 0 h 5855130"/>
              <a:gd name="connsiteX1" fmla="*/ 6811927 w 6811927"/>
              <a:gd name="connsiteY1" fmla="*/ 10634 h 5855130"/>
              <a:gd name="connsiteX2" fmla="*/ 6811927 w 6811927"/>
              <a:gd name="connsiteY2" fmla="*/ 5844497 h 5855130"/>
              <a:gd name="connsiteX3" fmla="*/ 0 w 6811927"/>
              <a:gd name="connsiteY3" fmla="*/ 5855130 h 5855130"/>
              <a:gd name="connsiteX4" fmla="*/ 1392866 w 6811927"/>
              <a:gd name="connsiteY4" fmla="*/ 0 h 5855130"/>
              <a:gd name="connsiteX0" fmla="*/ 1392866 w 6811927"/>
              <a:gd name="connsiteY0" fmla="*/ 586 h 5855716"/>
              <a:gd name="connsiteX1" fmla="*/ 6811927 w 6811927"/>
              <a:gd name="connsiteY1" fmla="*/ 0 h 5855716"/>
              <a:gd name="connsiteX2" fmla="*/ 6811927 w 6811927"/>
              <a:gd name="connsiteY2" fmla="*/ 5845083 h 5855716"/>
              <a:gd name="connsiteX3" fmla="*/ 0 w 6811927"/>
              <a:gd name="connsiteY3" fmla="*/ 5855716 h 5855716"/>
              <a:gd name="connsiteX4" fmla="*/ 1392866 w 6811927"/>
              <a:gd name="connsiteY4" fmla="*/ 586 h 5855716"/>
              <a:gd name="connsiteX0" fmla="*/ 1280685 w 6811927"/>
              <a:gd name="connsiteY0" fmla="*/ 586 h 5855716"/>
              <a:gd name="connsiteX1" fmla="*/ 6811927 w 6811927"/>
              <a:gd name="connsiteY1" fmla="*/ 0 h 5855716"/>
              <a:gd name="connsiteX2" fmla="*/ 6811927 w 6811927"/>
              <a:gd name="connsiteY2" fmla="*/ 5845083 h 5855716"/>
              <a:gd name="connsiteX3" fmla="*/ 0 w 6811927"/>
              <a:gd name="connsiteY3" fmla="*/ 5855716 h 5855716"/>
              <a:gd name="connsiteX4" fmla="*/ 1280685 w 6811927"/>
              <a:gd name="connsiteY4" fmla="*/ 586 h 5855716"/>
              <a:gd name="connsiteX0" fmla="*/ 1233942 w 6765184"/>
              <a:gd name="connsiteY0" fmla="*/ 586 h 5845083"/>
              <a:gd name="connsiteX1" fmla="*/ 6765184 w 6765184"/>
              <a:gd name="connsiteY1" fmla="*/ 0 h 5845083"/>
              <a:gd name="connsiteX2" fmla="*/ 6765184 w 6765184"/>
              <a:gd name="connsiteY2" fmla="*/ 5845083 h 5845083"/>
              <a:gd name="connsiteX3" fmla="*/ 0 w 6765184"/>
              <a:gd name="connsiteY3" fmla="*/ 5845083 h 5845083"/>
              <a:gd name="connsiteX4" fmla="*/ 1233942 w 6765184"/>
              <a:gd name="connsiteY4" fmla="*/ 586 h 584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5184" h="5845083">
                <a:moveTo>
                  <a:pt x="1233942" y="586"/>
                </a:moveTo>
                <a:lnTo>
                  <a:pt x="6765184" y="0"/>
                </a:lnTo>
                <a:lnTo>
                  <a:pt x="6765184" y="5845083"/>
                </a:lnTo>
                <a:lnTo>
                  <a:pt x="0" y="5845083"/>
                </a:lnTo>
                <a:lnTo>
                  <a:pt x="1233942" y="586"/>
                </a:lnTo>
                <a:close/>
              </a:path>
            </a:pathLst>
          </a:custGeom>
          <a:noFill/>
        </p:spPr>
        <p:txBody>
          <a:bodyPr bIns="731520" anchor="ctr"/>
          <a:lstStyle>
            <a:lvl1pPr marL="0" indent="0" algn="ctr">
              <a:buNone/>
              <a:defRPr sz="1800">
                <a:solidFill>
                  <a:srgbClr val="FF0000"/>
                </a:solidFill>
                <a:latin typeface="+mn-lt"/>
              </a:defRPr>
            </a:lvl1pPr>
          </a:lstStyle>
          <a:p>
            <a:r>
              <a:rPr lang="en-US"/>
              <a:t>Click picture icon to add image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B7014C-EB32-49CA-8640-A8673EB040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60" y="312672"/>
            <a:ext cx="856680" cy="3327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BE382D4-3AC2-49F9-B25C-6147C6B70C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E29014A-1667-4104-A12B-5AC4AEA177A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4870" y="1231208"/>
            <a:ext cx="3901324" cy="4420512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00F944-470E-4876-A67E-A4B36A1B13B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36083" y="5836609"/>
            <a:ext cx="2476500" cy="822960"/>
          </a:xfrm>
        </p:spPr>
        <p:txBody>
          <a:bodyPr anchor="ctr" anchorCtr="0"/>
          <a:lstStyle>
            <a:lvl1pPr marL="0" indent="0">
              <a:buNone/>
              <a:defRPr sz="1200" b="0">
                <a:solidFill>
                  <a:srgbClr val="FF0000"/>
                </a:solidFill>
              </a:defRPr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picture icon to add logo</a:t>
            </a:r>
          </a:p>
        </p:txBody>
      </p:sp>
      <p:sp>
        <p:nvSpPr>
          <p:cNvPr id="15" name="Right Triangle 18">
            <a:extLst>
              <a:ext uri="{FF2B5EF4-FFF2-40B4-BE49-F238E27FC236}">
                <a16:creationId xmlns:a16="http://schemas.microsoft.com/office/drawing/2014/main" id="{C1D1ECE8-5D2B-410A-8034-F23B90539DCF}"/>
              </a:ext>
            </a:extLst>
          </p:cNvPr>
          <p:cNvSpPr/>
          <p:nvPr/>
        </p:nvSpPr>
        <p:spPr>
          <a:xfrm rot="6201911" flipV="1">
            <a:off x="2496018" y="3331535"/>
            <a:ext cx="5234296" cy="374133"/>
          </a:xfrm>
          <a:custGeom>
            <a:avLst/>
            <a:gdLst>
              <a:gd name="connsiteX0" fmla="*/ 0 w 5331354"/>
              <a:gd name="connsiteY0" fmla="*/ 399619 h 399619"/>
              <a:gd name="connsiteX1" fmla="*/ 0 w 5331354"/>
              <a:gd name="connsiteY1" fmla="*/ 0 h 399619"/>
              <a:gd name="connsiteX2" fmla="*/ 5331354 w 5331354"/>
              <a:gd name="connsiteY2" fmla="*/ 399619 h 399619"/>
              <a:gd name="connsiteX3" fmla="*/ 0 w 5331354"/>
              <a:gd name="connsiteY3" fmla="*/ 399619 h 399619"/>
              <a:gd name="connsiteX0" fmla="*/ 0 w 5331354"/>
              <a:gd name="connsiteY0" fmla="*/ 383433 h 383433"/>
              <a:gd name="connsiteX1" fmla="*/ 113815 w 5331354"/>
              <a:gd name="connsiteY1" fmla="*/ 0 h 383433"/>
              <a:gd name="connsiteX2" fmla="*/ 5331354 w 5331354"/>
              <a:gd name="connsiteY2" fmla="*/ 383433 h 383433"/>
              <a:gd name="connsiteX3" fmla="*/ 0 w 5331354"/>
              <a:gd name="connsiteY3" fmla="*/ 383433 h 383433"/>
              <a:gd name="connsiteX0" fmla="*/ 0 w 5315968"/>
              <a:gd name="connsiteY0" fmla="*/ 394410 h 394410"/>
              <a:gd name="connsiteX1" fmla="*/ 98429 w 5315968"/>
              <a:gd name="connsiteY1" fmla="*/ 0 h 394410"/>
              <a:gd name="connsiteX2" fmla="*/ 5315968 w 5315968"/>
              <a:gd name="connsiteY2" fmla="*/ 383433 h 394410"/>
              <a:gd name="connsiteX3" fmla="*/ 0 w 5315968"/>
              <a:gd name="connsiteY3" fmla="*/ 394410 h 394410"/>
              <a:gd name="connsiteX0" fmla="*/ 0 w 5315968"/>
              <a:gd name="connsiteY0" fmla="*/ 393107 h 393107"/>
              <a:gd name="connsiteX1" fmla="*/ 123037 w 5315968"/>
              <a:gd name="connsiteY1" fmla="*/ 0 h 393107"/>
              <a:gd name="connsiteX2" fmla="*/ 5315968 w 5315968"/>
              <a:gd name="connsiteY2" fmla="*/ 382130 h 393107"/>
              <a:gd name="connsiteX3" fmla="*/ 0 w 5315968"/>
              <a:gd name="connsiteY3" fmla="*/ 393107 h 393107"/>
              <a:gd name="connsiteX0" fmla="*/ 0 w 5232508"/>
              <a:gd name="connsiteY0" fmla="*/ 394326 h 394326"/>
              <a:gd name="connsiteX1" fmla="*/ 39577 w 5232508"/>
              <a:gd name="connsiteY1" fmla="*/ 0 h 394326"/>
              <a:gd name="connsiteX2" fmla="*/ 5232508 w 5232508"/>
              <a:gd name="connsiteY2" fmla="*/ 382130 h 394326"/>
              <a:gd name="connsiteX3" fmla="*/ 0 w 5232508"/>
              <a:gd name="connsiteY3" fmla="*/ 394326 h 394326"/>
              <a:gd name="connsiteX0" fmla="*/ 0 w 5232508"/>
              <a:gd name="connsiteY0" fmla="*/ 370869 h 370869"/>
              <a:gd name="connsiteX1" fmla="*/ 99143 w 5232508"/>
              <a:gd name="connsiteY1" fmla="*/ 0 h 370869"/>
              <a:gd name="connsiteX2" fmla="*/ 5232508 w 5232508"/>
              <a:gd name="connsiteY2" fmla="*/ 358673 h 370869"/>
              <a:gd name="connsiteX3" fmla="*/ 0 w 5232508"/>
              <a:gd name="connsiteY3" fmla="*/ 370869 h 370869"/>
              <a:gd name="connsiteX0" fmla="*/ 0 w 5232508"/>
              <a:gd name="connsiteY0" fmla="*/ 370869 h 370869"/>
              <a:gd name="connsiteX1" fmla="*/ 99143 w 5232508"/>
              <a:gd name="connsiteY1" fmla="*/ 0 h 370869"/>
              <a:gd name="connsiteX2" fmla="*/ 5232508 w 5232508"/>
              <a:gd name="connsiteY2" fmla="*/ 358673 h 370869"/>
              <a:gd name="connsiteX3" fmla="*/ 0 w 5232508"/>
              <a:gd name="connsiteY3" fmla="*/ 370869 h 370869"/>
              <a:gd name="connsiteX0" fmla="*/ 0 w 5232508"/>
              <a:gd name="connsiteY0" fmla="*/ 371685 h 371685"/>
              <a:gd name="connsiteX1" fmla="*/ 95707 w 5232508"/>
              <a:gd name="connsiteY1" fmla="*/ 0 h 371685"/>
              <a:gd name="connsiteX2" fmla="*/ 5232508 w 5232508"/>
              <a:gd name="connsiteY2" fmla="*/ 359489 h 371685"/>
              <a:gd name="connsiteX3" fmla="*/ 0 w 5232508"/>
              <a:gd name="connsiteY3" fmla="*/ 371685 h 371685"/>
              <a:gd name="connsiteX0" fmla="*/ 0 w 5222204"/>
              <a:gd name="connsiteY0" fmla="*/ 374133 h 374133"/>
              <a:gd name="connsiteX1" fmla="*/ 85403 w 5222204"/>
              <a:gd name="connsiteY1" fmla="*/ 0 h 374133"/>
              <a:gd name="connsiteX2" fmla="*/ 5222204 w 5222204"/>
              <a:gd name="connsiteY2" fmla="*/ 359489 h 374133"/>
              <a:gd name="connsiteX3" fmla="*/ 0 w 5222204"/>
              <a:gd name="connsiteY3" fmla="*/ 374133 h 37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22204" h="374133">
                <a:moveTo>
                  <a:pt x="0" y="374133"/>
                </a:moveTo>
                <a:lnTo>
                  <a:pt x="85403" y="0"/>
                </a:lnTo>
                <a:lnTo>
                  <a:pt x="5222204" y="359489"/>
                </a:lnTo>
                <a:lnTo>
                  <a:pt x="0" y="374133"/>
                </a:lnTo>
                <a:close/>
              </a:path>
            </a:pathLst>
          </a:custGeom>
          <a:gradFill>
            <a:gsLst>
              <a:gs pos="0">
                <a:srgbClr val="2E3535"/>
              </a:gs>
              <a:gs pos="69000">
                <a:srgbClr val="46505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ight Triangle 19">
            <a:extLst>
              <a:ext uri="{FF2B5EF4-FFF2-40B4-BE49-F238E27FC236}">
                <a16:creationId xmlns:a16="http://schemas.microsoft.com/office/drawing/2014/main" id="{2056ADC7-D735-4F17-B663-E0C1CD9C9744}"/>
              </a:ext>
            </a:extLst>
          </p:cNvPr>
          <p:cNvSpPr/>
          <p:nvPr/>
        </p:nvSpPr>
        <p:spPr>
          <a:xfrm rot="6201911" flipH="1" flipV="1">
            <a:off x="2262806" y="4172397"/>
            <a:ext cx="5266777" cy="395244"/>
          </a:xfrm>
          <a:custGeom>
            <a:avLst/>
            <a:gdLst>
              <a:gd name="connsiteX0" fmla="*/ 0 w 5331354"/>
              <a:gd name="connsiteY0" fmla="*/ 399619 h 399619"/>
              <a:gd name="connsiteX1" fmla="*/ 0 w 5331354"/>
              <a:gd name="connsiteY1" fmla="*/ 0 h 399619"/>
              <a:gd name="connsiteX2" fmla="*/ 5331354 w 5331354"/>
              <a:gd name="connsiteY2" fmla="*/ 399619 h 399619"/>
              <a:gd name="connsiteX3" fmla="*/ 0 w 5331354"/>
              <a:gd name="connsiteY3" fmla="*/ 399619 h 399619"/>
              <a:gd name="connsiteX0" fmla="*/ 136591 w 5331354"/>
              <a:gd name="connsiteY0" fmla="*/ 405510 h 405510"/>
              <a:gd name="connsiteX1" fmla="*/ 0 w 5331354"/>
              <a:gd name="connsiteY1" fmla="*/ 0 h 405510"/>
              <a:gd name="connsiteX2" fmla="*/ 5331354 w 5331354"/>
              <a:gd name="connsiteY2" fmla="*/ 399619 h 405510"/>
              <a:gd name="connsiteX3" fmla="*/ 136591 w 5331354"/>
              <a:gd name="connsiteY3" fmla="*/ 405510 h 405510"/>
              <a:gd name="connsiteX0" fmla="*/ 111532 w 5306295"/>
              <a:gd name="connsiteY0" fmla="*/ 408856 h 408856"/>
              <a:gd name="connsiteX1" fmla="*/ 0 w 5306295"/>
              <a:gd name="connsiteY1" fmla="*/ 0 h 408856"/>
              <a:gd name="connsiteX2" fmla="*/ 5306295 w 5306295"/>
              <a:gd name="connsiteY2" fmla="*/ 402965 h 408856"/>
              <a:gd name="connsiteX3" fmla="*/ 111532 w 5306295"/>
              <a:gd name="connsiteY3" fmla="*/ 408856 h 408856"/>
              <a:gd name="connsiteX0" fmla="*/ 111532 w 5306295"/>
              <a:gd name="connsiteY0" fmla="*/ 408856 h 408856"/>
              <a:gd name="connsiteX1" fmla="*/ 0 w 5306295"/>
              <a:gd name="connsiteY1" fmla="*/ 0 h 408856"/>
              <a:gd name="connsiteX2" fmla="*/ 5306295 w 5306295"/>
              <a:gd name="connsiteY2" fmla="*/ 402965 h 408856"/>
              <a:gd name="connsiteX3" fmla="*/ 111532 w 5306295"/>
              <a:gd name="connsiteY3" fmla="*/ 408856 h 408856"/>
              <a:gd name="connsiteX0" fmla="*/ 116434 w 5311197"/>
              <a:gd name="connsiteY0" fmla="*/ 395244 h 395244"/>
              <a:gd name="connsiteX1" fmla="*/ 0 w 5311197"/>
              <a:gd name="connsiteY1" fmla="*/ 0 h 395244"/>
              <a:gd name="connsiteX2" fmla="*/ 5311197 w 5311197"/>
              <a:gd name="connsiteY2" fmla="*/ 389353 h 395244"/>
              <a:gd name="connsiteX3" fmla="*/ 116434 w 5311197"/>
              <a:gd name="connsiteY3" fmla="*/ 395244 h 395244"/>
              <a:gd name="connsiteX0" fmla="*/ 116434 w 5311197"/>
              <a:gd name="connsiteY0" fmla="*/ 395244 h 395244"/>
              <a:gd name="connsiteX1" fmla="*/ 0 w 5311197"/>
              <a:gd name="connsiteY1" fmla="*/ 0 h 395244"/>
              <a:gd name="connsiteX2" fmla="*/ 5311197 w 5311197"/>
              <a:gd name="connsiteY2" fmla="*/ 389353 h 395244"/>
              <a:gd name="connsiteX3" fmla="*/ 116434 w 5311197"/>
              <a:gd name="connsiteY3" fmla="*/ 395244 h 395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1197" h="395244">
                <a:moveTo>
                  <a:pt x="116434" y="395244"/>
                </a:moveTo>
                <a:lnTo>
                  <a:pt x="0" y="0"/>
                </a:lnTo>
                <a:lnTo>
                  <a:pt x="5311197" y="389353"/>
                </a:lnTo>
                <a:lnTo>
                  <a:pt x="116434" y="395244"/>
                </a:lnTo>
                <a:close/>
              </a:path>
            </a:pathLst>
          </a:custGeom>
          <a:gradFill>
            <a:gsLst>
              <a:gs pos="2000">
                <a:schemeClr val="bg2">
                  <a:lumMod val="50000"/>
                </a:schemeClr>
              </a:gs>
              <a:gs pos="33000">
                <a:schemeClr val="bg2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0151B9-AB40-4A0C-B4C6-C6086FB1E7D3}"/>
              </a:ext>
            </a:extLst>
          </p:cNvPr>
          <p:cNvCxnSpPr/>
          <p:nvPr/>
        </p:nvCxnSpPr>
        <p:spPr>
          <a:xfrm>
            <a:off x="0" y="999836"/>
            <a:ext cx="12198096" cy="0"/>
          </a:xfrm>
          <a:prstGeom prst="line">
            <a:avLst/>
          </a:prstGeom>
          <a:ln w="44450">
            <a:solidFill>
              <a:srgbClr val="46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97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7579" y="1222375"/>
            <a:ext cx="10881360" cy="4956048"/>
          </a:xfrm>
        </p:spPr>
        <p:txBody>
          <a:bodyPr>
            <a:noAutofit/>
          </a:bodyPr>
          <a:lstStyle>
            <a:lvl1pPr marL="273582" indent="-273582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defRPr sz="2400" b="0">
                <a:solidFill>
                  <a:schemeClr val="tx1"/>
                </a:solidFill>
                <a:latin typeface="+mn-lt"/>
              </a:defRPr>
            </a:lvl1pPr>
            <a:lvl2pPr marL="658368" indent="-271694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defRPr sz="2000" b="0">
                <a:solidFill>
                  <a:schemeClr val="tx1"/>
                </a:solidFill>
                <a:latin typeface="+mn-lt"/>
              </a:defRPr>
            </a:lvl2pPr>
            <a:lvl3pPr marL="914400" indent="-210312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defRPr sz="1800" b="0">
                <a:solidFill>
                  <a:schemeClr val="tx1"/>
                </a:solidFill>
                <a:latin typeface="+mn-lt"/>
              </a:defRPr>
            </a:lvl3pPr>
            <a:lvl4pPr marL="1197864" indent="-210312">
              <a:lnSpc>
                <a:spcPct val="90000"/>
              </a:lnSpc>
              <a:defRPr sz="1600" b="0">
                <a:solidFill>
                  <a:schemeClr val="tx1"/>
                </a:solidFill>
                <a:latin typeface="+mn-lt"/>
              </a:defRPr>
            </a:lvl4pPr>
            <a:lvl5pPr marL="1444752" indent="-182880">
              <a:lnSpc>
                <a:spcPct val="90000"/>
              </a:lnSpc>
              <a:defRPr sz="14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11480" y="348860"/>
            <a:ext cx="10259568" cy="34471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sz="3200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FC561A-8325-4B68-A64B-F9F5D410B0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087" y="4043606"/>
            <a:ext cx="3252063" cy="1265243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5BF2811A-875B-4EC0-8745-F20380483AF4}"/>
              </a:ext>
            </a:extLst>
          </p:cNvPr>
          <p:cNvSpPr/>
          <p:nvPr/>
        </p:nvSpPr>
        <p:spPr>
          <a:xfrm>
            <a:off x="-14287" y="-18288"/>
            <a:ext cx="3899820" cy="6878709"/>
          </a:xfrm>
          <a:custGeom>
            <a:avLst/>
            <a:gdLst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8385464 w 8385464"/>
              <a:gd name="connsiteY2" fmla="*/ 6858000 h 6858000"/>
              <a:gd name="connsiteX3" fmla="*/ 0 w 8385464"/>
              <a:gd name="connsiteY3" fmla="*/ 6858000 h 6858000"/>
              <a:gd name="connsiteX4" fmla="*/ 0 w 8385464"/>
              <a:gd name="connsiteY4" fmla="*/ 0 h 6858000"/>
              <a:gd name="connsiteX0" fmla="*/ 0 w 8395855"/>
              <a:gd name="connsiteY0" fmla="*/ 0 h 6858000"/>
              <a:gd name="connsiteX1" fmla="*/ 8385464 w 8395855"/>
              <a:gd name="connsiteY1" fmla="*/ 0 h 6858000"/>
              <a:gd name="connsiteX2" fmla="*/ 8395855 w 8395855"/>
              <a:gd name="connsiteY2" fmla="*/ 3408218 h 6858000"/>
              <a:gd name="connsiteX3" fmla="*/ 8385464 w 8395855"/>
              <a:gd name="connsiteY3" fmla="*/ 6858000 h 6858000"/>
              <a:gd name="connsiteX4" fmla="*/ 0 w 8395855"/>
              <a:gd name="connsiteY4" fmla="*/ 6858000 h 6858000"/>
              <a:gd name="connsiteX5" fmla="*/ 0 w 8395855"/>
              <a:gd name="connsiteY5" fmla="*/ 0 h 6858000"/>
              <a:gd name="connsiteX0" fmla="*/ 0 w 8385468"/>
              <a:gd name="connsiteY0" fmla="*/ 0 h 6858000"/>
              <a:gd name="connsiteX1" fmla="*/ 8385464 w 8385468"/>
              <a:gd name="connsiteY1" fmla="*/ 0 h 6858000"/>
              <a:gd name="connsiteX2" fmla="*/ 6286501 w 8385468"/>
              <a:gd name="connsiteY2" fmla="*/ 3512127 h 6858000"/>
              <a:gd name="connsiteX3" fmla="*/ 8385464 w 8385468"/>
              <a:gd name="connsiteY3" fmla="*/ 6858000 h 6858000"/>
              <a:gd name="connsiteX4" fmla="*/ 0 w 8385468"/>
              <a:gd name="connsiteY4" fmla="*/ 6858000 h 6858000"/>
              <a:gd name="connsiteX5" fmla="*/ 0 w 8385468"/>
              <a:gd name="connsiteY5" fmla="*/ 0 h 6858000"/>
              <a:gd name="connsiteX0" fmla="*/ 0 w 8385470"/>
              <a:gd name="connsiteY0" fmla="*/ 0 h 6858000"/>
              <a:gd name="connsiteX1" fmla="*/ 8385464 w 8385470"/>
              <a:gd name="connsiteY1" fmla="*/ 0 h 6858000"/>
              <a:gd name="connsiteX2" fmla="*/ 6993083 w 8385470"/>
              <a:gd name="connsiteY2" fmla="*/ 3740727 h 6858000"/>
              <a:gd name="connsiteX3" fmla="*/ 8385464 w 8385470"/>
              <a:gd name="connsiteY3" fmla="*/ 6858000 h 6858000"/>
              <a:gd name="connsiteX4" fmla="*/ 0 w 8385470"/>
              <a:gd name="connsiteY4" fmla="*/ 6858000 h 6858000"/>
              <a:gd name="connsiteX5" fmla="*/ 0 w 8385470"/>
              <a:gd name="connsiteY5" fmla="*/ 0 h 6858000"/>
              <a:gd name="connsiteX0" fmla="*/ 0 w 8385474"/>
              <a:gd name="connsiteY0" fmla="*/ 0 h 6858000"/>
              <a:gd name="connsiteX1" fmla="*/ 8385464 w 8385474"/>
              <a:gd name="connsiteY1" fmla="*/ 0 h 6858000"/>
              <a:gd name="connsiteX2" fmla="*/ 6993083 w 8385474"/>
              <a:gd name="connsiteY2" fmla="*/ 3740727 h 6858000"/>
              <a:gd name="connsiteX3" fmla="*/ 8385464 w 8385474"/>
              <a:gd name="connsiteY3" fmla="*/ 6858000 h 6858000"/>
              <a:gd name="connsiteX4" fmla="*/ 0 w 8385474"/>
              <a:gd name="connsiteY4" fmla="*/ 6858000 h 6858000"/>
              <a:gd name="connsiteX5" fmla="*/ 0 w 8385474"/>
              <a:gd name="connsiteY5" fmla="*/ 0 h 6858000"/>
              <a:gd name="connsiteX0" fmla="*/ 0 w 8385470"/>
              <a:gd name="connsiteY0" fmla="*/ 0 h 6858000"/>
              <a:gd name="connsiteX1" fmla="*/ 8385464 w 8385470"/>
              <a:gd name="connsiteY1" fmla="*/ 0 h 6858000"/>
              <a:gd name="connsiteX2" fmla="*/ 6993083 w 8385470"/>
              <a:gd name="connsiteY2" fmla="*/ 3740727 h 6858000"/>
              <a:gd name="connsiteX3" fmla="*/ 8385464 w 8385470"/>
              <a:gd name="connsiteY3" fmla="*/ 6858000 h 6858000"/>
              <a:gd name="connsiteX4" fmla="*/ 0 w 8385470"/>
              <a:gd name="connsiteY4" fmla="*/ 6858000 h 6858000"/>
              <a:gd name="connsiteX5" fmla="*/ 0 w 8385470"/>
              <a:gd name="connsiteY5" fmla="*/ 0 h 6858000"/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6993083 w 8385464"/>
              <a:gd name="connsiteY2" fmla="*/ 3740727 h 6858000"/>
              <a:gd name="connsiteX3" fmla="*/ 8385464 w 8385464"/>
              <a:gd name="connsiteY3" fmla="*/ 6858000 h 6858000"/>
              <a:gd name="connsiteX4" fmla="*/ 0 w 8385464"/>
              <a:gd name="connsiteY4" fmla="*/ 6858000 h 6858000"/>
              <a:gd name="connsiteX5" fmla="*/ 0 w 8385464"/>
              <a:gd name="connsiteY5" fmla="*/ 0 h 6858000"/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6993083 w 8385464"/>
              <a:gd name="connsiteY2" fmla="*/ 3740727 h 6858000"/>
              <a:gd name="connsiteX3" fmla="*/ 8385464 w 8385464"/>
              <a:gd name="connsiteY3" fmla="*/ 6858000 h 6858000"/>
              <a:gd name="connsiteX4" fmla="*/ 0 w 8385464"/>
              <a:gd name="connsiteY4" fmla="*/ 6858000 h 6858000"/>
              <a:gd name="connsiteX5" fmla="*/ 0 w 8385464"/>
              <a:gd name="connsiteY5" fmla="*/ 0 h 6858000"/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6993083 w 8385464"/>
              <a:gd name="connsiteY2" fmla="*/ 3740727 h 6858000"/>
              <a:gd name="connsiteX3" fmla="*/ 8385464 w 8385464"/>
              <a:gd name="connsiteY3" fmla="*/ 6858000 h 6858000"/>
              <a:gd name="connsiteX4" fmla="*/ 0 w 8385464"/>
              <a:gd name="connsiteY4" fmla="*/ 6858000 h 6858000"/>
              <a:gd name="connsiteX5" fmla="*/ 0 w 8385464"/>
              <a:gd name="connsiteY5" fmla="*/ 0 h 6858000"/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6286501 w 8385464"/>
              <a:gd name="connsiteY2" fmla="*/ 4634345 h 6858000"/>
              <a:gd name="connsiteX3" fmla="*/ 8385464 w 8385464"/>
              <a:gd name="connsiteY3" fmla="*/ 6858000 h 6858000"/>
              <a:gd name="connsiteX4" fmla="*/ 0 w 8385464"/>
              <a:gd name="connsiteY4" fmla="*/ 6858000 h 6858000"/>
              <a:gd name="connsiteX5" fmla="*/ 0 w 8385464"/>
              <a:gd name="connsiteY5" fmla="*/ 0 h 6858000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86501 w 8385464"/>
              <a:gd name="connsiteY2" fmla="*/ 4634345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55328 w 8385464"/>
              <a:gd name="connsiteY2" fmla="*/ 5029200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55328 w 8385464"/>
              <a:gd name="connsiteY2" fmla="*/ 5029200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55328 w 8385464"/>
              <a:gd name="connsiteY2" fmla="*/ 5029200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55328 w 8385464"/>
              <a:gd name="connsiteY2" fmla="*/ 5029200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11367745"/>
              <a:gd name="connsiteY0" fmla="*/ 12032 h 6901205"/>
              <a:gd name="connsiteX1" fmla="*/ 11367745 w 11367745"/>
              <a:gd name="connsiteY1" fmla="*/ 0 h 6901205"/>
              <a:gd name="connsiteX2" fmla="*/ 6255328 w 11367745"/>
              <a:gd name="connsiteY2" fmla="*/ 5041232 h 6901205"/>
              <a:gd name="connsiteX3" fmla="*/ 6878783 w 11367745"/>
              <a:gd name="connsiteY3" fmla="*/ 6901205 h 6901205"/>
              <a:gd name="connsiteX4" fmla="*/ 0 w 11367745"/>
              <a:gd name="connsiteY4" fmla="*/ 6870032 h 6901205"/>
              <a:gd name="connsiteX5" fmla="*/ 0 w 11367745"/>
              <a:gd name="connsiteY5" fmla="*/ 12032 h 6901205"/>
              <a:gd name="connsiteX0" fmla="*/ 0 w 11367745"/>
              <a:gd name="connsiteY0" fmla="*/ 12032 h 6901205"/>
              <a:gd name="connsiteX1" fmla="*/ 11367745 w 11367745"/>
              <a:gd name="connsiteY1" fmla="*/ 0 h 6901205"/>
              <a:gd name="connsiteX2" fmla="*/ 6255328 w 11367745"/>
              <a:gd name="connsiteY2" fmla="*/ 5041232 h 6901205"/>
              <a:gd name="connsiteX3" fmla="*/ 6878783 w 11367745"/>
              <a:gd name="connsiteY3" fmla="*/ 6901205 h 6901205"/>
              <a:gd name="connsiteX4" fmla="*/ 0 w 11367745"/>
              <a:gd name="connsiteY4" fmla="*/ 6870032 h 6901205"/>
              <a:gd name="connsiteX5" fmla="*/ 0 w 11367745"/>
              <a:gd name="connsiteY5" fmla="*/ 12032 h 6901205"/>
              <a:gd name="connsiteX0" fmla="*/ 0 w 11367745"/>
              <a:gd name="connsiteY0" fmla="*/ 12032 h 6901205"/>
              <a:gd name="connsiteX1" fmla="*/ 11367745 w 11367745"/>
              <a:gd name="connsiteY1" fmla="*/ 0 h 6901205"/>
              <a:gd name="connsiteX2" fmla="*/ 6255328 w 11367745"/>
              <a:gd name="connsiteY2" fmla="*/ 5041232 h 6901205"/>
              <a:gd name="connsiteX3" fmla="*/ 6878783 w 11367745"/>
              <a:gd name="connsiteY3" fmla="*/ 6901205 h 6901205"/>
              <a:gd name="connsiteX4" fmla="*/ 0 w 11367745"/>
              <a:gd name="connsiteY4" fmla="*/ 6870032 h 6901205"/>
              <a:gd name="connsiteX5" fmla="*/ 0 w 11367745"/>
              <a:gd name="connsiteY5" fmla="*/ 12032 h 6901205"/>
              <a:gd name="connsiteX0" fmla="*/ 0 w 11367745"/>
              <a:gd name="connsiteY0" fmla="*/ 12032 h 6901205"/>
              <a:gd name="connsiteX1" fmla="*/ 11367745 w 11367745"/>
              <a:gd name="connsiteY1" fmla="*/ 0 h 6901205"/>
              <a:gd name="connsiteX2" fmla="*/ 6255328 w 11367745"/>
              <a:gd name="connsiteY2" fmla="*/ 5041232 h 6901205"/>
              <a:gd name="connsiteX3" fmla="*/ 6878783 w 11367745"/>
              <a:gd name="connsiteY3" fmla="*/ 6901205 h 6901205"/>
              <a:gd name="connsiteX4" fmla="*/ 0 w 11367745"/>
              <a:gd name="connsiteY4" fmla="*/ 6870032 h 6901205"/>
              <a:gd name="connsiteX5" fmla="*/ 0 w 11367745"/>
              <a:gd name="connsiteY5" fmla="*/ 12032 h 6901205"/>
              <a:gd name="connsiteX0" fmla="*/ 0 w 11367745"/>
              <a:gd name="connsiteY0" fmla="*/ 12032 h 6901205"/>
              <a:gd name="connsiteX1" fmla="*/ 11367745 w 11367745"/>
              <a:gd name="connsiteY1" fmla="*/ 0 h 6901205"/>
              <a:gd name="connsiteX2" fmla="*/ 6255328 w 11367745"/>
              <a:gd name="connsiteY2" fmla="*/ 5041232 h 6901205"/>
              <a:gd name="connsiteX3" fmla="*/ 6843698 w 11367745"/>
              <a:gd name="connsiteY3" fmla="*/ 6901205 h 6901205"/>
              <a:gd name="connsiteX4" fmla="*/ 0 w 11367745"/>
              <a:gd name="connsiteY4" fmla="*/ 6870032 h 6901205"/>
              <a:gd name="connsiteX5" fmla="*/ 0 w 11367745"/>
              <a:gd name="connsiteY5" fmla="*/ 12032 h 6901205"/>
              <a:gd name="connsiteX0" fmla="*/ 0 w 11367745"/>
              <a:gd name="connsiteY0" fmla="*/ 12032 h 6877142"/>
              <a:gd name="connsiteX1" fmla="*/ 11367745 w 11367745"/>
              <a:gd name="connsiteY1" fmla="*/ 0 h 6877142"/>
              <a:gd name="connsiteX2" fmla="*/ 6255328 w 11367745"/>
              <a:gd name="connsiteY2" fmla="*/ 5041232 h 6877142"/>
              <a:gd name="connsiteX3" fmla="*/ 6808614 w 11367745"/>
              <a:gd name="connsiteY3" fmla="*/ 6877142 h 6877142"/>
              <a:gd name="connsiteX4" fmla="*/ 0 w 11367745"/>
              <a:gd name="connsiteY4" fmla="*/ 6870032 h 6877142"/>
              <a:gd name="connsiteX5" fmla="*/ 0 w 11367745"/>
              <a:gd name="connsiteY5" fmla="*/ 12032 h 6877142"/>
              <a:gd name="connsiteX0" fmla="*/ 0 w 11367745"/>
              <a:gd name="connsiteY0" fmla="*/ 12032 h 6877142"/>
              <a:gd name="connsiteX1" fmla="*/ 11367745 w 11367745"/>
              <a:gd name="connsiteY1" fmla="*/ 0 h 6877142"/>
              <a:gd name="connsiteX2" fmla="*/ 5448360 w 11367745"/>
              <a:gd name="connsiteY2" fmla="*/ 4728411 h 6877142"/>
              <a:gd name="connsiteX3" fmla="*/ 6808614 w 11367745"/>
              <a:gd name="connsiteY3" fmla="*/ 6877142 h 6877142"/>
              <a:gd name="connsiteX4" fmla="*/ 0 w 11367745"/>
              <a:gd name="connsiteY4" fmla="*/ 6870032 h 6877142"/>
              <a:gd name="connsiteX5" fmla="*/ 0 w 11367745"/>
              <a:gd name="connsiteY5" fmla="*/ 12032 h 6877142"/>
              <a:gd name="connsiteX0" fmla="*/ 0 w 11367745"/>
              <a:gd name="connsiteY0" fmla="*/ 12032 h 6877142"/>
              <a:gd name="connsiteX1" fmla="*/ 11367745 w 11367745"/>
              <a:gd name="connsiteY1" fmla="*/ 0 h 6877142"/>
              <a:gd name="connsiteX2" fmla="*/ 5448360 w 11367745"/>
              <a:gd name="connsiteY2" fmla="*/ 4728411 h 6877142"/>
              <a:gd name="connsiteX3" fmla="*/ 6808614 w 11367745"/>
              <a:gd name="connsiteY3" fmla="*/ 6877142 h 6877142"/>
              <a:gd name="connsiteX4" fmla="*/ 0 w 11367745"/>
              <a:gd name="connsiteY4" fmla="*/ 6870032 h 6877142"/>
              <a:gd name="connsiteX5" fmla="*/ 0 w 11367745"/>
              <a:gd name="connsiteY5" fmla="*/ 12032 h 6877142"/>
              <a:gd name="connsiteX0" fmla="*/ 0 w 11367745"/>
              <a:gd name="connsiteY0" fmla="*/ 12032 h 6877142"/>
              <a:gd name="connsiteX1" fmla="*/ 11367745 w 11367745"/>
              <a:gd name="connsiteY1" fmla="*/ 0 h 6877142"/>
              <a:gd name="connsiteX2" fmla="*/ 5448360 w 11367745"/>
              <a:gd name="connsiteY2" fmla="*/ 4728411 h 6877142"/>
              <a:gd name="connsiteX3" fmla="*/ 6808614 w 11367745"/>
              <a:gd name="connsiteY3" fmla="*/ 6877142 h 6877142"/>
              <a:gd name="connsiteX4" fmla="*/ 0 w 11367745"/>
              <a:gd name="connsiteY4" fmla="*/ 6870032 h 6877142"/>
              <a:gd name="connsiteX5" fmla="*/ 0 w 11367745"/>
              <a:gd name="connsiteY5" fmla="*/ 12032 h 6877142"/>
              <a:gd name="connsiteX0" fmla="*/ 0 w 11367745"/>
              <a:gd name="connsiteY0" fmla="*/ 12032 h 6877142"/>
              <a:gd name="connsiteX1" fmla="*/ 11367745 w 11367745"/>
              <a:gd name="connsiteY1" fmla="*/ 0 h 6877142"/>
              <a:gd name="connsiteX2" fmla="*/ 5448360 w 11367745"/>
              <a:gd name="connsiteY2" fmla="*/ 4728411 h 6877142"/>
              <a:gd name="connsiteX3" fmla="*/ 6808614 w 11367745"/>
              <a:gd name="connsiteY3" fmla="*/ 6877142 h 6877142"/>
              <a:gd name="connsiteX4" fmla="*/ 0 w 11367745"/>
              <a:gd name="connsiteY4" fmla="*/ 6870032 h 6877142"/>
              <a:gd name="connsiteX5" fmla="*/ 0 w 11367745"/>
              <a:gd name="connsiteY5" fmla="*/ 12032 h 6877142"/>
              <a:gd name="connsiteX0" fmla="*/ 0 w 11367745"/>
              <a:gd name="connsiteY0" fmla="*/ 0 h 6884988"/>
              <a:gd name="connsiteX1" fmla="*/ 11367745 w 11367745"/>
              <a:gd name="connsiteY1" fmla="*/ 7846 h 6884988"/>
              <a:gd name="connsiteX2" fmla="*/ 5448360 w 11367745"/>
              <a:gd name="connsiteY2" fmla="*/ 4736257 h 6884988"/>
              <a:gd name="connsiteX3" fmla="*/ 6808614 w 11367745"/>
              <a:gd name="connsiteY3" fmla="*/ 6884988 h 6884988"/>
              <a:gd name="connsiteX4" fmla="*/ 0 w 11367745"/>
              <a:gd name="connsiteY4" fmla="*/ 6877878 h 6884988"/>
              <a:gd name="connsiteX5" fmla="*/ 0 w 11367745"/>
              <a:gd name="connsiteY5" fmla="*/ 0 h 6884988"/>
              <a:gd name="connsiteX0" fmla="*/ 0 w 11367745"/>
              <a:gd name="connsiteY0" fmla="*/ 0 h 6881813"/>
              <a:gd name="connsiteX1" fmla="*/ 11367745 w 11367745"/>
              <a:gd name="connsiteY1" fmla="*/ 4671 h 6881813"/>
              <a:gd name="connsiteX2" fmla="*/ 5448360 w 11367745"/>
              <a:gd name="connsiteY2" fmla="*/ 4733082 h 6881813"/>
              <a:gd name="connsiteX3" fmla="*/ 6808614 w 11367745"/>
              <a:gd name="connsiteY3" fmla="*/ 6881813 h 6881813"/>
              <a:gd name="connsiteX4" fmla="*/ 0 w 11367745"/>
              <a:gd name="connsiteY4" fmla="*/ 6874703 h 6881813"/>
              <a:gd name="connsiteX5" fmla="*/ 0 w 11367745"/>
              <a:gd name="connsiteY5" fmla="*/ 0 h 6881813"/>
              <a:gd name="connsiteX0" fmla="*/ 0 w 11330710"/>
              <a:gd name="connsiteY0" fmla="*/ 0 h 6881813"/>
              <a:gd name="connsiteX1" fmla="*/ 11330710 w 11330710"/>
              <a:gd name="connsiteY1" fmla="*/ 7846 h 6881813"/>
              <a:gd name="connsiteX2" fmla="*/ 5448360 w 11330710"/>
              <a:gd name="connsiteY2" fmla="*/ 4733082 h 6881813"/>
              <a:gd name="connsiteX3" fmla="*/ 6808614 w 11330710"/>
              <a:gd name="connsiteY3" fmla="*/ 6881813 h 6881813"/>
              <a:gd name="connsiteX4" fmla="*/ 0 w 11330710"/>
              <a:gd name="connsiteY4" fmla="*/ 6874703 h 6881813"/>
              <a:gd name="connsiteX5" fmla="*/ 0 w 11330710"/>
              <a:gd name="connsiteY5" fmla="*/ 0 h 6881813"/>
              <a:gd name="connsiteX0" fmla="*/ 0 w 11330710"/>
              <a:gd name="connsiteY0" fmla="*/ 0 h 6884236"/>
              <a:gd name="connsiteX1" fmla="*/ 11330710 w 11330710"/>
              <a:gd name="connsiteY1" fmla="*/ 7846 h 6884236"/>
              <a:gd name="connsiteX2" fmla="*/ 5448360 w 11330710"/>
              <a:gd name="connsiteY2" fmla="*/ 4733082 h 6884236"/>
              <a:gd name="connsiteX3" fmla="*/ 6808614 w 11330710"/>
              <a:gd name="connsiteY3" fmla="*/ 6881813 h 6884236"/>
              <a:gd name="connsiteX4" fmla="*/ 13890 w 11330710"/>
              <a:gd name="connsiteY4" fmla="*/ 6884236 h 6884236"/>
              <a:gd name="connsiteX5" fmla="*/ 0 w 11330710"/>
              <a:gd name="connsiteY5" fmla="*/ 0 h 6884236"/>
              <a:gd name="connsiteX0" fmla="*/ 41666 w 11372376"/>
              <a:gd name="connsiteY0" fmla="*/ 0 h 6884236"/>
              <a:gd name="connsiteX1" fmla="*/ 11372376 w 11372376"/>
              <a:gd name="connsiteY1" fmla="*/ 7846 h 6884236"/>
              <a:gd name="connsiteX2" fmla="*/ 5490026 w 11372376"/>
              <a:gd name="connsiteY2" fmla="*/ 4733082 h 6884236"/>
              <a:gd name="connsiteX3" fmla="*/ 6850280 w 11372376"/>
              <a:gd name="connsiteY3" fmla="*/ 6881813 h 6884236"/>
              <a:gd name="connsiteX4" fmla="*/ 0 w 11372376"/>
              <a:gd name="connsiteY4" fmla="*/ 6884236 h 6884236"/>
              <a:gd name="connsiteX5" fmla="*/ 41666 w 11372376"/>
              <a:gd name="connsiteY5" fmla="*/ 0 h 688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2376" h="6884236">
                <a:moveTo>
                  <a:pt x="41666" y="0"/>
                </a:moveTo>
                <a:lnTo>
                  <a:pt x="11372376" y="7846"/>
                </a:lnTo>
                <a:cubicBezTo>
                  <a:pt x="9498349" y="1580337"/>
                  <a:pt x="6993185" y="3536487"/>
                  <a:pt x="5490026" y="4733082"/>
                </a:cubicBezTo>
                <a:cubicBezTo>
                  <a:pt x="6389486" y="6085357"/>
                  <a:pt x="5797526" y="5478676"/>
                  <a:pt x="6850280" y="6881813"/>
                </a:cubicBezTo>
                <a:lnTo>
                  <a:pt x="0" y="6884236"/>
                </a:lnTo>
                <a:lnTo>
                  <a:pt x="41666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27830A9A-410E-421B-AA5B-8169539B9CFA}"/>
              </a:ext>
            </a:extLst>
          </p:cNvPr>
          <p:cNvSpPr/>
          <p:nvPr/>
        </p:nvSpPr>
        <p:spPr>
          <a:xfrm>
            <a:off x="0" y="4081706"/>
            <a:ext cx="2608941" cy="2788159"/>
          </a:xfrm>
          <a:custGeom>
            <a:avLst/>
            <a:gdLst>
              <a:gd name="connsiteX0" fmla="*/ 57150 w 1790700"/>
              <a:gd name="connsiteY0" fmla="*/ 0 h 3086100"/>
              <a:gd name="connsiteX1" fmla="*/ 1790700 w 1790700"/>
              <a:gd name="connsiteY1" fmla="*/ 3086100 h 3086100"/>
              <a:gd name="connsiteX2" fmla="*/ 0 w 1790700"/>
              <a:gd name="connsiteY2" fmla="*/ 3067050 h 3086100"/>
              <a:gd name="connsiteX3" fmla="*/ 0 w 1790700"/>
              <a:gd name="connsiteY3" fmla="*/ 0 h 3086100"/>
              <a:gd name="connsiteX4" fmla="*/ 19050 w 1790700"/>
              <a:gd name="connsiteY4" fmla="*/ 38100 h 3086100"/>
              <a:gd name="connsiteX5" fmla="*/ 19050 w 1790700"/>
              <a:gd name="connsiteY5" fmla="*/ 57150 h 3086100"/>
              <a:gd name="connsiteX0" fmla="*/ 57150 w 1790700"/>
              <a:gd name="connsiteY0" fmla="*/ 0 h 3086100"/>
              <a:gd name="connsiteX1" fmla="*/ 1790700 w 1790700"/>
              <a:gd name="connsiteY1" fmla="*/ 3086100 h 3086100"/>
              <a:gd name="connsiteX2" fmla="*/ 0 w 1790700"/>
              <a:gd name="connsiteY2" fmla="*/ 3067050 h 3086100"/>
              <a:gd name="connsiteX3" fmla="*/ 0 w 1790700"/>
              <a:gd name="connsiteY3" fmla="*/ 0 h 3086100"/>
              <a:gd name="connsiteX4" fmla="*/ 19050 w 1790700"/>
              <a:gd name="connsiteY4" fmla="*/ 38100 h 3086100"/>
              <a:gd name="connsiteX0" fmla="*/ 57150 w 1790700"/>
              <a:gd name="connsiteY0" fmla="*/ 0 h 3086100"/>
              <a:gd name="connsiteX1" fmla="*/ 1790700 w 1790700"/>
              <a:gd name="connsiteY1" fmla="*/ 3086100 h 3086100"/>
              <a:gd name="connsiteX2" fmla="*/ 0 w 1790700"/>
              <a:gd name="connsiteY2" fmla="*/ 3067050 h 3086100"/>
              <a:gd name="connsiteX3" fmla="*/ 0 w 1790700"/>
              <a:gd name="connsiteY3" fmla="*/ 0 h 3086100"/>
              <a:gd name="connsiteX0" fmla="*/ 57150 w 1790700"/>
              <a:gd name="connsiteY0" fmla="*/ 0 h 3086100"/>
              <a:gd name="connsiteX1" fmla="*/ 1790700 w 1790700"/>
              <a:gd name="connsiteY1" fmla="*/ 3086100 h 3086100"/>
              <a:gd name="connsiteX2" fmla="*/ 0 w 1790700"/>
              <a:gd name="connsiteY2" fmla="*/ 3067050 h 3086100"/>
              <a:gd name="connsiteX0" fmla="*/ 0 w 1733550"/>
              <a:gd name="connsiteY0" fmla="*/ 0 h 3086100"/>
              <a:gd name="connsiteX1" fmla="*/ 1733550 w 1733550"/>
              <a:gd name="connsiteY1" fmla="*/ 3086100 h 3086100"/>
              <a:gd name="connsiteX2" fmla="*/ 613087 w 1733550"/>
              <a:gd name="connsiteY2" fmla="*/ 3077523 h 3086100"/>
              <a:gd name="connsiteX0" fmla="*/ 245654 w 1120463"/>
              <a:gd name="connsiteY0" fmla="*/ 0 h 1525705"/>
              <a:gd name="connsiteX1" fmla="*/ 1120463 w 1120463"/>
              <a:gd name="connsiteY1" fmla="*/ 1525705 h 1525705"/>
              <a:gd name="connsiteX2" fmla="*/ 0 w 1120463"/>
              <a:gd name="connsiteY2" fmla="*/ 1517128 h 1525705"/>
              <a:gd name="connsiteX0" fmla="*/ 811167 w 1120463"/>
              <a:gd name="connsiteY0" fmla="*/ 0 h 1211531"/>
              <a:gd name="connsiteX1" fmla="*/ 1120463 w 1120463"/>
              <a:gd name="connsiteY1" fmla="*/ 1211531 h 1211531"/>
              <a:gd name="connsiteX2" fmla="*/ 0 w 1120463"/>
              <a:gd name="connsiteY2" fmla="*/ 1202954 h 1211531"/>
              <a:gd name="connsiteX0" fmla="*/ 874002 w 1183298"/>
              <a:gd name="connsiteY0" fmla="*/ 0 h 1213426"/>
              <a:gd name="connsiteX1" fmla="*/ 1183298 w 1183298"/>
              <a:gd name="connsiteY1" fmla="*/ 1211531 h 1213426"/>
              <a:gd name="connsiteX2" fmla="*/ 0 w 1183298"/>
              <a:gd name="connsiteY2" fmla="*/ 1213426 h 1213426"/>
              <a:gd name="connsiteX0" fmla="*/ 857693 w 1166989"/>
              <a:gd name="connsiteY0" fmla="*/ 0 h 1213426"/>
              <a:gd name="connsiteX1" fmla="*/ 1166989 w 1166989"/>
              <a:gd name="connsiteY1" fmla="*/ 1211531 h 1213426"/>
              <a:gd name="connsiteX2" fmla="*/ 0 w 1166989"/>
              <a:gd name="connsiteY2" fmla="*/ 1213426 h 121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989" h="1213426">
                <a:moveTo>
                  <a:pt x="857693" y="0"/>
                </a:moveTo>
                <a:lnTo>
                  <a:pt x="1166989" y="1211531"/>
                </a:lnTo>
                <a:lnTo>
                  <a:pt x="0" y="1213426"/>
                </a:lnTo>
              </a:path>
            </a:pathLst>
          </a:custGeom>
          <a:gradFill>
            <a:gsLst>
              <a:gs pos="2000">
                <a:schemeClr val="bg2">
                  <a:lumMod val="50000"/>
                </a:schemeClr>
              </a:gs>
              <a:gs pos="100000">
                <a:schemeClr val="bg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Isosceles Triangle 3">
            <a:extLst>
              <a:ext uri="{FF2B5EF4-FFF2-40B4-BE49-F238E27FC236}">
                <a16:creationId xmlns:a16="http://schemas.microsoft.com/office/drawing/2014/main" id="{2025ACE9-F47A-4527-8430-4157B53FF113}"/>
              </a:ext>
            </a:extLst>
          </p:cNvPr>
          <p:cNvSpPr/>
          <p:nvPr/>
        </p:nvSpPr>
        <p:spPr>
          <a:xfrm rot="13120470">
            <a:off x="1652540" y="-1700406"/>
            <a:ext cx="2118669" cy="9418262"/>
          </a:xfrm>
          <a:custGeom>
            <a:avLst/>
            <a:gdLst>
              <a:gd name="connsiteX0" fmla="*/ 0 w 1349298"/>
              <a:gd name="connsiteY0" fmla="*/ 5885253 h 5885253"/>
              <a:gd name="connsiteX1" fmla="*/ 674649 w 1349298"/>
              <a:gd name="connsiteY1" fmla="*/ 0 h 5885253"/>
              <a:gd name="connsiteX2" fmla="*/ 1349298 w 1349298"/>
              <a:gd name="connsiteY2" fmla="*/ 5885253 h 5885253"/>
              <a:gd name="connsiteX3" fmla="*/ 0 w 1349298"/>
              <a:gd name="connsiteY3" fmla="*/ 5885253 h 5885253"/>
              <a:gd name="connsiteX0" fmla="*/ 0 w 1304760"/>
              <a:gd name="connsiteY0" fmla="*/ 5885253 h 5885253"/>
              <a:gd name="connsiteX1" fmla="*/ 674649 w 1304760"/>
              <a:gd name="connsiteY1" fmla="*/ 0 h 5885253"/>
              <a:gd name="connsiteX2" fmla="*/ 1304760 w 1304760"/>
              <a:gd name="connsiteY2" fmla="*/ 5698299 h 5885253"/>
              <a:gd name="connsiteX3" fmla="*/ 0 w 1304760"/>
              <a:gd name="connsiteY3" fmla="*/ 5885253 h 5885253"/>
              <a:gd name="connsiteX0" fmla="*/ 0 w 1386992"/>
              <a:gd name="connsiteY0" fmla="*/ 5829786 h 5829786"/>
              <a:gd name="connsiteX1" fmla="*/ 756881 w 1386992"/>
              <a:gd name="connsiteY1" fmla="*/ 0 h 5829786"/>
              <a:gd name="connsiteX2" fmla="*/ 1386992 w 1386992"/>
              <a:gd name="connsiteY2" fmla="*/ 5698299 h 5829786"/>
              <a:gd name="connsiteX3" fmla="*/ 0 w 1386992"/>
              <a:gd name="connsiteY3" fmla="*/ 5829786 h 5829786"/>
              <a:gd name="connsiteX0" fmla="*/ 0 w 1613616"/>
              <a:gd name="connsiteY0" fmla="*/ 5273942 h 5698299"/>
              <a:gd name="connsiteX1" fmla="*/ 983505 w 1613616"/>
              <a:gd name="connsiteY1" fmla="*/ 0 h 5698299"/>
              <a:gd name="connsiteX2" fmla="*/ 1613616 w 1613616"/>
              <a:gd name="connsiteY2" fmla="*/ 5698299 h 5698299"/>
              <a:gd name="connsiteX3" fmla="*/ 0 w 1613616"/>
              <a:gd name="connsiteY3" fmla="*/ 5273942 h 5698299"/>
              <a:gd name="connsiteX0" fmla="*/ 0 w 2111499"/>
              <a:gd name="connsiteY0" fmla="*/ 5273942 h 5273942"/>
              <a:gd name="connsiteX1" fmla="*/ 983505 w 2111499"/>
              <a:gd name="connsiteY1" fmla="*/ 0 h 5273942"/>
              <a:gd name="connsiteX2" fmla="*/ 2111499 w 2111499"/>
              <a:gd name="connsiteY2" fmla="*/ 4721711 h 5273942"/>
              <a:gd name="connsiteX3" fmla="*/ 0 w 2111499"/>
              <a:gd name="connsiteY3" fmla="*/ 5273942 h 5273942"/>
              <a:gd name="connsiteX0" fmla="*/ 0 w 2111499"/>
              <a:gd name="connsiteY0" fmla="*/ 4717306 h 4717306"/>
              <a:gd name="connsiteX1" fmla="*/ 932758 w 2111499"/>
              <a:gd name="connsiteY1" fmla="*/ 0 h 4717306"/>
              <a:gd name="connsiteX2" fmla="*/ 2111499 w 2111499"/>
              <a:gd name="connsiteY2" fmla="*/ 4165075 h 4717306"/>
              <a:gd name="connsiteX3" fmla="*/ 0 w 2111499"/>
              <a:gd name="connsiteY3" fmla="*/ 4717306 h 4717306"/>
              <a:gd name="connsiteX0" fmla="*/ 0 w 3931298"/>
              <a:gd name="connsiteY0" fmla="*/ 4717306 h 4717306"/>
              <a:gd name="connsiteX1" fmla="*/ 932758 w 3931298"/>
              <a:gd name="connsiteY1" fmla="*/ 0 h 4717306"/>
              <a:gd name="connsiteX2" fmla="*/ 3931298 w 3931298"/>
              <a:gd name="connsiteY2" fmla="*/ 4480286 h 4717306"/>
              <a:gd name="connsiteX3" fmla="*/ 0 w 3931298"/>
              <a:gd name="connsiteY3" fmla="*/ 4717306 h 4717306"/>
              <a:gd name="connsiteX0" fmla="*/ 35679 w 2998540"/>
              <a:gd name="connsiteY0" fmla="*/ 5024381 h 5024381"/>
              <a:gd name="connsiteX1" fmla="*/ 0 w 2998540"/>
              <a:gd name="connsiteY1" fmla="*/ 0 h 5024381"/>
              <a:gd name="connsiteX2" fmla="*/ 2998540 w 2998540"/>
              <a:gd name="connsiteY2" fmla="*/ 4480286 h 5024381"/>
              <a:gd name="connsiteX3" fmla="*/ 35679 w 2998540"/>
              <a:gd name="connsiteY3" fmla="*/ 5024381 h 5024381"/>
              <a:gd name="connsiteX0" fmla="*/ 0 w 3359513"/>
              <a:gd name="connsiteY0" fmla="*/ 4923649 h 4923649"/>
              <a:gd name="connsiteX1" fmla="*/ 360973 w 3359513"/>
              <a:gd name="connsiteY1" fmla="*/ 0 h 4923649"/>
              <a:gd name="connsiteX2" fmla="*/ 3359513 w 3359513"/>
              <a:gd name="connsiteY2" fmla="*/ 4480286 h 4923649"/>
              <a:gd name="connsiteX3" fmla="*/ 0 w 3359513"/>
              <a:gd name="connsiteY3" fmla="*/ 4923649 h 4923649"/>
              <a:gd name="connsiteX0" fmla="*/ 0 w 3359513"/>
              <a:gd name="connsiteY0" fmla="*/ 4137435 h 4137435"/>
              <a:gd name="connsiteX1" fmla="*/ 1823306 w 3359513"/>
              <a:gd name="connsiteY1" fmla="*/ 0 h 4137435"/>
              <a:gd name="connsiteX2" fmla="*/ 3359513 w 3359513"/>
              <a:gd name="connsiteY2" fmla="*/ 3694072 h 4137435"/>
              <a:gd name="connsiteX3" fmla="*/ 0 w 3359513"/>
              <a:gd name="connsiteY3" fmla="*/ 4137435 h 4137435"/>
              <a:gd name="connsiteX0" fmla="*/ 0 w 3163954"/>
              <a:gd name="connsiteY0" fmla="*/ 4137435 h 4137435"/>
              <a:gd name="connsiteX1" fmla="*/ 1823306 w 3163954"/>
              <a:gd name="connsiteY1" fmla="*/ 0 h 4137435"/>
              <a:gd name="connsiteX2" fmla="*/ 3163954 w 3163954"/>
              <a:gd name="connsiteY2" fmla="*/ 3451242 h 4137435"/>
              <a:gd name="connsiteX3" fmla="*/ 0 w 3163954"/>
              <a:gd name="connsiteY3" fmla="*/ 4137435 h 4137435"/>
              <a:gd name="connsiteX0" fmla="*/ 0 w 2066613"/>
              <a:gd name="connsiteY0" fmla="*/ 4130703 h 4130703"/>
              <a:gd name="connsiteX1" fmla="*/ 725965 w 2066613"/>
              <a:gd name="connsiteY1" fmla="*/ 0 h 4130703"/>
              <a:gd name="connsiteX2" fmla="*/ 2066613 w 2066613"/>
              <a:gd name="connsiteY2" fmla="*/ 3451242 h 4130703"/>
              <a:gd name="connsiteX3" fmla="*/ 0 w 2066613"/>
              <a:gd name="connsiteY3" fmla="*/ 4130703 h 4130703"/>
              <a:gd name="connsiteX0" fmla="*/ 0 w 2119185"/>
              <a:gd name="connsiteY0" fmla="*/ 4203399 h 4203399"/>
              <a:gd name="connsiteX1" fmla="*/ 778537 w 2119185"/>
              <a:gd name="connsiteY1" fmla="*/ 0 h 4203399"/>
              <a:gd name="connsiteX2" fmla="*/ 2119185 w 2119185"/>
              <a:gd name="connsiteY2" fmla="*/ 3451242 h 4203399"/>
              <a:gd name="connsiteX3" fmla="*/ 0 w 2119185"/>
              <a:gd name="connsiteY3" fmla="*/ 4203399 h 4203399"/>
              <a:gd name="connsiteX0" fmla="*/ 0 w 2119185"/>
              <a:gd name="connsiteY0" fmla="*/ 4216619 h 4216619"/>
              <a:gd name="connsiteX1" fmla="*/ 816110 w 2119185"/>
              <a:gd name="connsiteY1" fmla="*/ 0 h 4216619"/>
              <a:gd name="connsiteX2" fmla="*/ 2119185 w 2119185"/>
              <a:gd name="connsiteY2" fmla="*/ 3464462 h 4216619"/>
              <a:gd name="connsiteX3" fmla="*/ 0 w 2119185"/>
              <a:gd name="connsiteY3" fmla="*/ 4216619 h 4216619"/>
              <a:gd name="connsiteX0" fmla="*/ 0 w 2119185"/>
              <a:gd name="connsiteY0" fmla="*/ 4184713 h 4184713"/>
              <a:gd name="connsiteX1" fmla="*/ 797400 w 2119185"/>
              <a:gd name="connsiteY1" fmla="*/ 0 h 4184713"/>
              <a:gd name="connsiteX2" fmla="*/ 2119185 w 2119185"/>
              <a:gd name="connsiteY2" fmla="*/ 3432556 h 4184713"/>
              <a:gd name="connsiteX3" fmla="*/ 0 w 2119185"/>
              <a:gd name="connsiteY3" fmla="*/ 4184713 h 4184713"/>
              <a:gd name="connsiteX0" fmla="*/ 0 w 2119185"/>
              <a:gd name="connsiteY0" fmla="*/ 4163102 h 4163102"/>
              <a:gd name="connsiteX1" fmla="*/ 807948 w 2119185"/>
              <a:gd name="connsiteY1" fmla="*/ 0 h 4163102"/>
              <a:gd name="connsiteX2" fmla="*/ 2119185 w 2119185"/>
              <a:gd name="connsiteY2" fmla="*/ 3410945 h 4163102"/>
              <a:gd name="connsiteX3" fmla="*/ 0 w 2119185"/>
              <a:gd name="connsiteY3" fmla="*/ 4163102 h 4163102"/>
              <a:gd name="connsiteX0" fmla="*/ 0 w 2123869"/>
              <a:gd name="connsiteY0" fmla="*/ 4163102 h 4163102"/>
              <a:gd name="connsiteX1" fmla="*/ 807948 w 2123869"/>
              <a:gd name="connsiteY1" fmla="*/ 0 h 4163102"/>
              <a:gd name="connsiteX2" fmla="*/ 2123869 w 2123869"/>
              <a:gd name="connsiteY2" fmla="*/ 3413517 h 4163102"/>
              <a:gd name="connsiteX3" fmla="*/ 0 w 2123869"/>
              <a:gd name="connsiteY3" fmla="*/ 4163102 h 4163102"/>
              <a:gd name="connsiteX0" fmla="*/ 0 w 2123869"/>
              <a:gd name="connsiteY0" fmla="*/ 4155313 h 4155313"/>
              <a:gd name="connsiteX1" fmla="*/ 785813 w 2123869"/>
              <a:gd name="connsiteY1" fmla="*/ 0 h 4155313"/>
              <a:gd name="connsiteX2" fmla="*/ 2123869 w 2123869"/>
              <a:gd name="connsiteY2" fmla="*/ 3405728 h 4155313"/>
              <a:gd name="connsiteX3" fmla="*/ 0 w 2123869"/>
              <a:gd name="connsiteY3" fmla="*/ 4155313 h 4155313"/>
              <a:gd name="connsiteX0" fmla="*/ 0 w 2123869"/>
              <a:gd name="connsiteY0" fmla="*/ 4147524 h 4147524"/>
              <a:gd name="connsiteX1" fmla="*/ 763677 w 2123869"/>
              <a:gd name="connsiteY1" fmla="*/ 0 h 4147524"/>
              <a:gd name="connsiteX2" fmla="*/ 2123869 w 2123869"/>
              <a:gd name="connsiteY2" fmla="*/ 3397939 h 4147524"/>
              <a:gd name="connsiteX3" fmla="*/ 0 w 2123869"/>
              <a:gd name="connsiteY3" fmla="*/ 4147524 h 4147524"/>
              <a:gd name="connsiteX0" fmla="*/ 0 w 2123869"/>
              <a:gd name="connsiteY0" fmla="*/ 4147524 h 4147524"/>
              <a:gd name="connsiteX1" fmla="*/ 763677 w 2123869"/>
              <a:gd name="connsiteY1" fmla="*/ 0 h 4147524"/>
              <a:gd name="connsiteX2" fmla="*/ 2123869 w 2123869"/>
              <a:gd name="connsiteY2" fmla="*/ 3397939 h 4147524"/>
              <a:gd name="connsiteX3" fmla="*/ 0 w 2123869"/>
              <a:gd name="connsiteY3" fmla="*/ 4147524 h 4147524"/>
              <a:gd name="connsiteX0" fmla="*/ 0 w 2115692"/>
              <a:gd name="connsiteY0" fmla="*/ 4141965 h 4141965"/>
              <a:gd name="connsiteX1" fmla="*/ 755500 w 2115692"/>
              <a:gd name="connsiteY1" fmla="*/ 0 h 4141965"/>
              <a:gd name="connsiteX2" fmla="*/ 2115692 w 2115692"/>
              <a:gd name="connsiteY2" fmla="*/ 3397939 h 4141965"/>
              <a:gd name="connsiteX3" fmla="*/ 0 w 2115692"/>
              <a:gd name="connsiteY3" fmla="*/ 4141965 h 4141965"/>
              <a:gd name="connsiteX0" fmla="*/ 0 w 2118669"/>
              <a:gd name="connsiteY0" fmla="*/ 4140331 h 4140331"/>
              <a:gd name="connsiteX1" fmla="*/ 758477 w 2118669"/>
              <a:gd name="connsiteY1" fmla="*/ 0 h 4140331"/>
              <a:gd name="connsiteX2" fmla="*/ 2118669 w 2118669"/>
              <a:gd name="connsiteY2" fmla="*/ 3397939 h 4140331"/>
              <a:gd name="connsiteX3" fmla="*/ 0 w 2118669"/>
              <a:gd name="connsiteY3" fmla="*/ 4140331 h 4140331"/>
              <a:gd name="connsiteX0" fmla="*/ 0 w 2118669"/>
              <a:gd name="connsiteY0" fmla="*/ 4140331 h 4140331"/>
              <a:gd name="connsiteX1" fmla="*/ 758477 w 2118669"/>
              <a:gd name="connsiteY1" fmla="*/ 0 h 4140331"/>
              <a:gd name="connsiteX2" fmla="*/ 2118669 w 2118669"/>
              <a:gd name="connsiteY2" fmla="*/ 3397939 h 4140331"/>
              <a:gd name="connsiteX3" fmla="*/ 0 w 2118669"/>
              <a:gd name="connsiteY3" fmla="*/ 4140331 h 4140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8669" h="4140331">
                <a:moveTo>
                  <a:pt x="0" y="4140331"/>
                </a:moveTo>
                <a:lnTo>
                  <a:pt x="758477" y="0"/>
                </a:lnTo>
                <a:lnTo>
                  <a:pt x="2118669" y="3397939"/>
                </a:lnTo>
                <a:cubicBezTo>
                  <a:pt x="1403517" y="3640500"/>
                  <a:pt x="706223" y="3892867"/>
                  <a:pt x="0" y="4140331"/>
                </a:cubicBezTo>
                <a:close/>
              </a:path>
            </a:pathLst>
          </a:custGeom>
          <a:gradFill>
            <a:gsLst>
              <a:gs pos="2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255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 Client 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CAE554B7-E337-4E78-B477-48942E8B731A}"/>
              </a:ext>
            </a:extLst>
          </p:cNvPr>
          <p:cNvSpPr/>
          <p:nvPr/>
        </p:nvSpPr>
        <p:spPr>
          <a:xfrm>
            <a:off x="0" y="0"/>
            <a:ext cx="8385464" cy="6867144"/>
          </a:xfrm>
          <a:custGeom>
            <a:avLst/>
            <a:gdLst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8385464 w 8385464"/>
              <a:gd name="connsiteY2" fmla="*/ 6858000 h 6858000"/>
              <a:gd name="connsiteX3" fmla="*/ 0 w 8385464"/>
              <a:gd name="connsiteY3" fmla="*/ 6858000 h 6858000"/>
              <a:gd name="connsiteX4" fmla="*/ 0 w 8385464"/>
              <a:gd name="connsiteY4" fmla="*/ 0 h 6858000"/>
              <a:gd name="connsiteX0" fmla="*/ 0 w 8395855"/>
              <a:gd name="connsiteY0" fmla="*/ 0 h 6858000"/>
              <a:gd name="connsiteX1" fmla="*/ 8385464 w 8395855"/>
              <a:gd name="connsiteY1" fmla="*/ 0 h 6858000"/>
              <a:gd name="connsiteX2" fmla="*/ 8395855 w 8395855"/>
              <a:gd name="connsiteY2" fmla="*/ 3408218 h 6858000"/>
              <a:gd name="connsiteX3" fmla="*/ 8385464 w 8395855"/>
              <a:gd name="connsiteY3" fmla="*/ 6858000 h 6858000"/>
              <a:gd name="connsiteX4" fmla="*/ 0 w 8395855"/>
              <a:gd name="connsiteY4" fmla="*/ 6858000 h 6858000"/>
              <a:gd name="connsiteX5" fmla="*/ 0 w 8395855"/>
              <a:gd name="connsiteY5" fmla="*/ 0 h 6858000"/>
              <a:gd name="connsiteX0" fmla="*/ 0 w 8385468"/>
              <a:gd name="connsiteY0" fmla="*/ 0 h 6858000"/>
              <a:gd name="connsiteX1" fmla="*/ 8385464 w 8385468"/>
              <a:gd name="connsiteY1" fmla="*/ 0 h 6858000"/>
              <a:gd name="connsiteX2" fmla="*/ 6286501 w 8385468"/>
              <a:gd name="connsiteY2" fmla="*/ 3512127 h 6858000"/>
              <a:gd name="connsiteX3" fmla="*/ 8385464 w 8385468"/>
              <a:gd name="connsiteY3" fmla="*/ 6858000 h 6858000"/>
              <a:gd name="connsiteX4" fmla="*/ 0 w 8385468"/>
              <a:gd name="connsiteY4" fmla="*/ 6858000 h 6858000"/>
              <a:gd name="connsiteX5" fmla="*/ 0 w 8385468"/>
              <a:gd name="connsiteY5" fmla="*/ 0 h 6858000"/>
              <a:gd name="connsiteX0" fmla="*/ 0 w 8385470"/>
              <a:gd name="connsiteY0" fmla="*/ 0 h 6858000"/>
              <a:gd name="connsiteX1" fmla="*/ 8385464 w 8385470"/>
              <a:gd name="connsiteY1" fmla="*/ 0 h 6858000"/>
              <a:gd name="connsiteX2" fmla="*/ 6993083 w 8385470"/>
              <a:gd name="connsiteY2" fmla="*/ 3740727 h 6858000"/>
              <a:gd name="connsiteX3" fmla="*/ 8385464 w 8385470"/>
              <a:gd name="connsiteY3" fmla="*/ 6858000 h 6858000"/>
              <a:gd name="connsiteX4" fmla="*/ 0 w 8385470"/>
              <a:gd name="connsiteY4" fmla="*/ 6858000 h 6858000"/>
              <a:gd name="connsiteX5" fmla="*/ 0 w 8385470"/>
              <a:gd name="connsiteY5" fmla="*/ 0 h 6858000"/>
              <a:gd name="connsiteX0" fmla="*/ 0 w 8385474"/>
              <a:gd name="connsiteY0" fmla="*/ 0 h 6858000"/>
              <a:gd name="connsiteX1" fmla="*/ 8385464 w 8385474"/>
              <a:gd name="connsiteY1" fmla="*/ 0 h 6858000"/>
              <a:gd name="connsiteX2" fmla="*/ 6993083 w 8385474"/>
              <a:gd name="connsiteY2" fmla="*/ 3740727 h 6858000"/>
              <a:gd name="connsiteX3" fmla="*/ 8385464 w 8385474"/>
              <a:gd name="connsiteY3" fmla="*/ 6858000 h 6858000"/>
              <a:gd name="connsiteX4" fmla="*/ 0 w 8385474"/>
              <a:gd name="connsiteY4" fmla="*/ 6858000 h 6858000"/>
              <a:gd name="connsiteX5" fmla="*/ 0 w 8385474"/>
              <a:gd name="connsiteY5" fmla="*/ 0 h 6858000"/>
              <a:gd name="connsiteX0" fmla="*/ 0 w 8385470"/>
              <a:gd name="connsiteY0" fmla="*/ 0 h 6858000"/>
              <a:gd name="connsiteX1" fmla="*/ 8385464 w 8385470"/>
              <a:gd name="connsiteY1" fmla="*/ 0 h 6858000"/>
              <a:gd name="connsiteX2" fmla="*/ 6993083 w 8385470"/>
              <a:gd name="connsiteY2" fmla="*/ 3740727 h 6858000"/>
              <a:gd name="connsiteX3" fmla="*/ 8385464 w 8385470"/>
              <a:gd name="connsiteY3" fmla="*/ 6858000 h 6858000"/>
              <a:gd name="connsiteX4" fmla="*/ 0 w 8385470"/>
              <a:gd name="connsiteY4" fmla="*/ 6858000 h 6858000"/>
              <a:gd name="connsiteX5" fmla="*/ 0 w 8385470"/>
              <a:gd name="connsiteY5" fmla="*/ 0 h 6858000"/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6993083 w 8385464"/>
              <a:gd name="connsiteY2" fmla="*/ 3740727 h 6858000"/>
              <a:gd name="connsiteX3" fmla="*/ 8385464 w 8385464"/>
              <a:gd name="connsiteY3" fmla="*/ 6858000 h 6858000"/>
              <a:gd name="connsiteX4" fmla="*/ 0 w 8385464"/>
              <a:gd name="connsiteY4" fmla="*/ 6858000 h 6858000"/>
              <a:gd name="connsiteX5" fmla="*/ 0 w 8385464"/>
              <a:gd name="connsiteY5" fmla="*/ 0 h 6858000"/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6993083 w 8385464"/>
              <a:gd name="connsiteY2" fmla="*/ 3740727 h 6858000"/>
              <a:gd name="connsiteX3" fmla="*/ 8385464 w 8385464"/>
              <a:gd name="connsiteY3" fmla="*/ 6858000 h 6858000"/>
              <a:gd name="connsiteX4" fmla="*/ 0 w 8385464"/>
              <a:gd name="connsiteY4" fmla="*/ 6858000 h 6858000"/>
              <a:gd name="connsiteX5" fmla="*/ 0 w 8385464"/>
              <a:gd name="connsiteY5" fmla="*/ 0 h 6858000"/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6993083 w 8385464"/>
              <a:gd name="connsiteY2" fmla="*/ 3740727 h 6858000"/>
              <a:gd name="connsiteX3" fmla="*/ 8385464 w 8385464"/>
              <a:gd name="connsiteY3" fmla="*/ 6858000 h 6858000"/>
              <a:gd name="connsiteX4" fmla="*/ 0 w 8385464"/>
              <a:gd name="connsiteY4" fmla="*/ 6858000 h 6858000"/>
              <a:gd name="connsiteX5" fmla="*/ 0 w 8385464"/>
              <a:gd name="connsiteY5" fmla="*/ 0 h 6858000"/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6286501 w 8385464"/>
              <a:gd name="connsiteY2" fmla="*/ 4634345 h 6858000"/>
              <a:gd name="connsiteX3" fmla="*/ 8385464 w 8385464"/>
              <a:gd name="connsiteY3" fmla="*/ 6858000 h 6858000"/>
              <a:gd name="connsiteX4" fmla="*/ 0 w 8385464"/>
              <a:gd name="connsiteY4" fmla="*/ 6858000 h 6858000"/>
              <a:gd name="connsiteX5" fmla="*/ 0 w 8385464"/>
              <a:gd name="connsiteY5" fmla="*/ 0 h 6858000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86501 w 8385464"/>
              <a:gd name="connsiteY2" fmla="*/ 4634345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55328 w 8385464"/>
              <a:gd name="connsiteY2" fmla="*/ 5029200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55328 w 8385464"/>
              <a:gd name="connsiteY2" fmla="*/ 5029200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55328 w 8385464"/>
              <a:gd name="connsiteY2" fmla="*/ 5029200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55328 w 8385464"/>
              <a:gd name="connsiteY2" fmla="*/ 5029200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73933"/>
              <a:gd name="connsiteX1" fmla="*/ 8385464 w 8385464"/>
              <a:gd name="connsiteY1" fmla="*/ 0 h 6873933"/>
              <a:gd name="connsiteX2" fmla="*/ 6255328 w 8385464"/>
              <a:gd name="connsiteY2" fmla="*/ 5029200 h 6873933"/>
              <a:gd name="connsiteX3" fmla="*/ 6878783 w 8385464"/>
              <a:gd name="connsiteY3" fmla="*/ 6873933 h 6873933"/>
              <a:gd name="connsiteX4" fmla="*/ 0 w 8385464"/>
              <a:gd name="connsiteY4" fmla="*/ 6858000 h 6873933"/>
              <a:gd name="connsiteX5" fmla="*/ 0 w 8385464"/>
              <a:gd name="connsiteY5" fmla="*/ 0 h 6873933"/>
              <a:gd name="connsiteX0" fmla="*/ 0 w 8385464"/>
              <a:gd name="connsiteY0" fmla="*/ 0 h 6859756"/>
              <a:gd name="connsiteX1" fmla="*/ 8385464 w 8385464"/>
              <a:gd name="connsiteY1" fmla="*/ 0 h 6859756"/>
              <a:gd name="connsiteX2" fmla="*/ 6255328 w 8385464"/>
              <a:gd name="connsiteY2" fmla="*/ 5029200 h 6859756"/>
              <a:gd name="connsiteX3" fmla="*/ 6850430 w 8385464"/>
              <a:gd name="connsiteY3" fmla="*/ 6859756 h 6859756"/>
              <a:gd name="connsiteX4" fmla="*/ 0 w 8385464"/>
              <a:gd name="connsiteY4" fmla="*/ 6858000 h 6859756"/>
              <a:gd name="connsiteX5" fmla="*/ 0 w 8385464"/>
              <a:gd name="connsiteY5" fmla="*/ 0 h 6859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85464" h="6859756">
                <a:moveTo>
                  <a:pt x="0" y="0"/>
                </a:moveTo>
                <a:lnTo>
                  <a:pt x="8385464" y="0"/>
                </a:lnTo>
                <a:cubicBezTo>
                  <a:pt x="7879774" y="1572491"/>
                  <a:pt x="6951518" y="3158836"/>
                  <a:pt x="6255328" y="5029200"/>
                </a:cubicBezTo>
                <a:cubicBezTo>
                  <a:pt x="6698673" y="6345381"/>
                  <a:pt x="6323959" y="5408493"/>
                  <a:pt x="6850430" y="6859756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ight Triangle 3">
            <a:extLst>
              <a:ext uri="{FF2B5EF4-FFF2-40B4-BE49-F238E27FC236}">
                <a16:creationId xmlns:a16="http://schemas.microsoft.com/office/drawing/2014/main" id="{D048BFA1-9840-47F2-88B0-9356A47BA57D}"/>
              </a:ext>
            </a:extLst>
          </p:cNvPr>
          <p:cNvSpPr/>
          <p:nvPr/>
        </p:nvSpPr>
        <p:spPr>
          <a:xfrm flipH="1">
            <a:off x="5182058" y="4244657"/>
            <a:ext cx="1505899" cy="2626242"/>
          </a:xfrm>
          <a:custGeom>
            <a:avLst/>
            <a:gdLst>
              <a:gd name="connsiteX0" fmla="*/ 0 w 1155025"/>
              <a:gd name="connsiteY0" fmla="*/ 2849526 h 2849526"/>
              <a:gd name="connsiteX1" fmla="*/ 0 w 1155025"/>
              <a:gd name="connsiteY1" fmla="*/ 0 h 2849526"/>
              <a:gd name="connsiteX2" fmla="*/ 1155025 w 1155025"/>
              <a:gd name="connsiteY2" fmla="*/ 2849526 h 2849526"/>
              <a:gd name="connsiteX3" fmla="*/ 0 w 1155025"/>
              <a:gd name="connsiteY3" fmla="*/ 2849526 h 2849526"/>
              <a:gd name="connsiteX0" fmla="*/ 606055 w 1761080"/>
              <a:gd name="connsiteY0" fmla="*/ 2870791 h 2870791"/>
              <a:gd name="connsiteX1" fmla="*/ 0 w 1761080"/>
              <a:gd name="connsiteY1" fmla="*/ 0 h 2870791"/>
              <a:gd name="connsiteX2" fmla="*/ 1761080 w 1761080"/>
              <a:gd name="connsiteY2" fmla="*/ 2870791 h 2870791"/>
              <a:gd name="connsiteX3" fmla="*/ 606055 w 1761080"/>
              <a:gd name="connsiteY3" fmla="*/ 2870791 h 2870791"/>
              <a:gd name="connsiteX0" fmla="*/ 350874 w 1505899"/>
              <a:gd name="connsiteY0" fmla="*/ 2626242 h 2626242"/>
              <a:gd name="connsiteX1" fmla="*/ 0 w 1505899"/>
              <a:gd name="connsiteY1" fmla="*/ 0 h 2626242"/>
              <a:gd name="connsiteX2" fmla="*/ 1505899 w 1505899"/>
              <a:gd name="connsiteY2" fmla="*/ 2626242 h 2626242"/>
              <a:gd name="connsiteX3" fmla="*/ 350874 w 1505899"/>
              <a:gd name="connsiteY3" fmla="*/ 2626242 h 2626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5899" h="2626242">
                <a:moveTo>
                  <a:pt x="350874" y="2626242"/>
                </a:moveTo>
                <a:lnTo>
                  <a:pt x="0" y="0"/>
                </a:lnTo>
                <a:lnTo>
                  <a:pt x="1505899" y="2626242"/>
                </a:lnTo>
                <a:lnTo>
                  <a:pt x="350874" y="2626242"/>
                </a:lnTo>
                <a:close/>
              </a:path>
            </a:pathLst>
          </a:custGeom>
          <a:gradFill>
            <a:gsLst>
              <a:gs pos="2000">
                <a:srgbClr val="62B53F"/>
              </a:gs>
              <a:gs pos="52000">
                <a:srgbClr val="529533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ight Triangle 3">
            <a:extLst>
              <a:ext uri="{FF2B5EF4-FFF2-40B4-BE49-F238E27FC236}">
                <a16:creationId xmlns:a16="http://schemas.microsoft.com/office/drawing/2014/main" id="{05EA0488-6DF6-4EA9-B352-83FC6A3A09EC}"/>
              </a:ext>
            </a:extLst>
          </p:cNvPr>
          <p:cNvSpPr/>
          <p:nvPr/>
        </p:nvSpPr>
        <p:spPr>
          <a:xfrm>
            <a:off x="6009662" y="3819354"/>
            <a:ext cx="963639" cy="3051545"/>
          </a:xfrm>
          <a:custGeom>
            <a:avLst/>
            <a:gdLst>
              <a:gd name="connsiteX0" fmla="*/ 0 w 1155025"/>
              <a:gd name="connsiteY0" fmla="*/ 2849526 h 2849526"/>
              <a:gd name="connsiteX1" fmla="*/ 0 w 1155025"/>
              <a:gd name="connsiteY1" fmla="*/ 0 h 2849526"/>
              <a:gd name="connsiteX2" fmla="*/ 1155025 w 1155025"/>
              <a:gd name="connsiteY2" fmla="*/ 2849526 h 2849526"/>
              <a:gd name="connsiteX3" fmla="*/ 0 w 1155025"/>
              <a:gd name="connsiteY3" fmla="*/ 2849526 h 2849526"/>
              <a:gd name="connsiteX0" fmla="*/ 606055 w 1761080"/>
              <a:gd name="connsiteY0" fmla="*/ 2870791 h 2870791"/>
              <a:gd name="connsiteX1" fmla="*/ 0 w 1761080"/>
              <a:gd name="connsiteY1" fmla="*/ 0 h 2870791"/>
              <a:gd name="connsiteX2" fmla="*/ 1761080 w 1761080"/>
              <a:gd name="connsiteY2" fmla="*/ 2870791 h 2870791"/>
              <a:gd name="connsiteX3" fmla="*/ 606055 w 1761080"/>
              <a:gd name="connsiteY3" fmla="*/ 2870791 h 2870791"/>
              <a:gd name="connsiteX0" fmla="*/ 350874 w 1505899"/>
              <a:gd name="connsiteY0" fmla="*/ 2626242 h 2626242"/>
              <a:gd name="connsiteX1" fmla="*/ 0 w 1505899"/>
              <a:gd name="connsiteY1" fmla="*/ 0 h 2626242"/>
              <a:gd name="connsiteX2" fmla="*/ 1505899 w 1505899"/>
              <a:gd name="connsiteY2" fmla="*/ 2626242 h 2626242"/>
              <a:gd name="connsiteX3" fmla="*/ 350874 w 1505899"/>
              <a:gd name="connsiteY3" fmla="*/ 2626242 h 2626242"/>
              <a:gd name="connsiteX0" fmla="*/ 0 w 1155025"/>
              <a:gd name="connsiteY0" fmla="*/ 3051545 h 3051545"/>
              <a:gd name="connsiteX1" fmla="*/ 733647 w 1155025"/>
              <a:gd name="connsiteY1" fmla="*/ 0 h 3051545"/>
              <a:gd name="connsiteX2" fmla="*/ 1155025 w 1155025"/>
              <a:gd name="connsiteY2" fmla="*/ 3051545 h 3051545"/>
              <a:gd name="connsiteX3" fmla="*/ 0 w 1155025"/>
              <a:gd name="connsiteY3" fmla="*/ 3051545 h 3051545"/>
              <a:gd name="connsiteX0" fmla="*/ 0 w 963639"/>
              <a:gd name="connsiteY0" fmla="*/ 3051545 h 3051545"/>
              <a:gd name="connsiteX1" fmla="*/ 733647 w 963639"/>
              <a:gd name="connsiteY1" fmla="*/ 0 h 3051545"/>
              <a:gd name="connsiteX2" fmla="*/ 963639 w 963639"/>
              <a:gd name="connsiteY2" fmla="*/ 3051545 h 3051545"/>
              <a:gd name="connsiteX3" fmla="*/ 0 w 963639"/>
              <a:gd name="connsiteY3" fmla="*/ 3051545 h 3051545"/>
              <a:gd name="connsiteX0" fmla="*/ 0 w 963639"/>
              <a:gd name="connsiteY0" fmla="*/ 3051545 h 3051545"/>
              <a:gd name="connsiteX1" fmla="*/ 754912 w 963639"/>
              <a:gd name="connsiteY1" fmla="*/ 0 h 3051545"/>
              <a:gd name="connsiteX2" fmla="*/ 963639 w 963639"/>
              <a:gd name="connsiteY2" fmla="*/ 3051545 h 3051545"/>
              <a:gd name="connsiteX3" fmla="*/ 0 w 963639"/>
              <a:gd name="connsiteY3" fmla="*/ 3051545 h 305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639" h="3051545">
                <a:moveTo>
                  <a:pt x="0" y="3051545"/>
                </a:moveTo>
                <a:lnTo>
                  <a:pt x="754912" y="0"/>
                </a:lnTo>
                <a:lnTo>
                  <a:pt x="963639" y="3051545"/>
                </a:lnTo>
                <a:lnTo>
                  <a:pt x="0" y="3051545"/>
                </a:lnTo>
                <a:close/>
              </a:path>
            </a:pathLst>
          </a:custGeom>
          <a:gradFill>
            <a:gsLst>
              <a:gs pos="27000">
                <a:srgbClr val="5EAC3E"/>
              </a:gs>
              <a:gs pos="64000">
                <a:srgbClr val="67BD42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ight Triangle 3">
            <a:extLst>
              <a:ext uri="{FF2B5EF4-FFF2-40B4-BE49-F238E27FC236}">
                <a16:creationId xmlns:a16="http://schemas.microsoft.com/office/drawing/2014/main" id="{3F7BA2F8-1EC4-4C88-BB12-9EB40316DCA2}"/>
              </a:ext>
            </a:extLst>
          </p:cNvPr>
          <p:cNvSpPr/>
          <p:nvPr/>
        </p:nvSpPr>
        <p:spPr>
          <a:xfrm rot="12173926">
            <a:off x="7077301" y="-433026"/>
            <a:ext cx="1014731" cy="5982297"/>
          </a:xfrm>
          <a:custGeom>
            <a:avLst/>
            <a:gdLst>
              <a:gd name="connsiteX0" fmla="*/ 0 w 1155025"/>
              <a:gd name="connsiteY0" fmla="*/ 2849526 h 2849526"/>
              <a:gd name="connsiteX1" fmla="*/ 0 w 1155025"/>
              <a:gd name="connsiteY1" fmla="*/ 0 h 2849526"/>
              <a:gd name="connsiteX2" fmla="*/ 1155025 w 1155025"/>
              <a:gd name="connsiteY2" fmla="*/ 2849526 h 2849526"/>
              <a:gd name="connsiteX3" fmla="*/ 0 w 1155025"/>
              <a:gd name="connsiteY3" fmla="*/ 2849526 h 2849526"/>
              <a:gd name="connsiteX0" fmla="*/ 606055 w 1761080"/>
              <a:gd name="connsiteY0" fmla="*/ 2870791 h 2870791"/>
              <a:gd name="connsiteX1" fmla="*/ 0 w 1761080"/>
              <a:gd name="connsiteY1" fmla="*/ 0 h 2870791"/>
              <a:gd name="connsiteX2" fmla="*/ 1761080 w 1761080"/>
              <a:gd name="connsiteY2" fmla="*/ 2870791 h 2870791"/>
              <a:gd name="connsiteX3" fmla="*/ 606055 w 1761080"/>
              <a:gd name="connsiteY3" fmla="*/ 2870791 h 2870791"/>
              <a:gd name="connsiteX0" fmla="*/ 350874 w 1505899"/>
              <a:gd name="connsiteY0" fmla="*/ 2626242 h 2626242"/>
              <a:gd name="connsiteX1" fmla="*/ 0 w 1505899"/>
              <a:gd name="connsiteY1" fmla="*/ 0 h 2626242"/>
              <a:gd name="connsiteX2" fmla="*/ 1505899 w 1505899"/>
              <a:gd name="connsiteY2" fmla="*/ 2626242 h 2626242"/>
              <a:gd name="connsiteX3" fmla="*/ 350874 w 1505899"/>
              <a:gd name="connsiteY3" fmla="*/ 2626242 h 2626242"/>
              <a:gd name="connsiteX0" fmla="*/ 0 w 1155025"/>
              <a:gd name="connsiteY0" fmla="*/ 3051545 h 3051545"/>
              <a:gd name="connsiteX1" fmla="*/ 733647 w 1155025"/>
              <a:gd name="connsiteY1" fmla="*/ 0 h 3051545"/>
              <a:gd name="connsiteX2" fmla="*/ 1155025 w 1155025"/>
              <a:gd name="connsiteY2" fmla="*/ 3051545 h 3051545"/>
              <a:gd name="connsiteX3" fmla="*/ 0 w 1155025"/>
              <a:gd name="connsiteY3" fmla="*/ 3051545 h 3051545"/>
              <a:gd name="connsiteX0" fmla="*/ 0 w 963639"/>
              <a:gd name="connsiteY0" fmla="*/ 3051545 h 3051545"/>
              <a:gd name="connsiteX1" fmla="*/ 733647 w 963639"/>
              <a:gd name="connsiteY1" fmla="*/ 0 h 3051545"/>
              <a:gd name="connsiteX2" fmla="*/ 963639 w 963639"/>
              <a:gd name="connsiteY2" fmla="*/ 3051545 h 3051545"/>
              <a:gd name="connsiteX3" fmla="*/ 0 w 963639"/>
              <a:gd name="connsiteY3" fmla="*/ 3051545 h 3051545"/>
              <a:gd name="connsiteX0" fmla="*/ 0 w 963639"/>
              <a:gd name="connsiteY0" fmla="*/ 3051545 h 3051545"/>
              <a:gd name="connsiteX1" fmla="*/ 754912 w 963639"/>
              <a:gd name="connsiteY1" fmla="*/ 0 h 3051545"/>
              <a:gd name="connsiteX2" fmla="*/ 963639 w 963639"/>
              <a:gd name="connsiteY2" fmla="*/ 3051545 h 3051545"/>
              <a:gd name="connsiteX3" fmla="*/ 0 w 963639"/>
              <a:gd name="connsiteY3" fmla="*/ 3051545 h 3051545"/>
              <a:gd name="connsiteX0" fmla="*/ 0 w 1014731"/>
              <a:gd name="connsiteY0" fmla="*/ 3477101 h 3477101"/>
              <a:gd name="connsiteX1" fmla="*/ 806004 w 1014731"/>
              <a:gd name="connsiteY1" fmla="*/ 0 h 3477101"/>
              <a:gd name="connsiteX2" fmla="*/ 1014731 w 1014731"/>
              <a:gd name="connsiteY2" fmla="*/ 3051545 h 3477101"/>
              <a:gd name="connsiteX3" fmla="*/ 0 w 1014731"/>
              <a:gd name="connsiteY3" fmla="*/ 3477101 h 3477101"/>
              <a:gd name="connsiteX0" fmla="*/ 0 w 1014731"/>
              <a:gd name="connsiteY0" fmla="*/ 5974885 h 5974885"/>
              <a:gd name="connsiteX1" fmla="*/ 789755 w 1014731"/>
              <a:gd name="connsiteY1" fmla="*/ 0 h 5974885"/>
              <a:gd name="connsiteX2" fmla="*/ 1014731 w 1014731"/>
              <a:gd name="connsiteY2" fmla="*/ 5549329 h 5974885"/>
              <a:gd name="connsiteX3" fmla="*/ 0 w 1014731"/>
              <a:gd name="connsiteY3" fmla="*/ 5974885 h 5974885"/>
              <a:gd name="connsiteX0" fmla="*/ 0 w 1014731"/>
              <a:gd name="connsiteY0" fmla="*/ 5982297 h 5982297"/>
              <a:gd name="connsiteX1" fmla="*/ 807304 w 1014731"/>
              <a:gd name="connsiteY1" fmla="*/ 0 h 5982297"/>
              <a:gd name="connsiteX2" fmla="*/ 1014731 w 1014731"/>
              <a:gd name="connsiteY2" fmla="*/ 5556741 h 5982297"/>
              <a:gd name="connsiteX3" fmla="*/ 0 w 1014731"/>
              <a:gd name="connsiteY3" fmla="*/ 5982297 h 598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731" h="5982297">
                <a:moveTo>
                  <a:pt x="0" y="5982297"/>
                </a:moveTo>
                <a:lnTo>
                  <a:pt x="807304" y="0"/>
                </a:lnTo>
                <a:lnTo>
                  <a:pt x="1014731" y="5556741"/>
                </a:lnTo>
                <a:lnTo>
                  <a:pt x="0" y="5982297"/>
                </a:lnTo>
                <a:close/>
              </a:path>
            </a:pathLst>
          </a:custGeom>
          <a:gradFill>
            <a:gsLst>
              <a:gs pos="34000">
                <a:schemeClr val="bg2"/>
              </a:gs>
              <a:gs pos="100000">
                <a:srgbClr val="5BA23C"/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ltGray">
          <a:xfrm>
            <a:off x="427964" y="2128789"/>
            <a:ext cx="5760720" cy="2086725"/>
          </a:xfrm>
        </p:spPr>
        <p:txBody>
          <a:bodyPr wrap="square" tIns="91440" anchor="ctr" anchorCtr="0">
            <a:noAutofit/>
          </a:bodyPr>
          <a:lstStyle>
            <a:lvl1pPr>
              <a:lnSpc>
                <a:spcPct val="80000"/>
              </a:lnSpc>
              <a:defRPr sz="5400" b="0" cap="all" baseline="0">
                <a:solidFill>
                  <a:schemeClr val="bg2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27965" y="4961946"/>
            <a:ext cx="4937760" cy="276999"/>
          </a:xfrm>
        </p:spPr>
        <p:txBody>
          <a:bodyPr wrap="square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bg1"/>
                </a:solidFill>
                <a:effectLst/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Presenter’s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27965" y="5275940"/>
            <a:ext cx="4937760" cy="22159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bg1"/>
                </a:solidFill>
                <a:effectLst/>
                <a:latin typeface="+mn-lt"/>
              </a:defRPr>
            </a:lvl1pPr>
            <a:lvl2pPr marL="455613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27965" y="6263052"/>
            <a:ext cx="4572000" cy="193899"/>
          </a:xfrm>
        </p:spPr>
        <p:txBody>
          <a:bodyPr anchor="b" anchorCtr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effectLst/>
                <a:latin typeface="+mn-lt"/>
              </a:defRPr>
            </a:lvl1pPr>
            <a:lvl2pPr marL="455613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2pPr>
            <a:lvl3pPr marL="9144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3pPr>
            <a:lvl4pPr marL="13716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4pPr>
            <a:lvl5pPr marL="18288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B4A39F-25EE-4457-8E27-D06C5F09B70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430114" y="3256546"/>
            <a:ext cx="4310701" cy="1882441"/>
          </a:xfrm>
        </p:spPr>
        <p:txBody>
          <a:bodyPr anchor="b" anchorCtr="0"/>
          <a:lstStyle>
            <a:lvl1pPr marL="0" indent="0" algn="ctr">
              <a:buNone/>
              <a:defRPr sz="16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/>
              <a:t>Click on picture icon to add logo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EAA543-3DF8-4DD0-BCAA-E95DA54D93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41" y="538947"/>
            <a:ext cx="2111973" cy="82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77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406316" y="0"/>
            <a:ext cx="9803732" cy="6865374"/>
          </a:xfrm>
          <a:custGeom>
            <a:avLst/>
            <a:gdLst>
              <a:gd name="connsiteX0" fmla="*/ 0 w 12192000"/>
              <a:gd name="connsiteY0" fmla="*/ 6858000 h 6858000"/>
              <a:gd name="connsiteX1" fmla="*/ 1714500 w 12192000"/>
              <a:gd name="connsiteY1" fmla="*/ 0 h 6858000"/>
              <a:gd name="connsiteX2" fmla="*/ 12192000 w 12192000"/>
              <a:gd name="connsiteY2" fmla="*/ 0 h 6858000"/>
              <a:gd name="connsiteX3" fmla="*/ 104775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74042 h 6874042"/>
              <a:gd name="connsiteX1" fmla="*/ 4184985 w 12192000"/>
              <a:gd name="connsiteY1" fmla="*/ 0 h 6874042"/>
              <a:gd name="connsiteX2" fmla="*/ 12192000 w 12192000"/>
              <a:gd name="connsiteY2" fmla="*/ 16042 h 6874042"/>
              <a:gd name="connsiteX3" fmla="*/ 10477500 w 12192000"/>
              <a:gd name="connsiteY3" fmla="*/ 6874042 h 6874042"/>
              <a:gd name="connsiteX4" fmla="*/ 0 w 12192000"/>
              <a:gd name="connsiteY4" fmla="*/ 6874042 h 6874042"/>
              <a:gd name="connsiteX0" fmla="*/ 0 w 12192000"/>
              <a:gd name="connsiteY0" fmla="*/ 6874042 h 6874042"/>
              <a:gd name="connsiteX1" fmla="*/ 3705726 w 12192000"/>
              <a:gd name="connsiteY1" fmla="*/ 818147 h 6874042"/>
              <a:gd name="connsiteX2" fmla="*/ 4184985 w 12192000"/>
              <a:gd name="connsiteY2" fmla="*/ 0 h 6874042"/>
              <a:gd name="connsiteX3" fmla="*/ 12192000 w 12192000"/>
              <a:gd name="connsiteY3" fmla="*/ 16042 h 6874042"/>
              <a:gd name="connsiteX4" fmla="*/ 10477500 w 12192000"/>
              <a:gd name="connsiteY4" fmla="*/ 6874042 h 6874042"/>
              <a:gd name="connsiteX5" fmla="*/ 0 w 12192000"/>
              <a:gd name="connsiteY5" fmla="*/ 6874042 h 6874042"/>
              <a:gd name="connsiteX0" fmla="*/ 0 w 12192000"/>
              <a:gd name="connsiteY0" fmla="*/ 6874042 h 6874042"/>
              <a:gd name="connsiteX1" fmla="*/ 2422358 w 12192000"/>
              <a:gd name="connsiteY1" fmla="*/ 4251158 h 6874042"/>
              <a:gd name="connsiteX2" fmla="*/ 4184985 w 12192000"/>
              <a:gd name="connsiteY2" fmla="*/ 0 h 6874042"/>
              <a:gd name="connsiteX3" fmla="*/ 12192000 w 12192000"/>
              <a:gd name="connsiteY3" fmla="*/ 16042 h 6874042"/>
              <a:gd name="connsiteX4" fmla="*/ 10477500 w 12192000"/>
              <a:gd name="connsiteY4" fmla="*/ 6874042 h 6874042"/>
              <a:gd name="connsiteX5" fmla="*/ 0 w 12192000"/>
              <a:gd name="connsiteY5" fmla="*/ 6874042 h 6874042"/>
              <a:gd name="connsiteX0" fmla="*/ 0 w 12192000"/>
              <a:gd name="connsiteY0" fmla="*/ 6858000 h 6858000"/>
              <a:gd name="connsiteX1" fmla="*/ 2422358 w 12192000"/>
              <a:gd name="connsiteY1" fmla="*/ 4235116 h 6858000"/>
              <a:gd name="connsiteX2" fmla="*/ 4810627 w 12192000"/>
              <a:gd name="connsiteY2" fmla="*/ 0 h 6858000"/>
              <a:gd name="connsiteX3" fmla="*/ 12192000 w 12192000"/>
              <a:gd name="connsiteY3" fmla="*/ 0 h 6858000"/>
              <a:gd name="connsiteX4" fmla="*/ 10477500 w 12192000"/>
              <a:gd name="connsiteY4" fmla="*/ 6858000 h 6858000"/>
              <a:gd name="connsiteX5" fmla="*/ 0 w 12192000"/>
              <a:gd name="connsiteY5" fmla="*/ 6858000 h 6858000"/>
              <a:gd name="connsiteX0" fmla="*/ 0 w 12192000"/>
              <a:gd name="connsiteY0" fmla="*/ 6858000 h 6858000"/>
              <a:gd name="connsiteX1" fmla="*/ 2406315 w 12192000"/>
              <a:gd name="connsiteY1" fmla="*/ 4106779 h 6858000"/>
              <a:gd name="connsiteX2" fmla="*/ 4810627 w 12192000"/>
              <a:gd name="connsiteY2" fmla="*/ 0 h 6858000"/>
              <a:gd name="connsiteX3" fmla="*/ 12192000 w 12192000"/>
              <a:gd name="connsiteY3" fmla="*/ 0 h 6858000"/>
              <a:gd name="connsiteX4" fmla="*/ 10477500 w 12192000"/>
              <a:gd name="connsiteY4" fmla="*/ 6858000 h 6858000"/>
              <a:gd name="connsiteX5" fmla="*/ 0 w 12192000"/>
              <a:gd name="connsiteY5" fmla="*/ 6858000 h 6858000"/>
              <a:gd name="connsiteX0" fmla="*/ 224590 w 9785685"/>
              <a:gd name="connsiteY0" fmla="*/ 6858000 h 6858000"/>
              <a:gd name="connsiteX1" fmla="*/ 0 w 9785685"/>
              <a:gd name="connsiteY1" fmla="*/ 4106779 h 6858000"/>
              <a:gd name="connsiteX2" fmla="*/ 2404312 w 9785685"/>
              <a:gd name="connsiteY2" fmla="*/ 0 h 6858000"/>
              <a:gd name="connsiteX3" fmla="*/ 9785685 w 9785685"/>
              <a:gd name="connsiteY3" fmla="*/ 0 h 6858000"/>
              <a:gd name="connsiteX4" fmla="*/ 8071185 w 9785685"/>
              <a:gd name="connsiteY4" fmla="*/ 6858000 h 6858000"/>
              <a:gd name="connsiteX5" fmla="*/ 224590 w 9785685"/>
              <a:gd name="connsiteY5" fmla="*/ 6858000 h 6858000"/>
              <a:gd name="connsiteX0" fmla="*/ 224590 w 9803732"/>
              <a:gd name="connsiteY0" fmla="*/ 6858000 h 6858000"/>
              <a:gd name="connsiteX1" fmla="*/ 0 w 9803732"/>
              <a:gd name="connsiteY1" fmla="*/ 4106779 h 6858000"/>
              <a:gd name="connsiteX2" fmla="*/ 2404312 w 9803732"/>
              <a:gd name="connsiteY2" fmla="*/ 0 h 6858000"/>
              <a:gd name="connsiteX3" fmla="*/ 9785685 w 9803732"/>
              <a:gd name="connsiteY3" fmla="*/ 0 h 6858000"/>
              <a:gd name="connsiteX4" fmla="*/ 9803732 w 9803732"/>
              <a:gd name="connsiteY4" fmla="*/ 6858000 h 6858000"/>
              <a:gd name="connsiteX5" fmla="*/ 224590 w 9803732"/>
              <a:gd name="connsiteY5" fmla="*/ 6858000 h 6858000"/>
              <a:gd name="connsiteX0" fmla="*/ 197295 w 9803732"/>
              <a:gd name="connsiteY0" fmla="*/ 6858000 h 6858000"/>
              <a:gd name="connsiteX1" fmla="*/ 0 w 9803732"/>
              <a:gd name="connsiteY1" fmla="*/ 4106779 h 6858000"/>
              <a:gd name="connsiteX2" fmla="*/ 2404312 w 9803732"/>
              <a:gd name="connsiteY2" fmla="*/ 0 h 6858000"/>
              <a:gd name="connsiteX3" fmla="*/ 9785685 w 9803732"/>
              <a:gd name="connsiteY3" fmla="*/ 0 h 6858000"/>
              <a:gd name="connsiteX4" fmla="*/ 9803732 w 9803732"/>
              <a:gd name="connsiteY4" fmla="*/ 6858000 h 6858000"/>
              <a:gd name="connsiteX5" fmla="*/ 197295 w 9803732"/>
              <a:gd name="connsiteY5" fmla="*/ 6858000 h 6858000"/>
              <a:gd name="connsiteX0" fmla="*/ 197295 w 9803732"/>
              <a:gd name="connsiteY0" fmla="*/ 6865374 h 6865374"/>
              <a:gd name="connsiteX1" fmla="*/ 0 w 9803732"/>
              <a:gd name="connsiteY1" fmla="*/ 4106779 h 6865374"/>
              <a:gd name="connsiteX2" fmla="*/ 2404312 w 9803732"/>
              <a:gd name="connsiteY2" fmla="*/ 0 h 6865374"/>
              <a:gd name="connsiteX3" fmla="*/ 9785685 w 9803732"/>
              <a:gd name="connsiteY3" fmla="*/ 0 h 6865374"/>
              <a:gd name="connsiteX4" fmla="*/ 9803732 w 9803732"/>
              <a:gd name="connsiteY4" fmla="*/ 6858000 h 6865374"/>
              <a:gd name="connsiteX5" fmla="*/ 197295 w 9803732"/>
              <a:gd name="connsiteY5" fmla="*/ 6865374 h 6865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03732" h="6865374">
                <a:moveTo>
                  <a:pt x="197295" y="6865374"/>
                </a:moveTo>
                <a:lnTo>
                  <a:pt x="0" y="4106779"/>
                </a:lnTo>
                <a:lnTo>
                  <a:pt x="2404312" y="0"/>
                </a:lnTo>
                <a:lnTo>
                  <a:pt x="9785685" y="0"/>
                </a:lnTo>
                <a:cubicBezTo>
                  <a:pt x="9791701" y="2286000"/>
                  <a:pt x="9797716" y="4572000"/>
                  <a:pt x="9803732" y="6858000"/>
                </a:cubicBezTo>
                <a:lnTo>
                  <a:pt x="197295" y="6865374"/>
                </a:lnTo>
                <a:close/>
              </a:path>
            </a:pathLst>
          </a:custGeom>
          <a:noFill/>
        </p:spPr>
        <p:txBody>
          <a:bodyPr bIns="548640" anchor="ctr"/>
          <a:lstStyle>
            <a:lvl1pPr marL="0" indent="0" algn="ctr">
              <a:buNone/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FD6E0B0-89DB-42DE-9D50-C072DC4DCA4F}"/>
              </a:ext>
            </a:extLst>
          </p:cNvPr>
          <p:cNvGrpSpPr/>
          <p:nvPr/>
        </p:nvGrpSpPr>
        <p:grpSpPr>
          <a:xfrm>
            <a:off x="1" y="-442088"/>
            <a:ext cx="3898232" cy="7312120"/>
            <a:chOff x="1" y="-442088"/>
            <a:chExt cx="3898232" cy="731212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8DAD46A-C267-4F1E-9B70-7548D58BC129}"/>
                </a:ext>
              </a:extLst>
            </p:cNvPr>
            <p:cNvGrpSpPr/>
            <p:nvPr/>
          </p:nvGrpSpPr>
          <p:grpSpPr>
            <a:xfrm>
              <a:off x="1" y="-12032"/>
              <a:ext cx="3898232" cy="6882064"/>
              <a:chOff x="1" y="-12032"/>
              <a:chExt cx="3898232" cy="6882064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0A292985-5E5C-4C2B-95EA-E7AFEDDBDBAF}"/>
                  </a:ext>
                </a:extLst>
              </p:cNvPr>
              <p:cNvSpPr/>
              <p:nvPr/>
            </p:nvSpPr>
            <p:spPr>
              <a:xfrm>
                <a:off x="1" y="-12032"/>
                <a:ext cx="3898232" cy="6877142"/>
              </a:xfrm>
              <a:custGeom>
                <a:avLst/>
                <a:gdLst>
                  <a:gd name="connsiteX0" fmla="*/ 0 w 8385464"/>
                  <a:gd name="connsiteY0" fmla="*/ 0 h 6858000"/>
                  <a:gd name="connsiteX1" fmla="*/ 8385464 w 8385464"/>
                  <a:gd name="connsiteY1" fmla="*/ 0 h 6858000"/>
                  <a:gd name="connsiteX2" fmla="*/ 8385464 w 8385464"/>
                  <a:gd name="connsiteY2" fmla="*/ 6858000 h 6858000"/>
                  <a:gd name="connsiteX3" fmla="*/ 0 w 8385464"/>
                  <a:gd name="connsiteY3" fmla="*/ 6858000 h 6858000"/>
                  <a:gd name="connsiteX4" fmla="*/ 0 w 8385464"/>
                  <a:gd name="connsiteY4" fmla="*/ 0 h 6858000"/>
                  <a:gd name="connsiteX0" fmla="*/ 0 w 8395855"/>
                  <a:gd name="connsiteY0" fmla="*/ 0 h 6858000"/>
                  <a:gd name="connsiteX1" fmla="*/ 8385464 w 8395855"/>
                  <a:gd name="connsiteY1" fmla="*/ 0 h 6858000"/>
                  <a:gd name="connsiteX2" fmla="*/ 8395855 w 8395855"/>
                  <a:gd name="connsiteY2" fmla="*/ 3408218 h 6858000"/>
                  <a:gd name="connsiteX3" fmla="*/ 8385464 w 8395855"/>
                  <a:gd name="connsiteY3" fmla="*/ 6858000 h 6858000"/>
                  <a:gd name="connsiteX4" fmla="*/ 0 w 8395855"/>
                  <a:gd name="connsiteY4" fmla="*/ 6858000 h 6858000"/>
                  <a:gd name="connsiteX5" fmla="*/ 0 w 8395855"/>
                  <a:gd name="connsiteY5" fmla="*/ 0 h 6858000"/>
                  <a:gd name="connsiteX0" fmla="*/ 0 w 8385468"/>
                  <a:gd name="connsiteY0" fmla="*/ 0 h 6858000"/>
                  <a:gd name="connsiteX1" fmla="*/ 8385464 w 8385468"/>
                  <a:gd name="connsiteY1" fmla="*/ 0 h 6858000"/>
                  <a:gd name="connsiteX2" fmla="*/ 6286501 w 8385468"/>
                  <a:gd name="connsiteY2" fmla="*/ 3512127 h 6858000"/>
                  <a:gd name="connsiteX3" fmla="*/ 8385464 w 8385468"/>
                  <a:gd name="connsiteY3" fmla="*/ 6858000 h 6858000"/>
                  <a:gd name="connsiteX4" fmla="*/ 0 w 8385468"/>
                  <a:gd name="connsiteY4" fmla="*/ 6858000 h 6858000"/>
                  <a:gd name="connsiteX5" fmla="*/ 0 w 8385468"/>
                  <a:gd name="connsiteY5" fmla="*/ 0 h 6858000"/>
                  <a:gd name="connsiteX0" fmla="*/ 0 w 8385470"/>
                  <a:gd name="connsiteY0" fmla="*/ 0 h 6858000"/>
                  <a:gd name="connsiteX1" fmla="*/ 8385464 w 8385470"/>
                  <a:gd name="connsiteY1" fmla="*/ 0 h 6858000"/>
                  <a:gd name="connsiteX2" fmla="*/ 6993083 w 8385470"/>
                  <a:gd name="connsiteY2" fmla="*/ 3740727 h 6858000"/>
                  <a:gd name="connsiteX3" fmla="*/ 8385464 w 8385470"/>
                  <a:gd name="connsiteY3" fmla="*/ 6858000 h 6858000"/>
                  <a:gd name="connsiteX4" fmla="*/ 0 w 8385470"/>
                  <a:gd name="connsiteY4" fmla="*/ 6858000 h 6858000"/>
                  <a:gd name="connsiteX5" fmla="*/ 0 w 8385470"/>
                  <a:gd name="connsiteY5" fmla="*/ 0 h 6858000"/>
                  <a:gd name="connsiteX0" fmla="*/ 0 w 8385474"/>
                  <a:gd name="connsiteY0" fmla="*/ 0 h 6858000"/>
                  <a:gd name="connsiteX1" fmla="*/ 8385464 w 8385474"/>
                  <a:gd name="connsiteY1" fmla="*/ 0 h 6858000"/>
                  <a:gd name="connsiteX2" fmla="*/ 6993083 w 8385474"/>
                  <a:gd name="connsiteY2" fmla="*/ 3740727 h 6858000"/>
                  <a:gd name="connsiteX3" fmla="*/ 8385464 w 8385474"/>
                  <a:gd name="connsiteY3" fmla="*/ 6858000 h 6858000"/>
                  <a:gd name="connsiteX4" fmla="*/ 0 w 8385474"/>
                  <a:gd name="connsiteY4" fmla="*/ 6858000 h 6858000"/>
                  <a:gd name="connsiteX5" fmla="*/ 0 w 8385474"/>
                  <a:gd name="connsiteY5" fmla="*/ 0 h 6858000"/>
                  <a:gd name="connsiteX0" fmla="*/ 0 w 8385470"/>
                  <a:gd name="connsiteY0" fmla="*/ 0 h 6858000"/>
                  <a:gd name="connsiteX1" fmla="*/ 8385464 w 8385470"/>
                  <a:gd name="connsiteY1" fmla="*/ 0 h 6858000"/>
                  <a:gd name="connsiteX2" fmla="*/ 6993083 w 8385470"/>
                  <a:gd name="connsiteY2" fmla="*/ 3740727 h 6858000"/>
                  <a:gd name="connsiteX3" fmla="*/ 8385464 w 8385470"/>
                  <a:gd name="connsiteY3" fmla="*/ 6858000 h 6858000"/>
                  <a:gd name="connsiteX4" fmla="*/ 0 w 8385470"/>
                  <a:gd name="connsiteY4" fmla="*/ 6858000 h 6858000"/>
                  <a:gd name="connsiteX5" fmla="*/ 0 w 8385470"/>
                  <a:gd name="connsiteY5" fmla="*/ 0 h 6858000"/>
                  <a:gd name="connsiteX0" fmla="*/ 0 w 8385464"/>
                  <a:gd name="connsiteY0" fmla="*/ 0 h 6858000"/>
                  <a:gd name="connsiteX1" fmla="*/ 8385464 w 8385464"/>
                  <a:gd name="connsiteY1" fmla="*/ 0 h 6858000"/>
                  <a:gd name="connsiteX2" fmla="*/ 6993083 w 8385464"/>
                  <a:gd name="connsiteY2" fmla="*/ 3740727 h 6858000"/>
                  <a:gd name="connsiteX3" fmla="*/ 8385464 w 8385464"/>
                  <a:gd name="connsiteY3" fmla="*/ 6858000 h 6858000"/>
                  <a:gd name="connsiteX4" fmla="*/ 0 w 8385464"/>
                  <a:gd name="connsiteY4" fmla="*/ 6858000 h 6858000"/>
                  <a:gd name="connsiteX5" fmla="*/ 0 w 8385464"/>
                  <a:gd name="connsiteY5" fmla="*/ 0 h 6858000"/>
                  <a:gd name="connsiteX0" fmla="*/ 0 w 8385464"/>
                  <a:gd name="connsiteY0" fmla="*/ 0 h 6858000"/>
                  <a:gd name="connsiteX1" fmla="*/ 8385464 w 8385464"/>
                  <a:gd name="connsiteY1" fmla="*/ 0 h 6858000"/>
                  <a:gd name="connsiteX2" fmla="*/ 6993083 w 8385464"/>
                  <a:gd name="connsiteY2" fmla="*/ 3740727 h 6858000"/>
                  <a:gd name="connsiteX3" fmla="*/ 8385464 w 8385464"/>
                  <a:gd name="connsiteY3" fmla="*/ 6858000 h 6858000"/>
                  <a:gd name="connsiteX4" fmla="*/ 0 w 8385464"/>
                  <a:gd name="connsiteY4" fmla="*/ 6858000 h 6858000"/>
                  <a:gd name="connsiteX5" fmla="*/ 0 w 8385464"/>
                  <a:gd name="connsiteY5" fmla="*/ 0 h 6858000"/>
                  <a:gd name="connsiteX0" fmla="*/ 0 w 8385464"/>
                  <a:gd name="connsiteY0" fmla="*/ 0 h 6858000"/>
                  <a:gd name="connsiteX1" fmla="*/ 8385464 w 8385464"/>
                  <a:gd name="connsiteY1" fmla="*/ 0 h 6858000"/>
                  <a:gd name="connsiteX2" fmla="*/ 6993083 w 8385464"/>
                  <a:gd name="connsiteY2" fmla="*/ 3740727 h 6858000"/>
                  <a:gd name="connsiteX3" fmla="*/ 8385464 w 8385464"/>
                  <a:gd name="connsiteY3" fmla="*/ 6858000 h 6858000"/>
                  <a:gd name="connsiteX4" fmla="*/ 0 w 8385464"/>
                  <a:gd name="connsiteY4" fmla="*/ 6858000 h 6858000"/>
                  <a:gd name="connsiteX5" fmla="*/ 0 w 8385464"/>
                  <a:gd name="connsiteY5" fmla="*/ 0 h 6858000"/>
                  <a:gd name="connsiteX0" fmla="*/ 0 w 8385464"/>
                  <a:gd name="connsiteY0" fmla="*/ 0 h 6858000"/>
                  <a:gd name="connsiteX1" fmla="*/ 8385464 w 8385464"/>
                  <a:gd name="connsiteY1" fmla="*/ 0 h 6858000"/>
                  <a:gd name="connsiteX2" fmla="*/ 6286501 w 8385464"/>
                  <a:gd name="connsiteY2" fmla="*/ 4634345 h 6858000"/>
                  <a:gd name="connsiteX3" fmla="*/ 8385464 w 8385464"/>
                  <a:gd name="connsiteY3" fmla="*/ 6858000 h 6858000"/>
                  <a:gd name="connsiteX4" fmla="*/ 0 w 8385464"/>
                  <a:gd name="connsiteY4" fmla="*/ 6858000 h 6858000"/>
                  <a:gd name="connsiteX5" fmla="*/ 0 w 8385464"/>
                  <a:gd name="connsiteY5" fmla="*/ 0 h 6858000"/>
                  <a:gd name="connsiteX0" fmla="*/ 0 w 8385464"/>
                  <a:gd name="connsiteY0" fmla="*/ 0 h 6889173"/>
                  <a:gd name="connsiteX1" fmla="*/ 8385464 w 8385464"/>
                  <a:gd name="connsiteY1" fmla="*/ 0 h 6889173"/>
                  <a:gd name="connsiteX2" fmla="*/ 6286501 w 8385464"/>
                  <a:gd name="connsiteY2" fmla="*/ 4634345 h 6889173"/>
                  <a:gd name="connsiteX3" fmla="*/ 6878783 w 8385464"/>
                  <a:gd name="connsiteY3" fmla="*/ 6889173 h 6889173"/>
                  <a:gd name="connsiteX4" fmla="*/ 0 w 8385464"/>
                  <a:gd name="connsiteY4" fmla="*/ 6858000 h 6889173"/>
                  <a:gd name="connsiteX5" fmla="*/ 0 w 8385464"/>
                  <a:gd name="connsiteY5" fmla="*/ 0 h 6889173"/>
                  <a:gd name="connsiteX0" fmla="*/ 0 w 8385464"/>
                  <a:gd name="connsiteY0" fmla="*/ 0 h 6889173"/>
                  <a:gd name="connsiteX1" fmla="*/ 8385464 w 8385464"/>
                  <a:gd name="connsiteY1" fmla="*/ 0 h 6889173"/>
                  <a:gd name="connsiteX2" fmla="*/ 6255328 w 8385464"/>
                  <a:gd name="connsiteY2" fmla="*/ 5029200 h 6889173"/>
                  <a:gd name="connsiteX3" fmla="*/ 6878783 w 8385464"/>
                  <a:gd name="connsiteY3" fmla="*/ 6889173 h 6889173"/>
                  <a:gd name="connsiteX4" fmla="*/ 0 w 8385464"/>
                  <a:gd name="connsiteY4" fmla="*/ 6858000 h 6889173"/>
                  <a:gd name="connsiteX5" fmla="*/ 0 w 8385464"/>
                  <a:gd name="connsiteY5" fmla="*/ 0 h 6889173"/>
                  <a:gd name="connsiteX0" fmla="*/ 0 w 8385464"/>
                  <a:gd name="connsiteY0" fmla="*/ 0 h 6889173"/>
                  <a:gd name="connsiteX1" fmla="*/ 8385464 w 8385464"/>
                  <a:gd name="connsiteY1" fmla="*/ 0 h 6889173"/>
                  <a:gd name="connsiteX2" fmla="*/ 6255328 w 8385464"/>
                  <a:gd name="connsiteY2" fmla="*/ 5029200 h 6889173"/>
                  <a:gd name="connsiteX3" fmla="*/ 6878783 w 8385464"/>
                  <a:gd name="connsiteY3" fmla="*/ 6889173 h 6889173"/>
                  <a:gd name="connsiteX4" fmla="*/ 0 w 8385464"/>
                  <a:gd name="connsiteY4" fmla="*/ 6858000 h 6889173"/>
                  <a:gd name="connsiteX5" fmla="*/ 0 w 8385464"/>
                  <a:gd name="connsiteY5" fmla="*/ 0 h 6889173"/>
                  <a:gd name="connsiteX0" fmla="*/ 0 w 8385464"/>
                  <a:gd name="connsiteY0" fmla="*/ 0 h 6889173"/>
                  <a:gd name="connsiteX1" fmla="*/ 8385464 w 8385464"/>
                  <a:gd name="connsiteY1" fmla="*/ 0 h 6889173"/>
                  <a:gd name="connsiteX2" fmla="*/ 6255328 w 8385464"/>
                  <a:gd name="connsiteY2" fmla="*/ 5029200 h 6889173"/>
                  <a:gd name="connsiteX3" fmla="*/ 6878783 w 8385464"/>
                  <a:gd name="connsiteY3" fmla="*/ 6889173 h 6889173"/>
                  <a:gd name="connsiteX4" fmla="*/ 0 w 8385464"/>
                  <a:gd name="connsiteY4" fmla="*/ 6858000 h 6889173"/>
                  <a:gd name="connsiteX5" fmla="*/ 0 w 8385464"/>
                  <a:gd name="connsiteY5" fmla="*/ 0 h 6889173"/>
                  <a:gd name="connsiteX0" fmla="*/ 0 w 8385464"/>
                  <a:gd name="connsiteY0" fmla="*/ 0 h 6889173"/>
                  <a:gd name="connsiteX1" fmla="*/ 8385464 w 8385464"/>
                  <a:gd name="connsiteY1" fmla="*/ 0 h 6889173"/>
                  <a:gd name="connsiteX2" fmla="*/ 6255328 w 8385464"/>
                  <a:gd name="connsiteY2" fmla="*/ 5029200 h 6889173"/>
                  <a:gd name="connsiteX3" fmla="*/ 6878783 w 8385464"/>
                  <a:gd name="connsiteY3" fmla="*/ 6889173 h 6889173"/>
                  <a:gd name="connsiteX4" fmla="*/ 0 w 8385464"/>
                  <a:gd name="connsiteY4" fmla="*/ 6858000 h 6889173"/>
                  <a:gd name="connsiteX5" fmla="*/ 0 w 8385464"/>
                  <a:gd name="connsiteY5" fmla="*/ 0 h 6889173"/>
                  <a:gd name="connsiteX0" fmla="*/ 0 w 11367745"/>
                  <a:gd name="connsiteY0" fmla="*/ 12032 h 6901205"/>
                  <a:gd name="connsiteX1" fmla="*/ 11367745 w 11367745"/>
                  <a:gd name="connsiteY1" fmla="*/ 0 h 6901205"/>
                  <a:gd name="connsiteX2" fmla="*/ 6255328 w 11367745"/>
                  <a:gd name="connsiteY2" fmla="*/ 5041232 h 6901205"/>
                  <a:gd name="connsiteX3" fmla="*/ 6878783 w 11367745"/>
                  <a:gd name="connsiteY3" fmla="*/ 6901205 h 6901205"/>
                  <a:gd name="connsiteX4" fmla="*/ 0 w 11367745"/>
                  <a:gd name="connsiteY4" fmla="*/ 6870032 h 6901205"/>
                  <a:gd name="connsiteX5" fmla="*/ 0 w 11367745"/>
                  <a:gd name="connsiteY5" fmla="*/ 12032 h 6901205"/>
                  <a:gd name="connsiteX0" fmla="*/ 0 w 11367745"/>
                  <a:gd name="connsiteY0" fmla="*/ 12032 h 6901205"/>
                  <a:gd name="connsiteX1" fmla="*/ 11367745 w 11367745"/>
                  <a:gd name="connsiteY1" fmla="*/ 0 h 6901205"/>
                  <a:gd name="connsiteX2" fmla="*/ 6255328 w 11367745"/>
                  <a:gd name="connsiteY2" fmla="*/ 5041232 h 6901205"/>
                  <a:gd name="connsiteX3" fmla="*/ 6878783 w 11367745"/>
                  <a:gd name="connsiteY3" fmla="*/ 6901205 h 6901205"/>
                  <a:gd name="connsiteX4" fmla="*/ 0 w 11367745"/>
                  <a:gd name="connsiteY4" fmla="*/ 6870032 h 6901205"/>
                  <a:gd name="connsiteX5" fmla="*/ 0 w 11367745"/>
                  <a:gd name="connsiteY5" fmla="*/ 12032 h 6901205"/>
                  <a:gd name="connsiteX0" fmla="*/ 0 w 11367745"/>
                  <a:gd name="connsiteY0" fmla="*/ 12032 h 6901205"/>
                  <a:gd name="connsiteX1" fmla="*/ 11367745 w 11367745"/>
                  <a:gd name="connsiteY1" fmla="*/ 0 h 6901205"/>
                  <a:gd name="connsiteX2" fmla="*/ 6255328 w 11367745"/>
                  <a:gd name="connsiteY2" fmla="*/ 5041232 h 6901205"/>
                  <a:gd name="connsiteX3" fmla="*/ 6878783 w 11367745"/>
                  <a:gd name="connsiteY3" fmla="*/ 6901205 h 6901205"/>
                  <a:gd name="connsiteX4" fmla="*/ 0 w 11367745"/>
                  <a:gd name="connsiteY4" fmla="*/ 6870032 h 6901205"/>
                  <a:gd name="connsiteX5" fmla="*/ 0 w 11367745"/>
                  <a:gd name="connsiteY5" fmla="*/ 12032 h 6901205"/>
                  <a:gd name="connsiteX0" fmla="*/ 0 w 11367745"/>
                  <a:gd name="connsiteY0" fmla="*/ 12032 h 6901205"/>
                  <a:gd name="connsiteX1" fmla="*/ 11367745 w 11367745"/>
                  <a:gd name="connsiteY1" fmla="*/ 0 h 6901205"/>
                  <a:gd name="connsiteX2" fmla="*/ 6255328 w 11367745"/>
                  <a:gd name="connsiteY2" fmla="*/ 5041232 h 6901205"/>
                  <a:gd name="connsiteX3" fmla="*/ 6878783 w 11367745"/>
                  <a:gd name="connsiteY3" fmla="*/ 6901205 h 6901205"/>
                  <a:gd name="connsiteX4" fmla="*/ 0 w 11367745"/>
                  <a:gd name="connsiteY4" fmla="*/ 6870032 h 6901205"/>
                  <a:gd name="connsiteX5" fmla="*/ 0 w 11367745"/>
                  <a:gd name="connsiteY5" fmla="*/ 12032 h 6901205"/>
                  <a:gd name="connsiteX0" fmla="*/ 0 w 11367745"/>
                  <a:gd name="connsiteY0" fmla="*/ 12032 h 6901205"/>
                  <a:gd name="connsiteX1" fmla="*/ 11367745 w 11367745"/>
                  <a:gd name="connsiteY1" fmla="*/ 0 h 6901205"/>
                  <a:gd name="connsiteX2" fmla="*/ 6255328 w 11367745"/>
                  <a:gd name="connsiteY2" fmla="*/ 5041232 h 6901205"/>
                  <a:gd name="connsiteX3" fmla="*/ 6843698 w 11367745"/>
                  <a:gd name="connsiteY3" fmla="*/ 6901205 h 6901205"/>
                  <a:gd name="connsiteX4" fmla="*/ 0 w 11367745"/>
                  <a:gd name="connsiteY4" fmla="*/ 6870032 h 6901205"/>
                  <a:gd name="connsiteX5" fmla="*/ 0 w 11367745"/>
                  <a:gd name="connsiteY5" fmla="*/ 12032 h 6901205"/>
                  <a:gd name="connsiteX0" fmla="*/ 0 w 11367745"/>
                  <a:gd name="connsiteY0" fmla="*/ 12032 h 6877142"/>
                  <a:gd name="connsiteX1" fmla="*/ 11367745 w 11367745"/>
                  <a:gd name="connsiteY1" fmla="*/ 0 h 6877142"/>
                  <a:gd name="connsiteX2" fmla="*/ 6255328 w 11367745"/>
                  <a:gd name="connsiteY2" fmla="*/ 5041232 h 6877142"/>
                  <a:gd name="connsiteX3" fmla="*/ 6808614 w 11367745"/>
                  <a:gd name="connsiteY3" fmla="*/ 6877142 h 6877142"/>
                  <a:gd name="connsiteX4" fmla="*/ 0 w 11367745"/>
                  <a:gd name="connsiteY4" fmla="*/ 6870032 h 6877142"/>
                  <a:gd name="connsiteX5" fmla="*/ 0 w 11367745"/>
                  <a:gd name="connsiteY5" fmla="*/ 12032 h 6877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367745" h="6877142">
                    <a:moveTo>
                      <a:pt x="0" y="12032"/>
                    </a:moveTo>
                    <a:lnTo>
                      <a:pt x="11367745" y="0"/>
                    </a:lnTo>
                    <a:cubicBezTo>
                      <a:pt x="9493718" y="1572491"/>
                      <a:pt x="6951519" y="3543847"/>
                      <a:pt x="6255328" y="5041232"/>
                    </a:cubicBezTo>
                    <a:cubicBezTo>
                      <a:pt x="6698673" y="6357413"/>
                      <a:pt x="6282143" y="5425879"/>
                      <a:pt x="6808614" y="6877142"/>
                    </a:cubicBezTo>
                    <a:lnTo>
                      <a:pt x="0" y="6870032"/>
                    </a:lnTo>
                    <a:lnTo>
                      <a:pt x="0" y="12032"/>
                    </a:lnTo>
                    <a:close/>
                  </a:path>
                </a:pathLst>
              </a:custGeom>
              <a:solidFill>
                <a:schemeClr val="tx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Right Triangle 3">
                <a:extLst>
                  <a:ext uri="{FF2B5EF4-FFF2-40B4-BE49-F238E27FC236}">
                    <a16:creationId xmlns:a16="http://schemas.microsoft.com/office/drawing/2014/main" id="{2DB7A5CE-51EF-49C1-B94D-157D5342D4EF}"/>
                  </a:ext>
                </a:extLst>
              </p:cNvPr>
              <p:cNvSpPr/>
              <p:nvPr/>
            </p:nvSpPr>
            <p:spPr>
              <a:xfrm flipH="1">
                <a:off x="819916" y="4242391"/>
                <a:ext cx="1505899" cy="2626242"/>
              </a:xfrm>
              <a:custGeom>
                <a:avLst/>
                <a:gdLst>
                  <a:gd name="connsiteX0" fmla="*/ 0 w 1155025"/>
                  <a:gd name="connsiteY0" fmla="*/ 2849526 h 2849526"/>
                  <a:gd name="connsiteX1" fmla="*/ 0 w 1155025"/>
                  <a:gd name="connsiteY1" fmla="*/ 0 h 2849526"/>
                  <a:gd name="connsiteX2" fmla="*/ 1155025 w 1155025"/>
                  <a:gd name="connsiteY2" fmla="*/ 2849526 h 2849526"/>
                  <a:gd name="connsiteX3" fmla="*/ 0 w 1155025"/>
                  <a:gd name="connsiteY3" fmla="*/ 2849526 h 2849526"/>
                  <a:gd name="connsiteX0" fmla="*/ 606055 w 1761080"/>
                  <a:gd name="connsiteY0" fmla="*/ 2870791 h 2870791"/>
                  <a:gd name="connsiteX1" fmla="*/ 0 w 1761080"/>
                  <a:gd name="connsiteY1" fmla="*/ 0 h 2870791"/>
                  <a:gd name="connsiteX2" fmla="*/ 1761080 w 1761080"/>
                  <a:gd name="connsiteY2" fmla="*/ 2870791 h 2870791"/>
                  <a:gd name="connsiteX3" fmla="*/ 606055 w 1761080"/>
                  <a:gd name="connsiteY3" fmla="*/ 2870791 h 2870791"/>
                  <a:gd name="connsiteX0" fmla="*/ 350874 w 1505899"/>
                  <a:gd name="connsiteY0" fmla="*/ 2626242 h 2626242"/>
                  <a:gd name="connsiteX1" fmla="*/ 0 w 1505899"/>
                  <a:gd name="connsiteY1" fmla="*/ 0 h 2626242"/>
                  <a:gd name="connsiteX2" fmla="*/ 1505899 w 1505899"/>
                  <a:gd name="connsiteY2" fmla="*/ 2626242 h 2626242"/>
                  <a:gd name="connsiteX3" fmla="*/ 350874 w 1505899"/>
                  <a:gd name="connsiteY3" fmla="*/ 2626242 h 2626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5899" h="2626242">
                    <a:moveTo>
                      <a:pt x="350874" y="2626242"/>
                    </a:moveTo>
                    <a:lnTo>
                      <a:pt x="0" y="0"/>
                    </a:lnTo>
                    <a:lnTo>
                      <a:pt x="1505899" y="2626242"/>
                    </a:lnTo>
                    <a:lnTo>
                      <a:pt x="350874" y="2626242"/>
                    </a:lnTo>
                    <a:close/>
                  </a:path>
                </a:pathLst>
              </a:custGeom>
              <a:gradFill>
                <a:gsLst>
                  <a:gs pos="2000">
                    <a:srgbClr val="62B53F"/>
                  </a:gs>
                  <a:gs pos="52000">
                    <a:srgbClr val="529533"/>
                  </a:gs>
                </a:gsLst>
                <a:lin ang="14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Right Triangle 3">
                <a:extLst>
                  <a:ext uri="{FF2B5EF4-FFF2-40B4-BE49-F238E27FC236}">
                    <a16:creationId xmlns:a16="http://schemas.microsoft.com/office/drawing/2014/main" id="{BA4F80DB-7291-4740-A430-98D3FB012211}"/>
                  </a:ext>
                </a:extLst>
              </p:cNvPr>
              <p:cNvSpPr/>
              <p:nvPr/>
            </p:nvSpPr>
            <p:spPr>
              <a:xfrm>
                <a:off x="1636887" y="3818487"/>
                <a:ext cx="963639" cy="3051545"/>
              </a:xfrm>
              <a:custGeom>
                <a:avLst/>
                <a:gdLst>
                  <a:gd name="connsiteX0" fmla="*/ 0 w 1155025"/>
                  <a:gd name="connsiteY0" fmla="*/ 2849526 h 2849526"/>
                  <a:gd name="connsiteX1" fmla="*/ 0 w 1155025"/>
                  <a:gd name="connsiteY1" fmla="*/ 0 h 2849526"/>
                  <a:gd name="connsiteX2" fmla="*/ 1155025 w 1155025"/>
                  <a:gd name="connsiteY2" fmla="*/ 2849526 h 2849526"/>
                  <a:gd name="connsiteX3" fmla="*/ 0 w 1155025"/>
                  <a:gd name="connsiteY3" fmla="*/ 2849526 h 2849526"/>
                  <a:gd name="connsiteX0" fmla="*/ 606055 w 1761080"/>
                  <a:gd name="connsiteY0" fmla="*/ 2870791 h 2870791"/>
                  <a:gd name="connsiteX1" fmla="*/ 0 w 1761080"/>
                  <a:gd name="connsiteY1" fmla="*/ 0 h 2870791"/>
                  <a:gd name="connsiteX2" fmla="*/ 1761080 w 1761080"/>
                  <a:gd name="connsiteY2" fmla="*/ 2870791 h 2870791"/>
                  <a:gd name="connsiteX3" fmla="*/ 606055 w 1761080"/>
                  <a:gd name="connsiteY3" fmla="*/ 2870791 h 2870791"/>
                  <a:gd name="connsiteX0" fmla="*/ 350874 w 1505899"/>
                  <a:gd name="connsiteY0" fmla="*/ 2626242 h 2626242"/>
                  <a:gd name="connsiteX1" fmla="*/ 0 w 1505899"/>
                  <a:gd name="connsiteY1" fmla="*/ 0 h 2626242"/>
                  <a:gd name="connsiteX2" fmla="*/ 1505899 w 1505899"/>
                  <a:gd name="connsiteY2" fmla="*/ 2626242 h 2626242"/>
                  <a:gd name="connsiteX3" fmla="*/ 350874 w 1505899"/>
                  <a:gd name="connsiteY3" fmla="*/ 2626242 h 2626242"/>
                  <a:gd name="connsiteX0" fmla="*/ 0 w 1155025"/>
                  <a:gd name="connsiteY0" fmla="*/ 3051545 h 3051545"/>
                  <a:gd name="connsiteX1" fmla="*/ 733647 w 1155025"/>
                  <a:gd name="connsiteY1" fmla="*/ 0 h 3051545"/>
                  <a:gd name="connsiteX2" fmla="*/ 1155025 w 1155025"/>
                  <a:gd name="connsiteY2" fmla="*/ 3051545 h 3051545"/>
                  <a:gd name="connsiteX3" fmla="*/ 0 w 1155025"/>
                  <a:gd name="connsiteY3" fmla="*/ 3051545 h 3051545"/>
                  <a:gd name="connsiteX0" fmla="*/ 0 w 963639"/>
                  <a:gd name="connsiteY0" fmla="*/ 3051545 h 3051545"/>
                  <a:gd name="connsiteX1" fmla="*/ 733647 w 963639"/>
                  <a:gd name="connsiteY1" fmla="*/ 0 h 3051545"/>
                  <a:gd name="connsiteX2" fmla="*/ 963639 w 963639"/>
                  <a:gd name="connsiteY2" fmla="*/ 3051545 h 3051545"/>
                  <a:gd name="connsiteX3" fmla="*/ 0 w 963639"/>
                  <a:gd name="connsiteY3" fmla="*/ 3051545 h 3051545"/>
                  <a:gd name="connsiteX0" fmla="*/ 0 w 963639"/>
                  <a:gd name="connsiteY0" fmla="*/ 3051545 h 3051545"/>
                  <a:gd name="connsiteX1" fmla="*/ 754912 w 963639"/>
                  <a:gd name="connsiteY1" fmla="*/ 0 h 3051545"/>
                  <a:gd name="connsiteX2" fmla="*/ 963639 w 963639"/>
                  <a:gd name="connsiteY2" fmla="*/ 3051545 h 3051545"/>
                  <a:gd name="connsiteX3" fmla="*/ 0 w 963639"/>
                  <a:gd name="connsiteY3" fmla="*/ 3051545 h 3051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3639" h="3051545">
                    <a:moveTo>
                      <a:pt x="0" y="3051545"/>
                    </a:moveTo>
                    <a:lnTo>
                      <a:pt x="754912" y="0"/>
                    </a:lnTo>
                    <a:lnTo>
                      <a:pt x="963639" y="3051545"/>
                    </a:lnTo>
                    <a:lnTo>
                      <a:pt x="0" y="3051545"/>
                    </a:lnTo>
                    <a:close/>
                  </a:path>
                </a:pathLst>
              </a:custGeom>
              <a:gradFill>
                <a:gsLst>
                  <a:gs pos="27000">
                    <a:srgbClr val="5EAC3E"/>
                  </a:gs>
                  <a:gs pos="64000">
                    <a:srgbClr val="67BD42"/>
                  </a:gs>
                </a:gsLst>
                <a:lin ang="7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7950B3B0-8A92-4C5E-B968-43BD35D262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133" y="946483"/>
                <a:ext cx="2111973" cy="820275"/>
              </a:xfrm>
              <a:prstGeom prst="rect">
                <a:avLst/>
              </a:prstGeom>
            </p:spPr>
          </p:pic>
        </p:grpSp>
        <p:sp>
          <p:nvSpPr>
            <p:cNvPr id="17" name="Right Triangle 3">
              <a:extLst>
                <a:ext uri="{FF2B5EF4-FFF2-40B4-BE49-F238E27FC236}">
                  <a16:creationId xmlns:a16="http://schemas.microsoft.com/office/drawing/2014/main" id="{E2F14F70-9C54-43E1-82EA-D6E12FE88A86}"/>
                </a:ext>
              </a:extLst>
            </p:cNvPr>
            <p:cNvSpPr/>
            <p:nvPr/>
          </p:nvSpPr>
          <p:spPr>
            <a:xfrm rot="12173926">
              <a:off x="2705968" y="-442088"/>
              <a:ext cx="1014731" cy="5974885"/>
            </a:xfrm>
            <a:custGeom>
              <a:avLst/>
              <a:gdLst>
                <a:gd name="connsiteX0" fmla="*/ 0 w 1155025"/>
                <a:gd name="connsiteY0" fmla="*/ 2849526 h 2849526"/>
                <a:gd name="connsiteX1" fmla="*/ 0 w 1155025"/>
                <a:gd name="connsiteY1" fmla="*/ 0 h 2849526"/>
                <a:gd name="connsiteX2" fmla="*/ 1155025 w 1155025"/>
                <a:gd name="connsiteY2" fmla="*/ 2849526 h 2849526"/>
                <a:gd name="connsiteX3" fmla="*/ 0 w 1155025"/>
                <a:gd name="connsiteY3" fmla="*/ 2849526 h 2849526"/>
                <a:gd name="connsiteX0" fmla="*/ 606055 w 1761080"/>
                <a:gd name="connsiteY0" fmla="*/ 2870791 h 2870791"/>
                <a:gd name="connsiteX1" fmla="*/ 0 w 1761080"/>
                <a:gd name="connsiteY1" fmla="*/ 0 h 2870791"/>
                <a:gd name="connsiteX2" fmla="*/ 1761080 w 1761080"/>
                <a:gd name="connsiteY2" fmla="*/ 2870791 h 2870791"/>
                <a:gd name="connsiteX3" fmla="*/ 606055 w 1761080"/>
                <a:gd name="connsiteY3" fmla="*/ 2870791 h 2870791"/>
                <a:gd name="connsiteX0" fmla="*/ 350874 w 1505899"/>
                <a:gd name="connsiteY0" fmla="*/ 2626242 h 2626242"/>
                <a:gd name="connsiteX1" fmla="*/ 0 w 1505899"/>
                <a:gd name="connsiteY1" fmla="*/ 0 h 2626242"/>
                <a:gd name="connsiteX2" fmla="*/ 1505899 w 1505899"/>
                <a:gd name="connsiteY2" fmla="*/ 2626242 h 2626242"/>
                <a:gd name="connsiteX3" fmla="*/ 350874 w 1505899"/>
                <a:gd name="connsiteY3" fmla="*/ 2626242 h 2626242"/>
                <a:gd name="connsiteX0" fmla="*/ 0 w 1155025"/>
                <a:gd name="connsiteY0" fmla="*/ 3051545 h 3051545"/>
                <a:gd name="connsiteX1" fmla="*/ 733647 w 1155025"/>
                <a:gd name="connsiteY1" fmla="*/ 0 h 3051545"/>
                <a:gd name="connsiteX2" fmla="*/ 1155025 w 1155025"/>
                <a:gd name="connsiteY2" fmla="*/ 3051545 h 3051545"/>
                <a:gd name="connsiteX3" fmla="*/ 0 w 1155025"/>
                <a:gd name="connsiteY3" fmla="*/ 3051545 h 3051545"/>
                <a:gd name="connsiteX0" fmla="*/ 0 w 963639"/>
                <a:gd name="connsiteY0" fmla="*/ 3051545 h 3051545"/>
                <a:gd name="connsiteX1" fmla="*/ 733647 w 963639"/>
                <a:gd name="connsiteY1" fmla="*/ 0 h 3051545"/>
                <a:gd name="connsiteX2" fmla="*/ 963639 w 963639"/>
                <a:gd name="connsiteY2" fmla="*/ 3051545 h 3051545"/>
                <a:gd name="connsiteX3" fmla="*/ 0 w 963639"/>
                <a:gd name="connsiteY3" fmla="*/ 3051545 h 3051545"/>
                <a:gd name="connsiteX0" fmla="*/ 0 w 963639"/>
                <a:gd name="connsiteY0" fmla="*/ 3051545 h 3051545"/>
                <a:gd name="connsiteX1" fmla="*/ 754912 w 963639"/>
                <a:gd name="connsiteY1" fmla="*/ 0 h 3051545"/>
                <a:gd name="connsiteX2" fmla="*/ 963639 w 963639"/>
                <a:gd name="connsiteY2" fmla="*/ 3051545 h 3051545"/>
                <a:gd name="connsiteX3" fmla="*/ 0 w 963639"/>
                <a:gd name="connsiteY3" fmla="*/ 3051545 h 3051545"/>
                <a:gd name="connsiteX0" fmla="*/ 0 w 1014731"/>
                <a:gd name="connsiteY0" fmla="*/ 3477101 h 3477101"/>
                <a:gd name="connsiteX1" fmla="*/ 806004 w 1014731"/>
                <a:gd name="connsiteY1" fmla="*/ 0 h 3477101"/>
                <a:gd name="connsiteX2" fmla="*/ 1014731 w 1014731"/>
                <a:gd name="connsiteY2" fmla="*/ 3051545 h 3477101"/>
                <a:gd name="connsiteX3" fmla="*/ 0 w 1014731"/>
                <a:gd name="connsiteY3" fmla="*/ 3477101 h 3477101"/>
                <a:gd name="connsiteX0" fmla="*/ 0 w 1014731"/>
                <a:gd name="connsiteY0" fmla="*/ 5974885 h 5974885"/>
                <a:gd name="connsiteX1" fmla="*/ 789755 w 1014731"/>
                <a:gd name="connsiteY1" fmla="*/ 0 h 5974885"/>
                <a:gd name="connsiteX2" fmla="*/ 1014731 w 1014731"/>
                <a:gd name="connsiteY2" fmla="*/ 5549329 h 5974885"/>
                <a:gd name="connsiteX3" fmla="*/ 0 w 1014731"/>
                <a:gd name="connsiteY3" fmla="*/ 5974885 h 5974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731" h="5974885">
                  <a:moveTo>
                    <a:pt x="0" y="5974885"/>
                  </a:moveTo>
                  <a:lnTo>
                    <a:pt x="789755" y="0"/>
                  </a:lnTo>
                  <a:lnTo>
                    <a:pt x="1014731" y="5549329"/>
                  </a:lnTo>
                  <a:lnTo>
                    <a:pt x="0" y="5974885"/>
                  </a:lnTo>
                  <a:close/>
                </a:path>
              </a:pathLst>
            </a:custGeom>
            <a:gradFill>
              <a:gsLst>
                <a:gs pos="34000">
                  <a:schemeClr val="bg2"/>
                </a:gs>
                <a:gs pos="100000">
                  <a:srgbClr val="5BA23C"/>
                </a:gs>
              </a:gsLst>
              <a:lin ang="21594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7" hasCustomPrompt="1"/>
          </p:nvPr>
        </p:nvSpPr>
        <p:spPr>
          <a:xfrm rot="16200000">
            <a:off x="5710902" y="360708"/>
            <a:ext cx="3197491" cy="9808237"/>
          </a:xfrm>
          <a:custGeom>
            <a:avLst/>
            <a:gdLst>
              <a:gd name="connsiteX0" fmla="*/ 0 w 3293259"/>
              <a:gd name="connsiteY0" fmla="*/ 12192000 h 12192000"/>
              <a:gd name="connsiteX1" fmla="*/ 823315 w 3293259"/>
              <a:gd name="connsiteY1" fmla="*/ 0 h 12192000"/>
              <a:gd name="connsiteX2" fmla="*/ 3293259 w 3293259"/>
              <a:gd name="connsiteY2" fmla="*/ 0 h 12192000"/>
              <a:gd name="connsiteX3" fmla="*/ 2469944 w 3293259"/>
              <a:gd name="connsiteY3" fmla="*/ 12192000 h 12192000"/>
              <a:gd name="connsiteX4" fmla="*/ 0 w 3293259"/>
              <a:gd name="connsiteY4" fmla="*/ 12192000 h 12192000"/>
              <a:gd name="connsiteX0" fmla="*/ 0 w 3180964"/>
              <a:gd name="connsiteY0" fmla="*/ 12192000 h 12192000"/>
              <a:gd name="connsiteX1" fmla="*/ 823315 w 3180964"/>
              <a:gd name="connsiteY1" fmla="*/ 0 h 12192000"/>
              <a:gd name="connsiteX2" fmla="*/ 3180964 w 3180964"/>
              <a:gd name="connsiteY2" fmla="*/ 2727158 h 12192000"/>
              <a:gd name="connsiteX3" fmla="*/ 2469944 w 3180964"/>
              <a:gd name="connsiteY3" fmla="*/ 12192000 h 12192000"/>
              <a:gd name="connsiteX4" fmla="*/ 0 w 3180964"/>
              <a:gd name="connsiteY4" fmla="*/ 12192000 h 12192000"/>
              <a:gd name="connsiteX0" fmla="*/ 0 w 3180964"/>
              <a:gd name="connsiteY0" fmla="*/ 12192000 h 12192000"/>
              <a:gd name="connsiteX1" fmla="*/ 823315 w 3180964"/>
              <a:gd name="connsiteY1" fmla="*/ 0 h 12192000"/>
              <a:gd name="connsiteX2" fmla="*/ 1845459 w 3180964"/>
              <a:gd name="connsiteY2" fmla="*/ 1155032 h 12192000"/>
              <a:gd name="connsiteX3" fmla="*/ 3180964 w 3180964"/>
              <a:gd name="connsiteY3" fmla="*/ 2727158 h 12192000"/>
              <a:gd name="connsiteX4" fmla="*/ 2469944 w 3180964"/>
              <a:gd name="connsiteY4" fmla="*/ 12192000 h 12192000"/>
              <a:gd name="connsiteX5" fmla="*/ 0 w 3180964"/>
              <a:gd name="connsiteY5" fmla="*/ 12192000 h 12192000"/>
              <a:gd name="connsiteX0" fmla="*/ 0 w 3180964"/>
              <a:gd name="connsiteY0" fmla="*/ 12192000 h 12192000"/>
              <a:gd name="connsiteX1" fmla="*/ 823315 w 3180964"/>
              <a:gd name="connsiteY1" fmla="*/ 0 h 12192000"/>
              <a:gd name="connsiteX2" fmla="*/ 2743817 w 3180964"/>
              <a:gd name="connsiteY2" fmla="*/ 2358190 h 12192000"/>
              <a:gd name="connsiteX3" fmla="*/ 3180964 w 3180964"/>
              <a:gd name="connsiteY3" fmla="*/ 2727158 h 12192000"/>
              <a:gd name="connsiteX4" fmla="*/ 2469944 w 3180964"/>
              <a:gd name="connsiteY4" fmla="*/ 12192000 h 12192000"/>
              <a:gd name="connsiteX5" fmla="*/ 0 w 3180964"/>
              <a:gd name="connsiteY5" fmla="*/ 12192000 h 12192000"/>
              <a:gd name="connsiteX0" fmla="*/ 26917 w 3207881"/>
              <a:gd name="connsiteY0" fmla="*/ 9833810 h 9833810"/>
              <a:gd name="connsiteX1" fmla="*/ 0 w 3207881"/>
              <a:gd name="connsiteY1" fmla="*/ 240631 h 9833810"/>
              <a:gd name="connsiteX2" fmla="*/ 2770734 w 3207881"/>
              <a:gd name="connsiteY2" fmla="*/ 0 h 9833810"/>
              <a:gd name="connsiteX3" fmla="*/ 3207881 w 3207881"/>
              <a:gd name="connsiteY3" fmla="*/ 368968 h 9833810"/>
              <a:gd name="connsiteX4" fmla="*/ 2496861 w 3207881"/>
              <a:gd name="connsiteY4" fmla="*/ 9833810 h 9833810"/>
              <a:gd name="connsiteX5" fmla="*/ 26917 w 3207881"/>
              <a:gd name="connsiteY5" fmla="*/ 9833810 h 9833810"/>
              <a:gd name="connsiteX0" fmla="*/ 26917 w 3218756"/>
              <a:gd name="connsiteY0" fmla="*/ 9833810 h 9833810"/>
              <a:gd name="connsiteX1" fmla="*/ 0 w 3218756"/>
              <a:gd name="connsiteY1" fmla="*/ 240631 h 9833810"/>
              <a:gd name="connsiteX2" fmla="*/ 2770734 w 3218756"/>
              <a:gd name="connsiteY2" fmla="*/ 0 h 9833810"/>
              <a:gd name="connsiteX3" fmla="*/ 3207881 w 3218756"/>
              <a:gd name="connsiteY3" fmla="*/ 368968 h 9833810"/>
              <a:gd name="connsiteX4" fmla="*/ 3218756 w 3218756"/>
              <a:gd name="connsiteY4" fmla="*/ 9801729 h 9833810"/>
              <a:gd name="connsiteX5" fmla="*/ 26917 w 3218756"/>
              <a:gd name="connsiteY5" fmla="*/ 9833810 h 9833810"/>
              <a:gd name="connsiteX0" fmla="*/ 26917 w 3218756"/>
              <a:gd name="connsiteY0" fmla="*/ 9833810 h 9833810"/>
              <a:gd name="connsiteX1" fmla="*/ 0 w 3218756"/>
              <a:gd name="connsiteY1" fmla="*/ 240631 h 9833810"/>
              <a:gd name="connsiteX2" fmla="*/ 2770734 w 3218756"/>
              <a:gd name="connsiteY2" fmla="*/ 0 h 9833810"/>
              <a:gd name="connsiteX3" fmla="*/ 3207881 w 3218756"/>
              <a:gd name="connsiteY3" fmla="*/ 304800 h 9833810"/>
              <a:gd name="connsiteX4" fmla="*/ 3218756 w 3218756"/>
              <a:gd name="connsiteY4" fmla="*/ 9801729 h 9833810"/>
              <a:gd name="connsiteX5" fmla="*/ 26917 w 3218756"/>
              <a:gd name="connsiteY5" fmla="*/ 9833810 h 9833810"/>
              <a:gd name="connsiteX0" fmla="*/ 26917 w 3218756"/>
              <a:gd name="connsiteY0" fmla="*/ 9769641 h 9769641"/>
              <a:gd name="connsiteX1" fmla="*/ 0 w 3218756"/>
              <a:gd name="connsiteY1" fmla="*/ 176462 h 9769641"/>
              <a:gd name="connsiteX2" fmla="*/ 2738650 w 3218756"/>
              <a:gd name="connsiteY2" fmla="*/ 0 h 9769641"/>
              <a:gd name="connsiteX3" fmla="*/ 3207881 w 3218756"/>
              <a:gd name="connsiteY3" fmla="*/ 240631 h 9769641"/>
              <a:gd name="connsiteX4" fmla="*/ 3218756 w 3218756"/>
              <a:gd name="connsiteY4" fmla="*/ 9737560 h 9769641"/>
              <a:gd name="connsiteX5" fmla="*/ 26917 w 3218756"/>
              <a:gd name="connsiteY5" fmla="*/ 9769641 h 9769641"/>
              <a:gd name="connsiteX0" fmla="*/ 26917 w 3218756"/>
              <a:gd name="connsiteY0" fmla="*/ 9780861 h 9780861"/>
              <a:gd name="connsiteX1" fmla="*/ 0 w 3218756"/>
              <a:gd name="connsiteY1" fmla="*/ 187682 h 9780861"/>
              <a:gd name="connsiteX2" fmla="*/ 2772309 w 3218756"/>
              <a:gd name="connsiteY2" fmla="*/ 0 h 9780861"/>
              <a:gd name="connsiteX3" fmla="*/ 3207881 w 3218756"/>
              <a:gd name="connsiteY3" fmla="*/ 251851 h 9780861"/>
              <a:gd name="connsiteX4" fmla="*/ 3218756 w 3218756"/>
              <a:gd name="connsiteY4" fmla="*/ 9748780 h 9780861"/>
              <a:gd name="connsiteX5" fmla="*/ 26917 w 3218756"/>
              <a:gd name="connsiteY5" fmla="*/ 9780861 h 9780861"/>
              <a:gd name="connsiteX0" fmla="*/ 5652 w 3197491"/>
              <a:gd name="connsiteY0" fmla="*/ 9780861 h 9780861"/>
              <a:gd name="connsiteX1" fmla="*/ 0 w 3197491"/>
              <a:gd name="connsiteY1" fmla="*/ 187685 h 9780861"/>
              <a:gd name="connsiteX2" fmla="*/ 2751044 w 3197491"/>
              <a:gd name="connsiteY2" fmla="*/ 0 h 9780861"/>
              <a:gd name="connsiteX3" fmla="*/ 3186616 w 3197491"/>
              <a:gd name="connsiteY3" fmla="*/ 251851 h 9780861"/>
              <a:gd name="connsiteX4" fmla="*/ 3197491 w 3197491"/>
              <a:gd name="connsiteY4" fmla="*/ 9748780 h 9780861"/>
              <a:gd name="connsiteX5" fmla="*/ 5652 w 3197491"/>
              <a:gd name="connsiteY5" fmla="*/ 9780861 h 9780861"/>
              <a:gd name="connsiteX0" fmla="*/ 11262 w 3203101"/>
              <a:gd name="connsiteY0" fmla="*/ 9780861 h 9780861"/>
              <a:gd name="connsiteX1" fmla="*/ 0 w 3203101"/>
              <a:gd name="connsiteY1" fmla="*/ 215734 h 9780861"/>
              <a:gd name="connsiteX2" fmla="*/ 2756654 w 3203101"/>
              <a:gd name="connsiteY2" fmla="*/ 0 h 9780861"/>
              <a:gd name="connsiteX3" fmla="*/ 3192226 w 3203101"/>
              <a:gd name="connsiteY3" fmla="*/ 251851 h 9780861"/>
              <a:gd name="connsiteX4" fmla="*/ 3203101 w 3203101"/>
              <a:gd name="connsiteY4" fmla="*/ 9748780 h 9780861"/>
              <a:gd name="connsiteX5" fmla="*/ 11262 w 3203101"/>
              <a:gd name="connsiteY5" fmla="*/ 9780861 h 9780861"/>
              <a:gd name="connsiteX0" fmla="*/ 11262 w 3203101"/>
              <a:gd name="connsiteY0" fmla="*/ 9780861 h 9780861"/>
              <a:gd name="connsiteX1" fmla="*/ 0 w 3203101"/>
              <a:gd name="connsiteY1" fmla="*/ 198905 h 9780861"/>
              <a:gd name="connsiteX2" fmla="*/ 2756654 w 3203101"/>
              <a:gd name="connsiteY2" fmla="*/ 0 h 9780861"/>
              <a:gd name="connsiteX3" fmla="*/ 3192226 w 3203101"/>
              <a:gd name="connsiteY3" fmla="*/ 251851 h 9780861"/>
              <a:gd name="connsiteX4" fmla="*/ 3203101 w 3203101"/>
              <a:gd name="connsiteY4" fmla="*/ 9748780 h 9780861"/>
              <a:gd name="connsiteX5" fmla="*/ 11262 w 3203101"/>
              <a:gd name="connsiteY5" fmla="*/ 9780861 h 9780861"/>
              <a:gd name="connsiteX0" fmla="*/ 11262 w 3203101"/>
              <a:gd name="connsiteY0" fmla="*/ 9780861 h 9780861"/>
              <a:gd name="connsiteX1" fmla="*/ 0 w 3203101"/>
              <a:gd name="connsiteY1" fmla="*/ 198905 h 9780861"/>
              <a:gd name="connsiteX2" fmla="*/ 2756654 w 3203101"/>
              <a:gd name="connsiteY2" fmla="*/ 0 h 9780861"/>
              <a:gd name="connsiteX3" fmla="*/ 3192226 w 3203101"/>
              <a:gd name="connsiteY3" fmla="*/ 251851 h 9780861"/>
              <a:gd name="connsiteX4" fmla="*/ 3203101 w 3203101"/>
              <a:gd name="connsiteY4" fmla="*/ 9748780 h 9780861"/>
              <a:gd name="connsiteX5" fmla="*/ 11262 w 3203101"/>
              <a:gd name="connsiteY5" fmla="*/ 9780861 h 9780861"/>
              <a:gd name="connsiteX0" fmla="*/ 5652 w 3197491"/>
              <a:gd name="connsiteY0" fmla="*/ 9780861 h 9780861"/>
              <a:gd name="connsiteX1" fmla="*/ 0 w 3197491"/>
              <a:gd name="connsiteY1" fmla="*/ 176466 h 9780861"/>
              <a:gd name="connsiteX2" fmla="*/ 2751044 w 3197491"/>
              <a:gd name="connsiteY2" fmla="*/ 0 h 9780861"/>
              <a:gd name="connsiteX3" fmla="*/ 3186616 w 3197491"/>
              <a:gd name="connsiteY3" fmla="*/ 251851 h 9780861"/>
              <a:gd name="connsiteX4" fmla="*/ 3197491 w 3197491"/>
              <a:gd name="connsiteY4" fmla="*/ 9748780 h 9780861"/>
              <a:gd name="connsiteX5" fmla="*/ 5652 w 3197491"/>
              <a:gd name="connsiteY5" fmla="*/ 9780861 h 9780861"/>
              <a:gd name="connsiteX0" fmla="*/ 5652 w 3197491"/>
              <a:gd name="connsiteY0" fmla="*/ 9786471 h 9786471"/>
              <a:gd name="connsiteX1" fmla="*/ 0 w 3197491"/>
              <a:gd name="connsiteY1" fmla="*/ 182076 h 9786471"/>
              <a:gd name="connsiteX2" fmla="*/ 2756654 w 3197491"/>
              <a:gd name="connsiteY2" fmla="*/ 0 h 9786471"/>
              <a:gd name="connsiteX3" fmla="*/ 3186616 w 3197491"/>
              <a:gd name="connsiteY3" fmla="*/ 257461 h 9786471"/>
              <a:gd name="connsiteX4" fmla="*/ 3197491 w 3197491"/>
              <a:gd name="connsiteY4" fmla="*/ 9754390 h 9786471"/>
              <a:gd name="connsiteX5" fmla="*/ 5652 w 3197491"/>
              <a:gd name="connsiteY5" fmla="*/ 9786471 h 9786471"/>
              <a:gd name="connsiteX0" fmla="*/ 5652 w 3197491"/>
              <a:gd name="connsiteY0" fmla="*/ 9786471 h 9786471"/>
              <a:gd name="connsiteX1" fmla="*/ 0 w 3197491"/>
              <a:gd name="connsiteY1" fmla="*/ 170044 h 9786471"/>
              <a:gd name="connsiteX2" fmla="*/ 2756654 w 3197491"/>
              <a:gd name="connsiteY2" fmla="*/ 0 h 9786471"/>
              <a:gd name="connsiteX3" fmla="*/ 3186616 w 3197491"/>
              <a:gd name="connsiteY3" fmla="*/ 257461 h 9786471"/>
              <a:gd name="connsiteX4" fmla="*/ 3197491 w 3197491"/>
              <a:gd name="connsiteY4" fmla="*/ 9754390 h 9786471"/>
              <a:gd name="connsiteX5" fmla="*/ 5652 w 3197491"/>
              <a:gd name="connsiteY5" fmla="*/ 9786471 h 9786471"/>
              <a:gd name="connsiteX0" fmla="*/ 5652 w 3197491"/>
              <a:gd name="connsiteY0" fmla="*/ 9786471 h 9786471"/>
              <a:gd name="connsiteX1" fmla="*/ 0 w 3197491"/>
              <a:gd name="connsiteY1" fmla="*/ 194107 h 9786471"/>
              <a:gd name="connsiteX2" fmla="*/ 2756654 w 3197491"/>
              <a:gd name="connsiteY2" fmla="*/ 0 h 9786471"/>
              <a:gd name="connsiteX3" fmla="*/ 3186616 w 3197491"/>
              <a:gd name="connsiteY3" fmla="*/ 257461 h 9786471"/>
              <a:gd name="connsiteX4" fmla="*/ 3197491 w 3197491"/>
              <a:gd name="connsiteY4" fmla="*/ 9754390 h 9786471"/>
              <a:gd name="connsiteX5" fmla="*/ 5652 w 3197491"/>
              <a:gd name="connsiteY5" fmla="*/ 9786471 h 9786471"/>
              <a:gd name="connsiteX0" fmla="*/ 5652 w 3197491"/>
              <a:gd name="connsiteY0" fmla="*/ 9786471 h 9790182"/>
              <a:gd name="connsiteX1" fmla="*/ 0 w 3197491"/>
              <a:gd name="connsiteY1" fmla="*/ 194107 h 9790182"/>
              <a:gd name="connsiteX2" fmla="*/ 2756654 w 3197491"/>
              <a:gd name="connsiteY2" fmla="*/ 0 h 9790182"/>
              <a:gd name="connsiteX3" fmla="*/ 3186616 w 3197491"/>
              <a:gd name="connsiteY3" fmla="*/ 257461 h 9790182"/>
              <a:gd name="connsiteX4" fmla="*/ 3197491 w 3197491"/>
              <a:gd name="connsiteY4" fmla="*/ 9790182 h 9790182"/>
              <a:gd name="connsiteX5" fmla="*/ 5652 w 3197491"/>
              <a:gd name="connsiteY5" fmla="*/ 9786471 h 9790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7491" h="9790182">
                <a:moveTo>
                  <a:pt x="5652" y="9786471"/>
                </a:moveTo>
                <a:cubicBezTo>
                  <a:pt x="-3320" y="6588745"/>
                  <a:pt x="8972" y="3391833"/>
                  <a:pt x="0" y="194107"/>
                </a:cubicBezTo>
                <a:lnTo>
                  <a:pt x="2756654" y="0"/>
                </a:lnTo>
                <a:lnTo>
                  <a:pt x="3186616" y="257461"/>
                </a:lnTo>
                <a:lnTo>
                  <a:pt x="3197491" y="9790182"/>
                </a:lnTo>
                <a:lnTo>
                  <a:pt x="5652" y="9786471"/>
                </a:lnTo>
                <a:close/>
              </a:path>
            </a:pathLst>
          </a:custGeom>
          <a:gradFill flip="none" rotWithShape="1">
            <a:gsLst>
              <a:gs pos="79000">
                <a:srgbClr val="3D4647">
                  <a:alpha val="25000"/>
                </a:srgbClr>
              </a:gs>
              <a:gs pos="98030">
                <a:schemeClr val="tx1">
                  <a:alpha val="0"/>
                </a:schemeClr>
              </a:gs>
              <a:gs pos="89000">
                <a:schemeClr val="tx1">
                  <a:alpha val="10000"/>
                </a:schemeClr>
              </a:gs>
              <a:gs pos="41000">
                <a:srgbClr val="3D4647">
                  <a:alpha val="85000"/>
                </a:srgbClr>
              </a:gs>
              <a:gs pos="52000">
                <a:srgbClr val="3D4647">
                  <a:alpha val="75000"/>
                </a:srgbClr>
              </a:gs>
              <a:gs pos="68000">
                <a:schemeClr val="tx1">
                  <a:alpha val="50000"/>
                </a:schemeClr>
              </a:gs>
              <a:gs pos="20000">
                <a:schemeClr val="tx1"/>
              </a:gs>
            </a:gsLst>
            <a:lin ang="21594000" scaled="0"/>
            <a:tileRect/>
          </a:gradFill>
          <a:ln w="19050">
            <a:noFill/>
          </a:ln>
        </p:spPr>
        <p:txBody>
          <a:bodyPr rot="0" spcFirstLastPara="0" vertOverflow="overflow" horzOverflow="overflow" vert="horz" wrap="square" lIns="454941" tIns="37851" rIns="75702" bIns="7279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>
              <a:defRPr lang="en-US" dirty="0"/>
            </a:lvl1pPr>
          </a:lstStyle>
          <a:p>
            <a:pPr marL="0" lvl="0"/>
            <a:r>
              <a:rPr lang="en-US"/>
              <a:t>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877338" y="4429621"/>
            <a:ext cx="5504500" cy="2262007"/>
          </a:xfrm>
        </p:spPr>
        <p:txBody>
          <a:bodyPr wrap="square" anchor="b" anchorCtr="0">
            <a:noAutofit/>
          </a:bodyPr>
          <a:lstStyle>
            <a:lvl1pPr algn="l">
              <a:lnSpc>
                <a:spcPct val="80000"/>
              </a:lnSpc>
              <a:defRPr sz="4800" b="0" i="0" cap="all" baseline="0">
                <a:solidFill>
                  <a:schemeClr val="bg1"/>
                </a:solidFill>
                <a:effectLst/>
                <a:latin typeface="+mj-lt"/>
                <a:ea typeface="DIN Pro Black" charset="0"/>
                <a:cs typeface="DIN Pro Black" charset="0"/>
              </a:defRPr>
            </a:lvl1pPr>
          </a:lstStyle>
          <a:p>
            <a:r>
              <a:rPr lang="en-US" dirty="0"/>
              <a:t>Click </a:t>
            </a:r>
            <a:r>
              <a:rPr lang="en-US"/>
              <a:t>to Add </a:t>
            </a:r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964063" y="5611024"/>
            <a:ext cx="2926080" cy="246221"/>
          </a:xfrm>
        </p:spPr>
        <p:txBody>
          <a:bodyPr wrap="square" anchor="b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700" b="0">
                <a:solidFill>
                  <a:schemeClr val="bg1"/>
                </a:solidFill>
                <a:effectLst/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Presenter’s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8964063" y="5891811"/>
            <a:ext cx="2926080" cy="221599"/>
          </a:xfrm>
        </p:spPr>
        <p:txBody>
          <a:bodyPr wrap="square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500">
                <a:solidFill>
                  <a:schemeClr val="bg1"/>
                </a:solidFill>
                <a:effectLst/>
                <a:latin typeface="+mn-lt"/>
              </a:defRPr>
            </a:lvl1pPr>
            <a:lvl2pPr marL="455613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Presenter’s 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192663" y="6271411"/>
            <a:ext cx="2468880" cy="193899"/>
          </a:xfrm>
        </p:spPr>
        <p:txBody>
          <a:bodyPr wrap="square" anchor="t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effectLst/>
                <a:latin typeface="+mn-lt"/>
              </a:defRPr>
            </a:lvl1pPr>
            <a:lvl2pPr marL="455613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2pPr>
            <a:lvl3pPr marL="9144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3pPr>
            <a:lvl4pPr marL="13716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4pPr>
            <a:lvl5pPr marL="18288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CDD86703-6F1E-40F2-8E18-356D4E92C5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 rot="5400000">
            <a:off x="10388268" y="4150992"/>
            <a:ext cx="18288" cy="2743200"/>
          </a:xfrm>
          <a:solidFill>
            <a:schemeClr val="bg2"/>
          </a:solidFill>
          <a:ln>
            <a:noFill/>
          </a:ln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3A6755E2-68D0-4887-A72E-4FEB2FC898D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26525" y="6557190"/>
            <a:ext cx="2743200" cy="18288"/>
          </a:xfr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3811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D274482-5A7A-42E8-A55B-2B79C89DF7CD}"/>
              </a:ext>
            </a:extLst>
          </p:cNvPr>
          <p:cNvGrpSpPr/>
          <p:nvPr/>
        </p:nvGrpSpPr>
        <p:grpSpPr>
          <a:xfrm>
            <a:off x="1" y="-442088"/>
            <a:ext cx="3898232" cy="7312120"/>
            <a:chOff x="1" y="-442088"/>
            <a:chExt cx="3898232" cy="7312120"/>
          </a:xfrm>
        </p:grpSpPr>
        <p:sp>
          <p:nvSpPr>
            <p:cNvPr id="26" name="Rectangle 4">
              <a:extLst>
                <a:ext uri="{FF2B5EF4-FFF2-40B4-BE49-F238E27FC236}">
                  <a16:creationId xmlns:a16="http://schemas.microsoft.com/office/drawing/2014/main" id="{C7FF789E-486F-4C2E-9D16-5E35C8FB8787}"/>
                </a:ext>
              </a:extLst>
            </p:cNvPr>
            <p:cNvSpPr/>
            <p:nvPr/>
          </p:nvSpPr>
          <p:spPr>
            <a:xfrm>
              <a:off x="1" y="-12032"/>
              <a:ext cx="3898232" cy="6877142"/>
            </a:xfrm>
            <a:custGeom>
              <a:avLst/>
              <a:gdLst>
                <a:gd name="connsiteX0" fmla="*/ 0 w 8385464"/>
                <a:gd name="connsiteY0" fmla="*/ 0 h 6858000"/>
                <a:gd name="connsiteX1" fmla="*/ 8385464 w 8385464"/>
                <a:gd name="connsiteY1" fmla="*/ 0 h 6858000"/>
                <a:gd name="connsiteX2" fmla="*/ 8385464 w 8385464"/>
                <a:gd name="connsiteY2" fmla="*/ 6858000 h 6858000"/>
                <a:gd name="connsiteX3" fmla="*/ 0 w 8385464"/>
                <a:gd name="connsiteY3" fmla="*/ 6858000 h 6858000"/>
                <a:gd name="connsiteX4" fmla="*/ 0 w 8385464"/>
                <a:gd name="connsiteY4" fmla="*/ 0 h 6858000"/>
                <a:gd name="connsiteX0" fmla="*/ 0 w 8395855"/>
                <a:gd name="connsiteY0" fmla="*/ 0 h 6858000"/>
                <a:gd name="connsiteX1" fmla="*/ 8385464 w 8395855"/>
                <a:gd name="connsiteY1" fmla="*/ 0 h 6858000"/>
                <a:gd name="connsiteX2" fmla="*/ 8395855 w 8395855"/>
                <a:gd name="connsiteY2" fmla="*/ 3408218 h 6858000"/>
                <a:gd name="connsiteX3" fmla="*/ 8385464 w 8395855"/>
                <a:gd name="connsiteY3" fmla="*/ 6858000 h 6858000"/>
                <a:gd name="connsiteX4" fmla="*/ 0 w 8395855"/>
                <a:gd name="connsiteY4" fmla="*/ 6858000 h 6858000"/>
                <a:gd name="connsiteX5" fmla="*/ 0 w 8395855"/>
                <a:gd name="connsiteY5" fmla="*/ 0 h 6858000"/>
                <a:gd name="connsiteX0" fmla="*/ 0 w 8385468"/>
                <a:gd name="connsiteY0" fmla="*/ 0 h 6858000"/>
                <a:gd name="connsiteX1" fmla="*/ 8385464 w 8385468"/>
                <a:gd name="connsiteY1" fmla="*/ 0 h 6858000"/>
                <a:gd name="connsiteX2" fmla="*/ 6286501 w 8385468"/>
                <a:gd name="connsiteY2" fmla="*/ 3512127 h 6858000"/>
                <a:gd name="connsiteX3" fmla="*/ 8385464 w 8385468"/>
                <a:gd name="connsiteY3" fmla="*/ 6858000 h 6858000"/>
                <a:gd name="connsiteX4" fmla="*/ 0 w 8385468"/>
                <a:gd name="connsiteY4" fmla="*/ 6858000 h 6858000"/>
                <a:gd name="connsiteX5" fmla="*/ 0 w 8385468"/>
                <a:gd name="connsiteY5" fmla="*/ 0 h 6858000"/>
                <a:gd name="connsiteX0" fmla="*/ 0 w 8385470"/>
                <a:gd name="connsiteY0" fmla="*/ 0 h 6858000"/>
                <a:gd name="connsiteX1" fmla="*/ 8385464 w 8385470"/>
                <a:gd name="connsiteY1" fmla="*/ 0 h 6858000"/>
                <a:gd name="connsiteX2" fmla="*/ 6993083 w 8385470"/>
                <a:gd name="connsiteY2" fmla="*/ 3740727 h 6858000"/>
                <a:gd name="connsiteX3" fmla="*/ 8385464 w 8385470"/>
                <a:gd name="connsiteY3" fmla="*/ 6858000 h 6858000"/>
                <a:gd name="connsiteX4" fmla="*/ 0 w 8385470"/>
                <a:gd name="connsiteY4" fmla="*/ 6858000 h 6858000"/>
                <a:gd name="connsiteX5" fmla="*/ 0 w 8385470"/>
                <a:gd name="connsiteY5" fmla="*/ 0 h 6858000"/>
                <a:gd name="connsiteX0" fmla="*/ 0 w 8385474"/>
                <a:gd name="connsiteY0" fmla="*/ 0 h 6858000"/>
                <a:gd name="connsiteX1" fmla="*/ 8385464 w 8385474"/>
                <a:gd name="connsiteY1" fmla="*/ 0 h 6858000"/>
                <a:gd name="connsiteX2" fmla="*/ 6993083 w 8385474"/>
                <a:gd name="connsiteY2" fmla="*/ 3740727 h 6858000"/>
                <a:gd name="connsiteX3" fmla="*/ 8385464 w 8385474"/>
                <a:gd name="connsiteY3" fmla="*/ 6858000 h 6858000"/>
                <a:gd name="connsiteX4" fmla="*/ 0 w 8385474"/>
                <a:gd name="connsiteY4" fmla="*/ 6858000 h 6858000"/>
                <a:gd name="connsiteX5" fmla="*/ 0 w 8385474"/>
                <a:gd name="connsiteY5" fmla="*/ 0 h 6858000"/>
                <a:gd name="connsiteX0" fmla="*/ 0 w 8385470"/>
                <a:gd name="connsiteY0" fmla="*/ 0 h 6858000"/>
                <a:gd name="connsiteX1" fmla="*/ 8385464 w 8385470"/>
                <a:gd name="connsiteY1" fmla="*/ 0 h 6858000"/>
                <a:gd name="connsiteX2" fmla="*/ 6993083 w 8385470"/>
                <a:gd name="connsiteY2" fmla="*/ 3740727 h 6858000"/>
                <a:gd name="connsiteX3" fmla="*/ 8385464 w 8385470"/>
                <a:gd name="connsiteY3" fmla="*/ 6858000 h 6858000"/>
                <a:gd name="connsiteX4" fmla="*/ 0 w 8385470"/>
                <a:gd name="connsiteY4" fmla="*/ 6858000 h 6858000"/>
                <a:gd name="connsiteX5" fmla="*/ 0 w 8385470"/>
                <a:gd name="connsiteY5" fmla="*/ 0 h 6858000"/>
                <a:gd name="connsiteX0" fmla="*/ 0 w 8385464"/>
                <a:gd name="connsiteY0" fmla="*/ 0 h 6858000"/>
                <a:gd name="connsiteX1" fmla="*/ 8385464 w 8385464"/>
                <a:gd name="connsiteY1" fmla="*/ 0 h 6858000"/>
                <a:gd name="connsiteX2" fmla="*/ 6993083 w 8385464"/>
                <a:gd name="connsiteY2" fmla="*/ 3740727 h 6858000"/>
                <a:gd name="connsiteX3" fmla="*/ 8385464 w 8385464"/>
                <a:gd name="connsiteY3" fmla="*/ 6858000 h 6858000"/>
                <a:gd name="connsiteX4" fmla="*/ 0 w 8385464"/>
                <a:gd name="connsiteY4" fmla="*/ 6858000 h 6858000"/>
                <a:gd name="connsiteX5" fmla="*/ 0 w 8385464"/>
                <a:gd name="connsiteY5" fmla="*/ 0 h 6858000"/>
                <a:gd name="connsiteX0" fmla="*/ 0 w 8385464"/>
                <a:gd name="connsiteY0" fmla="*/ 0 h 6858000"/>
                <a:gd name="connsiteX1" fmla="*/ 8385464 w 8385464"/>
                <a:gd name="connsiteY1" fmla="*/ 0 h 6858000"/>
                <a:gd name="connsiteX2" fmla="*/ 6993083 w 8385464"/>
                <a:gd name="connsiteY2" fmla="*/ 3740727 h 6858000"/>
                <a:gd name="connsiteX3" fmla="*/ 8385464 w 8385464"/>
                <a:gd name="connsiteY3" fmla="*/ 6858000 h 6858000"/>
                <a:gd name="connsiteX4" fmla="*/ 0 w 8385464"/>
                <a:gd name="connsiteY4" fmla="*/ 6858000 h 6858000"/>
                <a:gd name="connsiteX5" fmla="*/ 0 w 8385464"/>
                <a:gd name="connsiteY5" fmla="*/ 0 h 6858000"/>
                <a:gd name="connsiteX0" fmla="*/ 0 w 8385464"/>
                <a:gd name="connsiteY0" fmla="*/ 0 h 6858000"/>
                <a:gd name="connsiteX1" fmla="*/ 8385464 w 8385464"/>
                <a:gd name="connsiteY1" fmla="*/ 0 h 6858000"/>
                <a:gd name="connsiteX2" fmla="*/ 6993083 w 8385464"/>
                <a:gd name="connsiteY2" fmla="*/ 3740727 h 6858000"/>
                <a:gd name="connsiteX3" fmla="*/ 8385464 w 8385464"/>
                <a:gd name="connsiteY3" fmla="*/ 6858000 h 6858000"/>
                <a:gd name="connsiteX4" fmla="*/ 0 w 8385464"/>
                <a:gd name="connsiteY4" fmla="*/ 6858000 h 6858000"/>
                <a:gd name="connsiteX5" fmla="*/ 0 w 8385464"/>
                <a:gd name="connsiteY5" fmla="*/ 0 h 6858000"/>
                <a:gd name="connsiteX0" fmla="*/ 0 w 8385464"/>
                <a:gd name="connsiteY0" fmla="*/ 0 h 6858000"/>
                <a:gd name="connsiteX1" fmla="*/ 8385464 w 8385464"/>
                <a:gd name="connsiteY1" fmla="*/ 0 h 6858000"/>
                <a:gd name="connsiteX2" fmla="*/ 6286501 w 8385464"/>
                <a:gd name="connsiteY2" fmla="*/ 4634345 h 6858000"/>
                <a:gd name="connsiteX3" fmla="*/ 8385464 w 8385464"/>
                <a:gd name="connsiteY3" fmla="*/ 6858000 h 6858000"/>
                <a:gd name="connsiteX4" fmla="*/ 0 w 8385464"/>
                <a:gd name="connsiteY4" fmla="*/ 6858000 h 6858000"/>
                <a:gd name="connsiteX5" fmla="*/ 0 w 8385464"/>
                <a:gd name="connsiteY5" fmla="*/ 0 h 6858000"/>
                <a:gd name="connsiteX0" fmla="*/ 0 w 8385464"/>
                <a:gd name="connsiteY0" fmla="*/ 0 h 6889173"/>
                <a:gd name="connsiteX1" fmla="*/ 8385464 w 8385464"/>
                <a:gd name="connsiteY1" fmla="*/ 0 h 6889173"/>
                <a:gd name="connsiteX2" fmla="*/ 6286501 w 8385464"/>
                <a:gd name="connsiteY2" fmla="*/ 4634345 h 6889173"/>
                <a:gd name="connsiteX3" fmla="*/ 6878783 w 8385464"/>
                <a:gd name="connsiteY3" fmla="*/ 6889173 h 6889173"/>
                <a:gd name="connsiteX4" fmla="*/ 0 w 8385464"/>
                <a:gd name="connsiteY4" fmla="*/ 6858000 h 6889173"/>
                <a:gd name="connsiteX5" fmla="*/ 0 w 8385464"/>
                <a:gd name="connsiteY5" fmla="*/ 0 h 6889173"/>
                <a:gd name="connsiteX0" fmla="*/ 0 w 8385464"/>
                <a:gd name="connsiteY0" fmla="*/ 0 h 6889173"/>
                <a:gd name="connsiteX1" fmla="*/ 8385464 w 8385464"/>
                <a:gd name="connsiteY1" fmla="*/ 0 h 6889173"/>
                <a:gd name="connsiteX2" fmla="*/ 6255328 w 8385464"/>
                <a:gd name="connsiteY2" fmla="*/ 5029200 h 6889173"/>
                <a:gd name="connsiteX3" fmla="*/ 6878783 w 8385464"/>
                <a:gd name="connsiteY3" fmla="*/ 6889173 h 6889173"/>
                <a:gd name="connsiteX4" fmla="*/ 0 w 8385464"/>
                <a:gd name="connsiteY4" fmla="*/ 6858000 h 6889173"/>
                <a:gd name="connsiteX5" fmla="*/ 0 w 8385464"/>
                <a:gd name="connsiteY5" fmla="*/ 0 h 6889173"/>
                <a:gd name="connsiteX0" fmla="*/ 0 w 8385464"/>
                <a:gd name="connsiteY0" fmla="*/ 0 h 6889173"/>
                <a:gd name="connsiteX1" fmla="*/ 8385464 w 8385464"/>
                <a:gd name="connsiteY1" fmla="*/ 0 h 6889173"/>
                <a:gd name="connsiteX2" fmla="*/ 6255328 w 8385464"/>
                <a:gd name="connsiteY2" fmla="*/ 5029200 h 6889173"/>
                <a:gd name="connsiteX3" fmla="*/ 6878783 w 8385464"/>
                <a:gd name="connsiteY3" fmla="*/ 6889173 h 6889173"/>
                <a:gd name="connsiteX4" fmla="*/ 0 w 8385464"/>
                <a:gd name="connsiteY4" fmla="*/ 6858000 h 6889173"/>
                <a:gd name="connsiteX5" fmla="*/ 0 w 8385464"/>
                <a:gd name="connsiteY5" fmla="*/ 0 h 6889173"/>
                <a:gd name="connsiteX0" fmla="*/ 0 w 8385464"/>
                <a:gd name="connsiteY0" fmla="*/ 0 h 6889173"/>
                <a:gd name="connsiteX1" fmla="*/ 8385464 w 8385464"/>
                <a:gd name="connsiteY1" fmla="*/ 0 h 6889173"/>
                <a:gd name="connsiteX2" fmla="*/ 6255328 w 8385464"/>
                <a:gd name="connsiteY2" fmla="*/ 5029200 h 6889173"/>
                <a:gd name="connsiteX3" fmla="*/ 6878783 w 8385464"/>
                <a:gd name="connsiteY3" fmla="*/ 6889173 h 6889173"/>
                <a:gd name="connsiteX4" fmla="*/ 0 w 8385464"/>
                <a:gd name="connsiteY4" fmla="*/ 6858000 h 6889173"/>
                <a:gd name="connsiteX5" fmla="*/ 0 w 8385464"/>
                <a:gd name="connsiteY5" fmla="*/ 0 h 6889173"/>
                <a:gd name="connsiteX0" fmla="*/ 0 w 8385464"/>
                <a:gd name="connsiteY0" fmla="*/ 0 h 6889173"/>
                <a:gd name="connsiteX1" fmla="*/ 8385464 w 8385464"/>
                <a:gd name="connsiteY1" fmla="*/ 0 h 6889173"/>
                <a:gd name="connsiteX2" fmla="*/ 6255328 w 8385464"/>
                <a:gd name="connsiteY2" fmla="*/ 5029200 h 6889173"/>
                <a:gd name="connsiteX3" fmla="*/ 6878783 w 8385464"/>
                <a:gd name="connsiteY3" fmla="*/ 6889173 h 6889173"/>
                <a:gd name="connsiteX4" fmla="*/ 0 w 8385464"/>
                <a:gd name="connsiteY4" fmla="*/ 6858000 h 6889173"/>
                <a:gd name="connsiteX5" fmla="*/ 0 w 8385464"/>
                <a:gd name="connsiteY5" fmla="*/ 0 h 6889173"/>
                <a:gd name="connsiteX0" fmla="*/ 0 w 11367745"/>
                <a:gd name="connsiteY0" fmla="*/ 12032 h 6901205"/>
                <a:gd name="connsiteX1" fmla="*/ 11367745 w 11367745"/>
                <a:gd name="connsiteY1" fmla="*/ 0 h 6901205"/>
                <a:gd name="connsiteX2" fmla="*/ 6255328 w 11367745"/>
                <a:gd name="connsiteY2" fmla="*/ 5041232 h 6901205"/>
                <a:gd name="connsiteX3" fmla="*/ 6878783 w 11367745"/>
                <a:gd name="connsiteY3" fmla="*/ 6901205 h 6901205"/>
                <a:gd name="connsiteX4" fmla="*/ 0 w 11367745"/>
                <a:gd name="connsiteY4" fmla="*/ 6870032 h 6901205"/>
                <a:gd name="connsiteX5" fmla="*/ 0 w 11367745"/>
                <a:gd name="connsiteY5" fmla="*/ 12032 h 6901205"/>
                <a:gd name="connsiteX0" fmla="*/ 0 w 11367745"/>
                <a:gd name="connsiteY0" fmla="*/ 12032 h 6901205"/>
                <a:gd name="connsiteX1" fmla="*/ 11367745 w 11367745"/>
                <a:gd name="connsiteY1" fmla="*/ 0 h 6901205"/>
                <a:gd name="connsiteX2" fmla="*/ 6255328 w 11367745"/>
                <a:gd name="connsiteY2" fmla="*/ 5041232 h 6901205"/>
                <a:gd name="connsiteX3" fmla="*/ 6878783 w 11367745"/>
                <a:gd name="connsiteY3" fmla="*/ 6901205 h 6901205"/>
                <a:gd name="connsiteX4" fmla="*/ 0 w 11367745"/>
                <a:gd name="connsiteY4" fmla="*/ 6870032 h 6901205"/>
                <a:gd name="connsiteX5" fmla="*/ 0 w 11367745"/>
                <a:gd name="connsiteY5" fmla="*/ 12032 h 6901205"/>
                <a:gd name="connsiteX0" fmla="*/ 0 w 11367745"/>
                <a:gd name="connsiteY0" fmla="*/ 12032 h 6901205"/>
                <a:gd name="connsiteX1" fmla="*/ 11367745 w 11367745"/>
                <a:gd name="connsiteY1" fmla="*/ 0 h 6901205"/>
                <a:gd name="connsiteX2" fmla="*/ 6255328 w 11367745"/>
                <a:gd name="connsiteY2" fmla="*/ 5041232 h 6901205"/>
                <a:gd name="connsiteX3" fmla="*/ 6878783 w 11367745"/>
                <a:gd name="connsiteY3" fmla="*/ 6901205 h 6901205"/>
                <a:gd name="connsiteX4" fmla="*/ 0 w 11367745"/>
                <a:gd name="connsiteY4" fmla="*/ 6870032 h 6901205"/>
                <a:gd name="connsiteX5" fmla="*/ 0 w 11367745"/>
                <a:gd name="connsiteY5" fmla="*/ 12032 h 6901205"/>
                <a:gd name="connsiteX0" fmla="*/ 0 w 11367745"/>
                <a:gd name="connsiteY0" fmla="*/ 12032 h 6901205"/>
                <a:gd name="connsiteX1" fmla="*/ 11367745 w 11367745"/>
                <a:gd name="connsiteY1" fmla="*/ 0 h 6901205"/>
                <a:gd name="connsiteX2" fmla="*/ 6255328 w 11367745"/>
                <a:gd name="connsiteY2" fmla="*/ 5041232 h 6901205"/>
                <a:gd name="connsiteX3" fmla="*/ 6878783 w 11367745"/>
                <a:gd name="connsiteY3" fmla="*/ 6901205 h 6901205"/>
                <a:gd name="connsiteX4" fmla="*/ 0 w 11367745"/>
                <a:gd name="connsiteY4" fmla="*/ 6870032 h 6901205"/>
                <a:gd name="connsiteX5" fmla="*/ 0 w 11367745"/>
                <a:gd name="connsiteY5" fmla="*/ 12032 h 6901205"/>
                <a:gd name="connsiteX0" fmla="*/ 0 w 11367745"/>
                <a:gd name="connsiteY0" fmla="*/ 12032 h 6901205"/>
                <a:gd name="connsiteX1" fmla="*/ 11367745 w 11367745"/>
                <a:gd name="connsiteY1" fmla="*/ 0 h 6901205"/>
                <a:gd name="connsiteX2" fmla="*/ 6255328 w 11367745"/>
                <a:gd name="connsiteY2" fmla="*/ 5041232 h 6901205"/>
                <a:gd name="connsiteX3" fmla="*/ 6843698 w 11367745"/>
                <a:gd name="connsiteY3" fmla="*/ 6901205 h 6901205"/>
                <a:gd name="connsiteX4" fmla="*/ 0 w 11367745"/>
                <a:gd name="connsiteY4" fmla="*/ 6870032 h 6901205"/>
                <a:gd name="connsiteX5" fmla="*/ 0 w 11367745"/>
                <a:gd name="connsiteY5" fmla="*/ 12032 h 6901205"/>
                <a:gd name="connsiteX0" fmla="*/ 0 w 11367745"/>
                <a:gd name="connsiteY0" fmla="*/ 12032 h 6877142"/>
                <a:gd name="connsiteX1" fmla="*/ 11367745 w 11367745"/>
                <a:gd name="connsiteY1" fmla="*/ 0 h 6877142"/>
                <a:gd name="connsiteX2" fmla="*/ 6255328 w 11367745"/>
                <a:gd name="connsiteY2" fmla="*/ 5041232 h 6877142"/>
                <a:gd name="connsiteX3" fmla="*/ 6808614 w 11367745"/>
                <a:gd name="connsiteY3" fmla="*/ 6877142 h 6877142"/>
                <a:gd name="connsiteX4" fmla="*/ 0 w 11367745"/>
                <a:gd name="connsiteY4" fmla="*/ 6870032 h 6877142"/>
                <a:gd name="connsiteX5" fmla="*/ 0 w 11367745"/>
                <a:gd name="connsiteY5" fmla="*/ 12032 h 6877142"/>
                <a:gd name="connsiteX0" fmla="*/ 0 w 11367745"/>
                <a:gd name="connsiteY0" fmla="*/ 12032 h 6877142"/>
                <a:gd name="connsiteX1" fmla="*/ 11367745 w 11367745"/>
                <a:gd name="connsiteY1" fmla="*/ 0 h 6877142"/>
                <a:gd name="connsiteX2" fmla="*/ 6255328 w 11367745"/>
                <a:gd name="connsiteY2" fmla="*/ 5041232 h 6877142"/>
                <a:gd name="connsiteX3" fmla="*/ 6808614 w 11367745"/>
                <a:gd name="connsiteY3" fmla="*/ 6877142 h 6877142"/>
                <a:gd name="connsiteX4" fmla="*/ 0 w 11367745"/>
                <a:gd name="connsiteY4" fmla="*/ 6870032 h 6877142"/>
                <a:gd name="connsiteX5" fmla="*/ 0 w 11367745"/>
                <a:gd name="connsiteY5" fmla="*/ 12032 h 6877142"/>
                <a:gd name="connsiteX0" fmla="*/ 0 w 11367745"/>
                <a:gd name="connsiteY0" fmla="*/ 7483 h 6877142"/>
                <a:gd name="connsiteX1" fmla="*/ 11367745 w 11367745"/>
                <a:gd name="connsiteY1" fmla="*/ 0 h 6877142"/>
                <a:gd name="connsiteX2" fmla="*/ 6255328 w 11367745"/>
                <a:gd name="connsiteY2" fmla="*/ 5041232 h 6877142"/>
                <a:gd name="connsiteX3" fmla="*/ 6808614 w 11367745"/>
                <a:gd name="connsiteY3" fmla="*/ 6877142 h 6877142"/>
                <a:gd name="connsiteX4" fmla="*/ 0 w 11367745"/>
                <a:gd name="connsiteY4" fmla="*/ 6870032 h 6877142"/>
                <a:gd name="connsiteX5" fmla="*/ 0 w 11367745"/>
                <a:gd name="connsiteY5" fmla="*/ 7483 h 6877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67745" h="6877142">
                  <a:moveTo>
                    <a:pt x="0" y="7483"/>
                  </a:moveTo>
                  <a:lnTo>
                    <a:pt x="11367745" y="0"/>
                  </a:lnTo>
                  <a:cubicBezTo>
                    <a:pt x="9493718" y="1572491"/>
                    <a:pt x="6951519" y="3543847"/>
                    <a:pt x="6255328" y="5041232"/>
                  </a:cubicBezTo>
                  <a:cubicBezTo>
                    <a:pt x="6698673" y="6357413"/>
                    <a:pt x="6282143" y="5425879"/>
                    <a:pt x="6808614" y="6877142"/>
                  </a:cubicBezTo>
                  <a:lnTo>
                    <a:pt x="0" y="6870032"/>
                  </a:lnTo>
                  <a:lnTo>
                    <a:pt x="0" y="7483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05DDAA3-EE5F-4DE5-A70D-7AF0BF397FDF}"/>
                </a:ext>
              </a:extLst>
            </p:cNvPr>
            <p:cNvGrpSpPr/>
            <p:nvPr/>
          </p:nvGrpSpPr>
          <p:grpSpPr>
            <a:xfrm>
              <a:off x="819916" y="-442088"/>
              <a:ext cx="2900783" cy="7312120"/>
              <a:chOff x="5192691" y="-436277"/>
              <a:chExt cx="2900783" cy="7312120"/>
            </a:xfrm>
          </p:grpSpPr>
          <p:sp>
            <p:nvSpPr>
              <p:cNvPr id="17" name="Right Triangle 3">
                <a:extLst>
                  <a:ext uri="{FF2B5EF4-FFF2-40B4-BE49-F238E27FC236}">
                    <a16:creationId xmlns:a16="http://schemas.microsoft.com/office/drawing/2014/main" id="{D96C8D74-86E3-410B-B30E-AC2092CF0437}"/>
                  </a:ext>
                </a:extLst>
              </p:cNvPr>
              <p:cNvSpPr/>
              <p:nvPr/>
            </p:nvSpPr>
            <p:spPr>
              <a:xfrm flipH="1">
                <a:off x="5192691" y="4248202"/>
                <a:ext cx="1505899" cy="2626242"/>
              </a:xfrm>
              <a:custGeom>
                <a:avLst/>
                <a:gdLst>
                  <a:gd name="connsiteX0" fmla="*/ 0 w 1155025"/>
                  <a:gd name="connsiteY0" fmla="*/ 2849526 h 2849526"/>
                  <a:gd name="connsiteX1" fmla="*/ 0 w 1155025"/>
                  <a:gd name="connsiteY1" fmla="*/ 0 h 2849526"/>
                  <a:gd name="connsiteX2" fmla="*/ 1155025 w 1155025"/>
                  <a:gd name="connsiteY2" fmla="*/ 2849526 h 2849526"/>
                  <a:gd name="connsiteX3" fmla="*/ 0 w 1155025"/>
                  <a:gd name="connsiteY3" fmla="*/ 2849526 h 2849526"/>
                  <a:gd name="connsiteX0" fmla="*/ 606055 w 1761080"/>
                  <a:gd name="connsiteY0" fmla="*/ 2870791 h 2870791"/>
                  <a:gd name="connsiteX1" fmla="*/ 0 w 1761080"/>
                  <a:gd name="connsiteY1" fmla="*/ 0 h 2870791"/>
                  <a:gd name="connsiteX2" fmla="*/ 1761080 w 1761080"/>
                  <a:gd name="connsiteY2" fmla="*/ 2870791 h 2870791"/>
                  <a:gd name="connsiteX3" fmla="*/ 606055 w 1761080"/>
                  <a:gd name="connsiteY3" fmla="*/ 2870791 h 2870791"/>
                  <a:gd name="connsiteX0" fmla="*/ 350874 w 1505899"/>
                  <a:gd name="connsiteY0" fmla="*/ 2626242 h 2626242"/>
                  <a:gd name="connsiteX1" fmla="*/ 0 w 1505899"/>
                  <a:gd name="connsiteY1" fmla="*/ 0 h 2626242"/>
                  <a:gd name="connsiteX2" fmla="*/ 1505899 w 1505899"/>
                  <a:gd name="connsiteY2" fmla="*/ 2626242 h 2626242"/>
                  <a:gd name="connsiteX3" fmla="*/ 350874 w 1505899"/>
                  <a:gd name="connsiteY3" fmla="*/ 2626242 h 2626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5899" h="2626242">
                    <a:moveTo>
                      <a:pt x="350874" y="2626242"/>
                    </a:moveTo>
                    <a:lnTo>
                      <a:pt x="0" y="0"/>
                    </a:lnTo>
                    <a:lnTo>
                      <a:pt x="1505899" y="2626242"/>
                    </a:lnTo>
                    <a:lnTo>
                      <a:pt x="350874" y="2626242"/>
                    </a:lnTo>
                    <a:close/>
                  </a:path>
                </a:pathLst>
              </a:custGeom>
              <a:gradFill>
                <a:gsLst>
                  <a:gs pos="2000">
                    <a:srgbClr val="62B53F"/>
                  </a:gs>
                  <a:gs pos="52000">
                    <a:srgbClr val="529533"/>
                  </a:gs>
                </a:gsLst>
                <a:lin ang="14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Right Triangle 3">
                <a:extLst>
                  <a:ext uri="{FF2B5EF4-FFF2-40B4-BE49-F238E27FC236}">
                    <a16:creationId xmlns:a16="http://schemas.microsoft.com/office/drawing/2014/main" id="{661AD5E9-89E6-47DA-8230-48C561B96C44}"/>
                  </a:ext>
                </a:extLst>
              </p:cNvPr>
              <p:cNvSpPr/>
              <p:nvPr/>
            </p:nvSpPr>
            <p:spPr>
              <a:xfrm>
                <a:off x="6009662" y="3824298"/>
                <a:ext cx="963639" cy="3051545"/>
              </a:xfrm>
              <a:custGeom>
                <a:avLst/>
                <a:gdLst>
                  <a:gd name="connsiteX0" fmla="*/ 0 w 1155025"/>
                  <a:gd name="connsiteY0" fmla="*/ 2849526 h 2849526"/>
                  <a:gd name="connsiteX1" fmla="*/ 0 w 1155025"/>
                  <a:gd name="connsiteY1" fmla="*/ 0 h 2849526"/>
                  <a:gd name="connsiteX2" fmla="*/ 1155025 w 1155025"/>
                  <a:gd name="connsiteY2" fmla="*/ 2849526 h 2849526"/>
                  <a:gd name="connsiteX3" fmla="*/ 0 w 1155025"/>
                  <a:gd name="connsiteY3" fmla="*/ 2849526 h 2849526"/>
                  <a:gd name="connsiteX0" fmla="*/ 606055 w 1761080"/>
                  <a:gd name="connsiteY0" fmla="*/ 2870791 h 2870791"/>
                  <a:gd name="connsiteX1" fmla="*/ 0 w 1761080"/>
                  <a:gd name="connsiteY1" fmla="*/ 0 h 2870791"/>
                  <a:gd name="connsiteX2" fmla="*/ 1761080 w 1761080"/>
                  <a:gd name="connsiteY2" fmla="*/ 2870791 h 2870791"/>
                  <a:gd name="connsiteX3" fmla="*/ 606055 w 1761080"/>
                  <a:gd name="connsiteY3" fmla="*/ 2870791 h 2870791"/>
                  <a:gd name="connsiteX0" fmla="*/ 350874 w 1505899"/>
                  <a:gd name="connsiteY0" fmla="*/ 2626242 h 2626242"/>
                  <a:gd name="connsiteX1" fmla="*/ 0 w 1505899"/>
                  <a:gd name="connsiteY1" fmla="*/ 0 h 2626242"/>
                  <a:gd name="connsiteX2" fmla="*/ 1505899 w 1505899"/>
                  <a:gd name="connsiteY2" fmla="*/ 2626242 h 2626242"/>
                  <a:gd name="connsiteX3" fmla="*/ 350874 w 1505899"/>
                  <a:gd name="connsiteY3" fmla="*/ 2626242 h 2626242"/>
                  <a:gd name="connsiteX0" fmla="*/ 0 w 1155025"/>
                  <a:gd name="connsiteY0" fmla="*/ 3051545 h 3051545"/>
                  <a:gd name="connsiteX1" fmla="*/ 733647 w 1155025"/>
                  <a:gd name="connsiteY1" fmla="*/ 0 h 3051545"/>
                  <a:gd name="connsiteX2" fmla="*/ 1155025 w 1155025"/>
                  <a:gd name="connsiteY2" fmla="*/ 3051545 h 3051545"/>
                  <a:gd name="connsiteX3" fmla="*/ 0 w 1155025"/>
                  <a:gd name="connsiteY3" fmla="*/ 3051545 h 3051545"/>
                  <a:gd name="connsiteX0" fmla="*/ 0 w 963639"/>
                  <a:gd name="connsiteY0" fmla="*/ 3051545 h 3051545"/>
                  <a:gd name="connsiteX1" fmla="*/ 733647 w 963639"/>
                  <a:gd name="connsiteY1" fmla="*/ 0 h 3051545"/>
                  <a:gd name="connsiteX2" fmla="*/ 963639 w 963639"/>
                  <a:gd name="connsiteY2" fmla="*/ 3051545 h 3051545"/>
                  <a:gd name="connsiteX3" fmla="*/ 0 w 963639"/>
                  <a:gd name="connsiteY3" fmla="*/ 3051545 h 3051545"/>
                  <a:gd name="connsiteX0" fmla="*/ 0 w 963639"/>
                  <a:gd name="connsiteY0" fmla="*/ 3051545 h 3051545"/>
                  <a:gd name="connsiteX1" fmla="*/ 754912 w 963639"/>
                  <a:gd name="connsiteY1" fmla="*/ 0 h 3051545"/>
                  <a:gd name="connsiteX2" fmla="*/ 963639 w 963639"/>
                  <a:gd name="connsiteY2" fmla="*/ 3051545 h 3051545"/>
                  <a:gd name="connsiteX3" fmla="*/ 0 w 963639"/>
                  <a:gd name="connsiteY3" fmla="*/ 3051545 h 3051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3639" h="3051545">
                    <a:moveTo>
                      <a:pt x="0" y="3051545"/>
                    </a:moveTo>
                    <a:lnTo>
                      <a:pt x="754912" y="0"/>
                    </a:lnTo>
                    <a:lnTo>
                      <a:pt x="963639" y="3051545"/>
                    </a:lnTo>
                    <a:lnTo>
                      <a:pt x="0" y="3051545"/>
                    </a:lnTo>
                    <a:close/>
                  </a:path>
                </a:pathLst>
              </a:custGeom>
              <a:gradFill>
                <a:gsLst>
                  <a:gs pos="27000">
                    <a:srgbClr val="5EAC3E"/>
                  </a:gs>
                  <a:gs pos="64000">
                    <a:srgbClr val="67BD42"/>
                  </a:gs>
                </a:gsLst>
                <a:lin ang="7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Right Triangle 3">
                <a:extLst>
                  <a:ext uri="{FF2B5EF4-FFF2-40B4-BE49-F238E27FC236}">
                    <a16:creationId xmlns:a16="http://schemas.microsoft.com/office/drawing/2014/main" id="{A7348C05-05B2-4D8B-8B2A-370D98103528}"/>
                  </a:ext>
                </a:extLst>
              </p:cNvPr>
              <p:cNvSpPr/>
              <p:nvPr/>
            </p:nvSpPr>
            <p:spPr>
              <a:xfrm rot="12173926">
                <a:off x="7078743" y="-436277"/>
                <a:ext cx="1014731" cy="5974885"/>
              </a:xfrm>
              <a:custGeom>
                <a:avLst/>
                <a:gdLst>
                  <a:gd name="connsiteX0" fmla="*/ 0 w 1155025"/>
                  <a:gd name="connsiteY0" fmla="*/ 2849526 h 2849526"/>
                  <a:gd name="connsiteX1" fmla="*/ 0 w 1155025"/>
                  <a:gd name="connsiteY1" fmla="*/ 0 h 2849526"/>
                  <a:gd name="connsiteX2" fmla="*/ 1155025 w 1155025"/>
                  <a:gd name="connsiteY2" fmla="*/ 2849526 h 2849526"/>
                  <a:gd name="connsiteX3" fmla="*/ 0 w 1155025"/>
                  <a:gd name="connsiteY3" fmla="*/ 2849526 h 2849526"/>
                  <a:gd name="connsiteX0" fmla="*/ 606055 w 1761080"/>
                  <a:gd name="connsiteY0" fmla="*/ 2870791 h 2870791"/>
                  <a:gd name="connsiteX1" fmla="*/ 0 w 1761080"/>
                  <a:gd name="connsiteY1" fmla="*/ 0 h 2870791"/>
                  <a:gd name="connsiteX2" fmla="*/ 1761080 w 1761080"/>
                  <a:gd name="connsiteY2" fmla="*/ 2870791 h 2870791"/>
                  <a:gd name="connsiteX3" fmla="*/ 606055 w 1761080"/>
                  <a:gd name="connsiteY3" fmla="*/ 2870791 h 2870791"/>
                  <a:gd name="connsiteX0" fmla="*/ 350874 w 1505899"/>
                  <a:gd name="connsiteY0" fmla="*/ 2626242 h 2626242"/>
                  <a:gd name="connsiteX1" fmla="*/ 0 w 1505899"/>
                  <a:gd name="connsiteY1" fmla="*/ 0 h 2626242"/>
                  <a:gd name="connsiteX2" fmla="*/ 1505899 w 1505899"/>
                  <a:gd name="connsiteY2" fmla="*/ 2626242 h 2626242"/>
                  <a:gd name="connsiteX3" fmla="*/ 350874 w 1505899"/>
                  <a:gd name="connsiteY3" fmla="*/ 2626242 h 2626242"/>
                  <a:gd name="connsiteX0" fmla="*/ 0 w 1155025"/>
                  <a:gd name="connsiteY0" fmla="*/ 3051545 h 3051545"/>
                  <a:gd name="connsiteX1" fmla="*/ 733647 w 1155025"/>
                  <a:gd name="connsiteY1" fmla="*/ 0 h 3051545"/>
                  <a:gd name="connsiteX2" fmla="*/ 1155025 w 1155025"/>
                  <a:gd name="connsiteY2" fmla="*/ 3051545 h 3051545"/>
                  <a:gd name="connsiteX3" fmla="*/ 0 w 1155025"/>
                  <a:gd name="connsiteY3" fmla="*/ 3051545 h 3051545"/>
                  <a:gd name="connsiteX0" fmla="*/ 0 w 963639"/>
                  <a:gd name="connsiteY0" fmla="*/ 3051545 h 3051545"/>
                  <a:gd name="connsiteX1" fmla="*/ 733647 w 963639"/>
                  <a:gd name="connsiteY1" fmla="*/ 0 h 3051545"/>
                  <a:gd name="connsiteX2" fmla="*/ 963639 w 963639"/>
                  <a:gd name="connsiteY2" fmla="*/ 3051545 h 3051545"/>
                  <a:gd name="connsiteX3" fmla="*/ 0 w 963639"/>
                  <a:gd name="connsiteY3" fmla="*/ 3051545 h 3051545"/>
                  <a:gd name="connsiteX0" fmla="*/ 0 w 963639"/>
                  <a:gd name="connsiteY0" fmla="*/ 3051545 h 3051545"/>
                  <a:gd name="connsiteX1" fmla="*/ 754912 w 963639"/>
                  <a:gd name="connsiteY1" fmla="*/ 0 h 3051545"/>
                  <a:gd name="connsiteX2" fmla="*/ 963639 w 963639"/>
                  <a:gd name="connsiteY2" fmla="*/ 3051545 h 3051545"/>
                  <a:gd name="connsiteX3" fmla="*/ 0 w 963639"/>
                  <a:gd name="connsiteY3" fmla="*/ 3051545 h 3051545"/>
                  <a:gd name="connsiteX0" fmla="*/ 0 w 1014731"/>
                  <a:gd name="connsiteY0" fmla="*/ 3477101 h 3477101"/>
                  <a:gd name="connsiteX1" fmla="*/ 806004 w 1014731"/>
                  <a:gd name="connsiteY1" fmla="*/ 0 h 3477101"/>
                  <a:gd name="connsiteX2" fmla="*/ 1014731 w 1014731"/>
                  <a:gd name="connsiteY2" fmla="*/ 3051545 h 3477101"/>
                  <a:gd name="connsiteX3" fmla="*/ 0 w 1014731"/>
                  <a:gd name="connsiteY3" fmla="*/ 3477101 h 3477101"/>
                  <a:gd name="connsiteX0" fmla="*/ 0 w 1014731"/>
                  <a:gd name="connsiteY0" fmla="*/ 5974885 h 5974885"/>
                  <a:gd name="connsiteX1" fmla="*/ 789755 w 1014731"/>
                  <a:gd name="connsiteY1" fmla="*/ 0 h 5974885"/>
                  <a:gd name="connsiteX2" fmla="*/ 1014731 w 1014731"/>
                  <a:gd name="connsiteY2" fmla="*/ 5549329 h 5974885"/>
                  <a:gd name="connsiteX3" fmla="*/ 0 w 1014731"/>
                  <a:gd name="connsiteY3" fmla="*/ 5974885 h 5974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4731" h="5974885">
                    <a:moveTo>
                      <a:pt x="0" y="5974885"/>
                    </a:moveTo>
                    <a:lnTo>
                      <a:pt x="789755" y="0"/>
                    </a:lnTo>
                    <a:lnTo>
                      <a:pt x="1014731" y="5549329"/>
                    </a:lnTo>
                    <a:lnTo>
                      <a:pt x="0" y="5974885"/>
                    </a:lnTo>
                    <a:close/>
                  </a:path>
                </a:pathLst>
              </a:custGeom>
              <a:gradFill>
                <a:gsLst>
                  <a:gs pos="34000">
                    <a:schemeClr val="bg2"/>
                  </a:gs>
                  <a:gs pos="100000">
                    <a:srgbClr val="5BA23C"/>
                  </a:gs>
                </a:gsLst>
                <a:lin ang="21594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6" name="Rectangle 6"/>
          <p:cNvSpPr txBox="1">
            <a:spLocks noChangeArrowheads="1"/>
          </p:cNvSpPr>
          <p:nvPr/>
        </p:nvSpPr>
        <p:spPr bwMode="gray">
          <a:xfrm>
            <a:off x="11320847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10223" y="980745"/>
            <a:ext cx="6113720" cy="5451953"/>
          </a:xfrm>
        </p:spPr>
        <p:txBody>
          <a:bodyPr anchor="ctr" anchorCtr="0">
            <a:noAutofit/>
          </a:bodyPr>
          <a:lstStyle>
            <a:lvl1pPr marL="274320" indent="-274320"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658368" indent="-271463">
              <a:buClr>
                <a:schemeClr val="tx1">
                  <a:lumMod val="75000"/>
                </a:schemeClr>
              </a:buClr>
              <a:defRPr sz="2000">
                <a:solidFill>
                  <a:schemeClr val="tx1"/>
                </a:solidFill>
              </a:defRPr>
            </a:lvl2pPr>
            <a:lvl3pPr marL="914400" indent="-209550">
              <a:buClr>
                <a:schemeClr val="tx1">
                  <a:lumMod val="75000"/>
                </a:schemeClr>
              </a:buClr>
              <a:defRPr sz="1800">
                <a:solidFill>
                  <a:schemeClr val="tx1"/>
                </a:solidFill>
              </a:defRPr>
            </a:lvl3pPr>
            <a:lvl4pPr marL="1197864" indent="-209550">
              <a:buClr>
                <a:schemeClr val="tx1">
                  <a:lumMod val="75000"/>
                </a:schemeClr>
              </a:buClr>
              <a:defRPr sz="1600" baseline="0">
                <a:solidFill>
                  <a:schemeClr val="tx1"/>
                </a:solidFill>
              </a:defRPr>
            </a:lvl4pPr>
            <a:lvl5pPr marL="1444752" indent="-182563">
              <a:buClr>
                <a:schemeClr val="tx1">
                  <a:lumMod val="75000"/>
                </a:schemeClr>
              </a:buCl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890FC30-8DCC-413A-AA0E-582DE83381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60" y="312672"/>
            <a:ext cx="856680" cy="332728"/>
          </a:xfrm>
          <a:prstGeom prst="rect">
            <a:avLst/>
          </a:prstGeom>
        </p:spPr>
      </p:pic>
      <p:sp>
        <p:nvSpPr>
          <p:cNvPr id="22" name="Rectangle 6">
            <a:extLst>
              <a:ext uri="{FF2B5EF4-FFF2-40B4-BE49-F238E27FC236}">
                <a16:creationId xmlns:a16="http://schemas.microsoft.com/office/drawing/2014/main" id="{6379CB8E-4EC2-4950-8A37-A893B5EE8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47120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5E9822-25BA-4A9B-997C-17913F255ED0}"/>
              </a:ext>
            </a:extLst>
          </p:cNvPr>
          <p:cNvSpPr txBox="1"/>
          <p:nvPr/>
        </p:nvSpPr>
        <p:spPr bwMode="white">
          <a:xfrm>
            <a:off x="515532" y="2105269"/>
            <a:ext cx="1810284" cy="435935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algn="ctr"/>
            <a:r>
              <a:rPr lang="en-US" sz="2400" spc="300" dirty="0">
                <a:solidFill>
                  <a:schemeClr val="bg1"/>
                </a:solidFill>
              </a:rPr>
              <a:t>AGENDA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9F94E971-61B1-42D5-B1FA-497DDBB8D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2541" y="734944"/>
            <a:ext cx="1036266" cy="132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1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 bwMode="gray">
          <a:xfrm>
            <a:off x="1577978" y="3820267"/>
            <a:ext cx="8162668" cy="812889"/>
          </a:xfrm>
        </p:spPr>
        <p:txBody>
          <a:bodyPr anchor="ctr" anchorCtr="0"/>
          <a:lstStyle>
            <a:lvl1pPr algn="l">
              <a:defRPr lang="en-US" sz="5400" dirty="0">
                <a:solidFill>
                  <a:schemeClr val="bg2"/>
                </a:solidFill>
              </a:defRPr>
            </a:lvl1pPr>
          </a:lstStyle>
          <a:p>
            <a:pPr marL="0" lvl="0"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Click to </a:t>
            </a:r>
            <a:r>
              <a:rPr lang="en-US"/>
              <a:t>add title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5FB7C47-AE33-4786-B8B7-7ECE41E10698}"/>
              </a:ext>
            </a:extLst>
          </p:cNvPr>
          <p:cNvGrpSpPr/>
          <p:nvPr/>
        </p:nvGrpSpPr>
        <p:grpSpPr>
          <a:xfrm>
            <a:off x="9260732" y="1084521"/>
            <a:ext cx="2966710" cy="5794744"/>
            <a:chOff x="9260732" y="1084521"/>
            <a:chExt cx="2966710" cy="579474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65F1314-BF98-4A68-8138-2CB07DB72EEB}"/>
                </a:ext>
              </a:extLst>
            </p:cNvPr>
            <p:cNvSpPr/>
            <p:nvPr/>
          </p:nvSpPr>
          <p:spPr>
            <a:xfrm>
              <a:off x="10758656" y="1088910"/>
              <a:ext cx="1445441" cy="5774567"/>
            </a:xfrm>
            <a:custGeom>
              <a:avLst/>
              <a:gdLst>
                <a:gd name="connsiteX0" fmla="*/ 1424763 w 1456660"/>
                <a:gd name="connsiteY0" fmla="*/ 2604977 h 5794744"/>
                <a:gd name="connsiteX1" fmla="*/ 1456660 w 1456660"/>
                <a:gd name="connsiteY1" fmla="*/ 0 h 5794744"/>
                <a:gd name="connsiteX2" fmla="*/ 0 w 1456660"/>
                <a:gd name="connsiteY2" fmla="*/ 5794744 h 5794744"/>
                <a:gd name="connsiteX3" fmla="*/ 148856 w 1456660"/>
                <a:gd name="connsiteY3" fmla="*/ 5773479 h 5794744"/>
                <a:gd name="connsiteX4" fmla="*/ 1424763 w 1456660"/>
                <a:gd name="connsiteY4" fmla="*/ 2604977 h 5794744"/>
                <a:gd name="connsiteX0" fmla="*/ 1424763 w 1456660"/>
                <a:gd name="connsiteY0" fmla="*/ 2604977 h 5777982"/>
                <a:gd name="connsiteX1" fmla="*/ 1456660 w 1456660"/>
                <a:gd name="connsiteY1" fmla="*/ 0 h 5777982"/>
                <a:gd name="connsiteX2" fmla="*/ 0 w 1456660"/>
                <a:gd name="connsiteY2" fmla="*/ 5777982 h 5777982"/>
                <a:gd name="connsiteX3" fmla="*/ 148856 w 1456660"/>
                <a:gd name="connsiteY3" fmla="*/ 5773479 h 5777982"/>
                <a:gd name="connsiteX4" fmla="*/ 1424763 w 1456660"/>
                <a:gd name="connsiteY4" fmla="*/ 2604977 h 5777982"/>
                <a:gd name="connsiteX0" fmla="*/ 1424763 w 1434221"/>
                <a:gd name="connsiteY0" fmla="*/ 2593803 h 5766808"/>
                <a:gd name="connsiteX1" fmla="*/ 1434221 w 1434221"/>
                <a:gd name="connsiteY1" fmla="*/ 0 h 5766808"/>
                <a:gd name="connsiteX2" fmla="*/ 0 w 1434221"/>
                <a:gd name="connsiteY2" fmla="*/ 5766808 h 5766808"/>
                <a:gd name="connsiteX3" fmla="*/ 148856 w 1434221"/>
                <a:gd name="connsiteY3" fmla="*/ 5762305 h 5766808"/>
                <a:gd name="connsiteX4" fmla="*/ 1424763 w 1434221"/>
                <a:gd name="connsiteY4" fmla="*/ 2593803 h 5766808"/>
                <a:gd name="connsiteX0" fmla="*/ 1435983 w 1445441"/>
                <a:gd name="connsiteY0" fmla="*/ 2593803 h 5762305"/>
                <a:gd name="connsiteX1" fmla="*/ 1445441 w 1445441"/>
                <a:gd name="connsiteY1" fmla="*/ 0 h 5762305"/>
                <a:gd name="connsiteX2" fmla="*/ 0 w 1445441"/>
                <a:gd name="connsiteY2" fmla="*/ 5750047 h 5762305"/>
                <a:gd name="connsiteX3" fmla="*/ 160076 w 1445441"/>
                <a:gd name="connsiteY3" fmla="*/ 5762305 h 5762305"/>
                <a:gd name="connsiteX4" fmla="*/ 1435983 w 1445441"/>
                <a:gd name="connsiteY4" fmla="*/ 2593803 h 5762305"/>
                <a:gd name="connsiteX0" fmla="*/ 1435983 w 1445441"/>
                <a:gd name="connsiteY0" fmla="*/ 2593803 h 5751132"/>
                <a:gd name="connsiteX1" fmla="*/ 1445441 w 1445441"/>
                <a:gd name="connsiteY1" fmla="*/ 0 h 5751132"/>
                <a:gd name="connsiteX2" fmla="*/ 0 w 1445441"/>
                <a:gd name="connsiteY2" fmla="*/ 5750047 h 5751132"/>
                <a:gd name="connsiteX3" fmla="*/ 160076 w 1445441"/>
                <a:gd name="connsiteY3" fmla="*/ 5751132 h 5751132"/>
                <a:gd name="connsiteX4" fmla="*/ 1435983 w 1445441"/>
                <a:gd name="connsiteY4" fmla="*/ 2593803 h 5751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5441" h="5751132">
                  <a:moveTo>
                    <a:pt x="1435983" y="2593803"/>
                  </a:moveTo>
                  <a:cubicBezTo>
                    <a:pt x="1439136" y="1729202"/>
                    <a:pt x="1442288" y="864601"/>
                    <a:pt x="1445441" y="0"/>
                  </a:cubicBezTo>
                  <a:lnTo>
                    <a:pt x="0" y="5750047"/>
                  </a:lnTo>
                  <a:lnTo>
                    <a:pt x="160076" y="5751132"/>
                  </a:lnTo>
                  <a:lnTo>
                    <a:pt x="1435983" y="2593803"/>
                  </a:lnTo>
                  <a:close/>
                </a:path>
              </a:pathLst>
            </a:custGeom>
            <a:gradFill>
              <a:gsLst>
                <a:gs pos="34000">
                  <a:schemeClr val="bg2"/>
                </a:gs>
                <a:gs pos="68000">
                  <a:srgbClr val="5BA23C"/>
                </a:gs>
              </a:gsLst>
              <a:lin ang="21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21E371F-1A59-474E-B95B-89195D83A3E8}"/>
                </a:ext>
              </a:extLst>
            </p:cNvPr>
            <p:cNvSpPr/>
            <p:nvPr/>
          </p:nvSpPr>
          <p:spPr>
            <a:xfrm>
              <a:off x="10019490" y="3789410"/>
              <a:ext cx="1556426" cy="3083668"/>
            </a:xfrm>
            <a:custGeom>
              <a:avLst/>
              <a:gdLst>
                <a:gd name="connsiteX0" fmla="*/ 749030 w 1556426"/>
                <a:gd name="connsiteY0" fmla="*/ 3073940 h 3083668"/>
                <a:gd name="connsiteX1" fmla="*/ 0 w 1556426"/>
                <a:gd name="connsiteY1" fmla="*/ 3083668 h 3083668"/>
                <a:gd name="connsiteX2" fmla="*/ 1556426 w 1556426"/>
                <a:gd name="connsiteY2" fmla="*/ 0 h 3083668"/>
                <a:gd name="connsiteX3" fmla="*/ 749030 w 1556426"/>
                <a:gd name="connsiteY3" fmla="*/ 3073940 h 3083668"/>
                <a:gd name="connsiteX0" fmla="*/ 749030 w 1556426"/>
                <a:gd name="connsiteY0" fmla="*/ 3073940 h 3083668"/>
                <a:gd name="connsiteX1" fmla="*/ 0 w 1556426"/>
                <a:gd name="connsiteY1" fmla="*/ 3083668 h 3083668"/>
                <a:gd name="connsiteX2" fmla="*/ 1556426 w 1556426"/>
                <a:gd name="connsiteY2" fmla="*/ 0 h 3083668"/>
                <a:gd name="connsiteX3" fmla="*/ 749030 w 1556426"/>
                <a:gd name="connsiteY3" fmla="*/ 3073940 h 3083668"/>
                <a:gd name="connsiteX0" fmla="*/ 740065 w 1556426"/>
                <a:gd name="connsiteY0" fmla="*/ 3073940 h 3083668"/>
                <a:gd name="connsiteX1" fmla="*/ 0 w 1556426"/>
                <a:gd name="connsiteY1" fmla="*/ 3083668 h 3083668"/>
                <a:gd name="connsiteX2" fmla="*/ 1556426 w 1556426"/>
                <a:gd name="connsiteY2" fmla="*/ 0 h 3083668"/>
                <a:gd name="connsiteX3" fmla="*/ 740065 w 1556426"/>
                <a:gd name="connsiteY3" fmla="*/ 3073940 h 3083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6426" h="3083668">
                  <a:moveTo>
                    <a:pt x="740065" y="3073940"/>
                  </a:moveTo>
                  <a:lnTo>
                    <a:pt x="0" y="3083668"/>
                  </a:lnTo>
                  <a:lnTo>
                    <a:pt x="1556426" y="0"/>
                  </a:lnTo>
                  <a:lnTo>
                    <a:pt x="740065" y="3073940"/>
                  </a:lnTo>
                  <a:close/>
                </a:path>
              </a:pathLst>
            </a:custGeom>
            <a:gradFill>
              <a:gsLst>
                <a:gs pos="97000">
                  <a:srgbClr val="62B53F"/>
                </a:gs>
                <a:gs pos="100000">
                  <a:srgbClr val="529533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E17FC41-0F0D-4F05-888B-05BC3B984146}"/>
                </a:ext>
              </a:extLst>
            </p:cNvPr>
            <p:cNvSpPr/>
            <p:nvPr/>
          </p:nvSpPr>
          <p:spPr>
            <a:xfrm>
              <a:off x="9260732" y="3322482"/>
              <a:ext cx="2422187" cy="3550596"/>
            </a:xfrm>
            <a:custGeom>
              <a:avLst/>
              <a:gdLst>
                <a:gd name="connsiteX0" fmla="*/ 2373549 w 2373549"/>
                <a:gd name="connsiteY0" fmla="*/ 0 h 3550596"/>
                <a:gd name="connsiteX1" fmla="*/ 2237362 w 2373549"/>
                <a:gd name="connsiteY1" fmla="*/ 651753 h 3550596"/>
                <a:gd name="connsiteX2" fmla="*/ 778213 w 2373549"/>
                <a:gd name="connsiteY2" fmla="*/ 3531141 h 3550596"/>
                <a:gd name="connsiteX3" fmla="*/ 0 w 2373549"/>
                <a:gd name="connsiteY3" fmla="*/ 3550596 h 3550596"/>
                <a:gd name="connsiteX4" fmla="*/ 2373549 w 2373549"/>
                <a:gd name="connsiteY4" fmla="*/ 0 h 3550596"/>
                <a:gd name="connsiteX0" fmla="*/ 2422187 w 2422187"/>
                <a:gd name="connsiteY0" fmla="*/ 0 h 3540868"/>
                <a:gd name="connsiteX1" fmla="*/ 2237362 w 2422187"/>
                <a:gd name="connsiteY1" fmla="*/ 642025 h 3540868"/>
                <a:gd name="connsiteX2" fmla="*/ 778213 w 2422187"/>
                <a:gd name="connsiteY2" fmla="*/ 3521413 h 3540868"/>
                <a:gd name="connsiteX3" fmla="*/ 0 w 2422187"/>
                <a:gd name="connsiteY3" fmla="*/ 3540868 h 3540868"/>
                <a:gd name="connsiteX4" fmla="*/ 2422187 w 2422187"/>
                <a:gd name="connsiteY4" fmla="*/ 0 h 3540868"/>
                <a:gd name="connsiteX0" fmla="*/ 2422187 w 2422187"/>
                <a:gd name="connsiteY0" fmla="*/ 0 h 3550596"/>
                <a:gd name="connsiteX1" fmla="*/ 2237362 w 2422187"/>
                <a:gd name="connsiteY1" fmla="*/ 642025 h 3550596"/>
                <a:gd name="connsiteX2" fmla="*/ 768485 w 2422187"/>
                <a:gd name="connsiteY2" fmla="*/ 3550596 h 3550596"/>
                <a:gd name="connsiteX3" fmla="*/ 0 w 2422187"/>
                <a:gd name="connsiteY3" fmla="*/ 3540868 h 3550596"/>
                <a:gd name="connsiteX4" fmla="*/ 2422187 w 2422187"/>
                <a:gd name="connsiteY4" fmla="*/ 0 h 355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2187" h="3550596">
                  <a:moveTo>
                    <a:pt x="2422187" y="0"/>
                  </a:moveTo>
                  <a:lnTo>
                    <a:pt x="2237362" y="642025"/>
                  </a:lnTo>
                  <a:lnTo>
                    <a:pt x="768485" y="3550596"/>
                  </a:lnTo>
                  <a:lnTo>
                    <a:pt x="0" y="3540868"/>
                  </a:lnTo>
                  <a:lnTo>
                    <a:pt x="2422187" y="0"/>
                  </a:lnTo>
                  <a:close/>
                </a:path>
              </a:pathLst>
            </a:custGeom>
            <a:gradFill>
              <a:gsLst>
                <a:gs pos="34000">
                  <a:schemeClr val="bg2"/>
                </a:gs>
                <a:gs pos="71000">
                  <a:srgbClr val="5BA23C"/>
                </a:gs>
              </a:gsLst>
              <a:lin ang="17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Right Triangle 20">
              <a:extLst>
                <a:ext uri="{FF2B5EF4-FFF2-40B4-BE49-F238E27FC236}">
                  <a16:creationId xmlns:a16="http://schemas.microsoft.com/office/drawing/2014/main" id="{890D0B16-11C5-4D6A-AA98-2355BA19EA7B}"/>
                </a:ext>
              </a:extLst>
            </p:cNvPr>
            <p:cNvSpPr/>
            <p:nvPr/>
          </p:nvSpPr>
          <p:spPr>
            <a:xfrm flipH="1">
              <a:off x="10871603" y="3370178"/>
              <a:ext cx="1327484" cy="3501998"/>
            </a:xfrm>
            <a:prstGeom prst="rtTriangle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A764A69-E67E-4D16-BC4B-51FC448F28CB}"/>
                </a:ext>
              </a:extLst>
            </p:cNvPr>
            <p:cNvSpPr/>
            <p:nvPr/>
          </p:nvSpPr>
          <p:spPr>
            <a:xfrm>
              <a:off x="10738884" y="1084521"/>
              <a:ext cx="1488558" cy="5794744"/>
            </a:xfrm>
            <a:custGeom>
              <a:avLst/>
              <a:gdLst>
                <a:gd name="connsiteX0" fmla="*/ 1446028 w 1488558"/>
                <a:gd name="connsiteY0" fmla="*/ 2658139 h 5794744"/>
                <a:gd name="connsiteX1" fmla="*/ 1446028 w 1488558"/>
                <a:gd name="connsiteY1" fmla="*/ 0 h 5794744"/>
                <a:gd name="connsiteX2" fmla="*/ 0 w 1488558"/>
                <a:gd name="connsiteY2" fmla="*/ 5794744 h 5794744"/>
                <a:gd name="connsiteX3" fmla="*/ 170121 w 1488558"/>
                <a:gd name="connsiteY3" fmla="*/ 5784112 h 5794744"/>
                <a:gd name="connsiteX4" fmla="*/ 1488558 w 1488558"/>
                <a:gd name="connsiteY4" fmla="*/ 2551814 h 5794744"/>
                <a:gd name="connsiteX5" fmla="*/ 1488558 w 1488558"/>
                <a:gd name="connsiteY5" fmla="*/ 2551814 h 5794744"/>
                <a:gd name="connsiteX6" fmla="*/ 1488558 w 1488558"/>
                <a:gd name="connsiteY6" fmla="*/ 2551814 h 579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8558" h="5794744">
                  <a:moveTo>
                    <a:pt x="1446028" y="2658139"/>
                  </a:moveTo>
                  <a:lnTo>
                    <a:pt x="1446028" y="0"/>
                  </a:lnTo>
                  <a:lnTo>
                    <a:pt x="0" y="5794744"/>
                  </a:lnTo>
                  <a:lnTo>
                    <a:pt x="170121" y="5784112"/>
                  </a:lnTo>
                  <a:lnTo>
                    <a:pt x="1488558" y="2551814"/>
                  </a:lnTo>
                  <a:lnTo>
                    <a:pt x="1488558" y="2551814"/>
                  </a:lnTo>
                  <a:lnTo>
                    <a:pt x="1488558" y="2551814"/>
                  </a:ln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6"/>
          <p:cNvSpPr txBox="1">
            <a:spLocks noChangeArrowheads="1"/>
          </p:cNvSpPr>
          <p:nvPr/>
        </p:nvSpPr>
        <p:spPr bwMode="white">
          <a:xfrm>
            <a:off x="11247120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938D33-69AE-4EA8-B1F3-AEB045BF25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60" y="312672"/>
            <a:ext cx="856680" cy="33272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3598208-AA80-467D-8193-8E836964952A}"/>
              </a:ext>
            </a:extLst>
          </p:cNvPr>
          <p:cNvGrpSpPr/>
          <p:nvPr/>
        </p:nvGrpSpPr>
        <p:grpSpPr>
          <a:xfrm>
            <a:off x="-6515" y="-455806"/>
            <a:ext cx="2284497" cy="7325838"/>
            <a:chOff x="-6515" y="-455806"/>
            <a:chExt cx="2284497" cy="7325838"/>
          </a:xfrm>
        </p:grpSpPr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46E2C9E0-78F4-4874-8B92-08E2A7C0061D}"/>
                </a:ext>
              </a:extLst>
            </p:cNvPr>
            <p:cNvSpPr/>
            <p:nvPr/>
          </p:nvSpPr>
          <p:spPr>
            <a:xfrm>
              <a:off x="0" y="-7876"/>
              <a:ext cx="2277982" cy="6865876"/>
            </a:xfrm>
            <a:custGeom>
              <a:avLst/>
              <a:gdLst>
                <a:gd name="connsiteX0" fmla="*/ 0 w 8385464"/>
                <a:gd name="connsiteY0" fmla="*/ 0 h 6858000"/>
                <a:gd name="connsiteX1" fmla="*/ 8385464 w 8385464"/>
                <a:gd name="connsiteY1" fmla="*/ 0 h 6858000"/>
                <a:gd name="connsiteX2" fmla="*/ 8385464 w 8385464"/>
                <a:gd name="connsiteY2" fmla="*/ 6858000 h 6858000"/>
                <a:gd name="connsiteX3" fmla="*/ 0 w 8385464"/>
                <a:gd name="connsiteY3" fmla="*/ 6858000 h 6858000"/>
                <a:gd name="connsiteX4" fmla="*/ 0 w 8385464"/>
                <a:gd name="connsiteY4" fmla="*/ 0 h 6858000"/>
                <a:gd name="connsiteX0" fmla="*/ 0 w 8395855"/>
                <a:gd name="connsiteY0" fmla="*/ 0 h 6858000"/>
                <a:gd name="connsiteX1" fmla="*/ 8385464 w 8395855"/>
                <a:gd name="connsiteY1" fmla="*/ 0 h 6858000"/>
                <a:gd name="connsiteX2" fmla="*/ 8395855 w 8395855"/>
                <a:gd name="connsiteY2" fmla="*/ 3408218 h 6858000"/>
                <a:gd name="connsiteX3" fmla="*/ 8385464 w 8395855"/>
                <a:gd name="connsiteY3" fmla="*/ 6858000 h 6858000"/>
                <a:gd name="connsiteX4" fmla="*/ 0 w 8395855"/>
                <a:gd name="connsiteY4" fmla="*/ 6858000 h 6858000"/>
                <a:gd name="connsiteX5" fmla="*/ 0 w 8395855"/>
                <a:gd name="connsiteY5" fmla="*/ 0 h 6858000"/>
                <a:gd name="connsiteX0" fmla="*/ 0 w 8385468"/>
                <a:gd name="connsiteY0" fmla="*/ 0 h 6858000"/>
                <a:gd name="connsiteX1" fmla="*/ 8385464 w 8385468"/>
                <a:gd name="connsiteY1" fmla="*/ 0 h 6858000"/>
                <a:gd name="connsiteX2" fmla="*/ 6286501 w 8385468"/>
                <a:gd name="connsiteY2" fmla="*/ 3512127 h 6858000"/>
                <a:gd name="connsiteX3" fmla="*/ 8385464 w 8385468"/>
                <a:gd name="connsiteY3" fmla="*/ 6858000 h 6858000"/>
                <a:gd name="connsiteX4" fmla="*/ 0 w 8385468"/>
                <a:gd name="connsiteY4" fmla="*/ 6858000 h 6858000"/>
                <a:gd name="connsiteX5" fmla="*/ 0 w 8385468"/>
                <a:gd name="connsiteY5" fmla="*/ 0 h 6858000"/>
                <a:gd name="connsiteX0" fmla="*/ 0 w 8385470"/>
                <a:gd name="connsiteY0" fmla="*/ 0 h 6858000"/>
                <a:gd name="connsiteX1" fmla="*/ 8385464 w 8385470"/>
                <a:gd name="connsiteY1" fmla="*/ 0 h 6858000"/>
                <a:gd name="connsiteX2" fmla="*/ 6993083 w 8385470"/>
                <a:gd name="connsiteY2" fmla="*/ 3740727 h 6858000"/>
                <a:gd name="connsiteX3" fmla="*/ 8385464 w 8385470"/>
                <a:gd name="connsiteY3" fmla="*/ 6858000 h 6858000"/>
                <a:gd name="connsiteX4" fmla="*/ 0 w 8385470"/>
                <a:gd name="connsiteY4" fmla="*/ 6858000 h 6858000"/>
                <a:gd name="connsiteX5" fmla="*/ 0 w 8385470"/>
                <a:gd name="connsiteY5" fmla="*/ 0 h 6858000"/>
                <a:gd name="connsiteX0" fmla="*/ 0 w 8385474"/>
                <a:gd name="connsiteY0" fmla="*/ 0 h 6858000"/>
                <a:gd name="connsiteX1" fmla="*/ 8385464 w 8385474"/>
                <a:gd name="connsiteY1" fmla="*/ 0 h 6858000"/>
                <a:gd name="connsiteX2" fmla="*/ 6993083 w 8385474"/>
                <a:gd name="connsiteY2" fmla="*/ 3740727 h 6858000"/>
                <a:gd name="connsiteX3" fmla="*/ 8385464 w 8385474"/>
                <a:gd name="connsiteY3" fmla="*/ 6858000 h 6858000"/>
                <a:gd name="connsiteX4" fmla="*/ 0 w 8385474"/>
                <a:gd name="connsiteY4" fmla="*/ 6858000 h 6858000"/>
                <a:gd name="connsiteX5" fmla="*/ 0 w 8385474"/>
                <a:gd name="connsiteY5" fmla="*/ 0 h 6858000"/>
                <a:gd name="connsiteX0" fmla="*/ 0 w 8385470"/>
                <a:gd name="connsiteY0" fmla="*/ 0 h 6858000"/>
                <a:gd name="connsiteX1" fmla="*/ 8385464 w 8385470"/>
                <a:gd name="connsiteY1" fmla="*/ 0 h 6858000"/>
                <a:gd name="connsiteX2" fmla="*/ 6993083 w 8385470"/>
                <a:gd name="connsiteY2" fmla="*/ 3740727 h 6858000"/>
                <a:gd name="connsiteX3" fmla="*/ 8385464 w 8385470"/>
                <a:gd name="connsiteY3" fmla="*/ 6858000 h 6858000"/>
                <a:gd name="connsiteX4" fmla="*/ 0 w 8385470"/>
                <a:gd name="connsiteY4" fmla="*/ 6858000 h 6858000"/>
                <a:gd name="connsiteX5" fmla="*/ 0 w 8385470"/>
                <a:gd name="connsiteY5" fmla="*/ 0 h 6858000"/>
                <a:gd name="connsiteX0" fmla="*/ 0 w 8385464"/>
                <a:gd name="connsiteY0" fmla="*/ 0 h 6858000"/>
                <a:gd name="connsiteX1" fmla="*/ 8385464 w 8385464"/>
                <a:gd name="connsiteY1" fmla="*/ 0 h 6858000"/>
                <a:gd name="connsiteX2" fmla="*/ 6993083 w 8385464"/>
                <a:gd name="connsiteY2" fmla="*/ 3740727 h 6858000"/>
                <a:gd name="connsiteX3" fmla="*/ 8385464 w 8385464"/>
                <a:gd name="connsiteY3" fmla="*/ 6858000 h 6858000"/>
                <a:gd name="connsiteX4" fmla="*/ 0 w 8385464"/>
                <a:gd name="connsiteY4" fmla="*/ 6858000 h 6858000"/>
                <a:gd name="connsiteX5" fmla="*/ 0 w 8385464"/>
                <a:gd name="connsiteY5" fmla="*/ 0 h 6858000"/>
                <a:gd name="connsiteX0" fmla="*/ 0 w 8385464"/>
                <a:gd name="connsiteY0" fmla="*/ 0 h 6858000"/>
                <a:gd name="connsiteX1" fmla="*/ 8385464 w 8385464"/>
                <a:gd name="connsiteY1" fmla="*/ 0 h 6858000"/>
                <a:gd name="connsiteX2" fmla="*/ 6993083 w 8385464"/>
                <a:gd name="connsiteY2" fmla="*/ 3740727 h 6858000"/>
                <a:gd name="connsiteX3" fmla="*/ 8385464 w 8385464"/>
                <a:gd name="connsiteY3" fmla="*/ 6858000 h 6858000"/>
                <a:gd name="connsiteX4" fmla="*/ 0 w 8385464"/>
                <a:gd name="connsiteY4" fmla="*/ 6858000 h 6858000"/>
                <a:gd name="connsiteX5" fmla="*/ 0 w 8385464"/>
                <a:gd name="connsiteY5" fmla="*/ 0 h 6858000"/>
                <a:gd name="connsiteX0" fmla="*/ 0 w 8385464"/>
                <a:gd name="connsiteY0" fmla="*/ 0 h 6858000"/>
                <a:gd name="connsiteX1" fmla="*/ 8385464 w 8385464"/>
                <a:gd name="connsiteY1" fmla="*/ 0 h 6858000"/>
                <a:gd name="connsiteX2" fmla="*/ 6993083 w 8385464"/>
                <a:gd name="connsiteY2" fmla="*/ 3740727 h 6858000"/>
                <a:gd name="connsiteX3" fmla="*/ 8385464 w 8385464"/>
                <a:gd name="connsiteY3" fmla="*/ 6858000 h 6858000"/>
                <a:gd name="connsiteX4" fmla="*/ 0 w 8385464"/>
                <a:gd name="connsiteY4" fmla="*/ 6858000 h 6858000"/>
                <a:gd name="connsiteX5" fmla="*/ 0 w 8385464"/>
                <a:gd name="connsiteY5" fmla="*/ 0 h 6858000"/>
                <a:gd name="connsiteX0" fmla="*/ 0 w 8385464"/>
                <a:gd name="connsiteY0" fmla="*/ 0 h 6858000"/>
                <a:gd name="connsiteX1" fmla="*/ 8385464 w 8385464"/>
                <a:gd name="connsiteY1" fmla="*/ 0 h 6858000"/>
                <a:gd name="connsiteX2" fmla="*/ 6286501 w 8385464"/>
                <a:gd name="connsiteY2" fmla="*/ 4634345 h 6858000"/>
                <a:gd name="connsiteX3" fmla="*/ 8385464 w 8385464"/>
                <a:gd name="connsiteY3" fmla="*/ 6858000 h 6858000"/>
                <a:gd name="connsiteX4" fmla="*/ 0 w 8385464"/>
                <a:gd name="connsiteY4" fmla="*/ 6858000 h 6858000"/>
                <a:gd name="connsiteX5" fmla="*/ 0 w 8385464"/>
                <a:gd name="connsiteY5" fmla="*/ 0 h 6858000"/>
                <a:gd name="connsiteX0" fmla="*/ 0 w 8385464"/>
                <a:gd name="connsiteY0" fmla="*/ 0 h 6889173"/>
                <a:gd name="connsiteX1" fmla="*/ 8385464 w 8385464"/>
                <a:gd name="connsiteY1" fmla="*/ 0 h 6889173"/>
                <a:gd name="connsiteX2" fmla="*/ 6286501 w 8385464"/>
                <a:gd name="connsiteY2" fmla="*/ 4634345 h 6889173"/>
                <a:gd name="connsiteX3" fmla="*/ 6878783 w 8385464"/>
                <a:gd name="connsiteY3" fmla="*/ 6889173 h 6889173"/>
                <a:gd name="connsiteX4" fmla="*/ 0 w 8385464"/>
                <a:gd name="connsiteY4" fmla="*/ 6858000 h 6889173"/>
                <a:gd name="connsiteX5" fmla="*/ 0 w 8385464"/>
                <a:gd name="connsiteY5" fmla="*/ 0 h 6889173"/>
                <a:gd name="connsiteX0" fmla="*/ 0 w 8385464"/>
                <a:gd name="connsiteY0" fmla="*/ 0 h 6889173"/>
                <a:gd name="connsiteX1" fmla="*/ 8385464 w 8385464"/>
                <a:gd name="connsiteY1" fmla="*/ 0 h 6889173"/>
                <a:gd name="connsiteX2" fmla="*/ 6255328 w 8385464"/>
                <a:gd name="connsiteY2" fmla="*/ 5029200 h 6889173"/>
                <a:gd name="connsiteX3" fmla="*/ 6878783 w 8385464"/>
                <a:gd name="connsiteY3" fmla="*/ 6889173 h 6889173"/>
                <a:gd name="connsiteX4" fmla="*/ 0 w 8385464"/>
                <a:gd name="connsiteY4" fmla="*/ 6858000 h 6889173"/>
                <a:gd name="connsiteX5" fmla="*/ 0 w 8385464"/>
                <a:gd name="connsiteY5" fmla="*/ 0 h 6889173"/>
                <a:gd name="connsiteX0" fmla="*/ 0 w 8385464"/>
                <a:gd name="connsiteY0" fmla="*/ 0 h 6889173"/>
                <a:gd name="connsiteX1" fmla="*/ 8385464 w 8385464"/>
                <a:gd name="connsiteY1" fmla="*/ 0 h 6889173"/>
                <a:gd name="connsiteX2" fmla="*/ 6255328 w 8385464"/>
                <a:gd name="connsiteY2" fmla="*/ 5029200 h 6889173"/>
                <a:gd name="connsiteX3" fmla="*/ 6878783 w 8385464"/>
                <a:gd name="connsiteY3" fmla="*/ 6889173 h 6889173"/>
                <a:gd name="connsiteX4" fmla="*/ 0 w 8385464"/>
                <a:gd name="connsiteY4" fmla="*/ 6858000 h 6889173"/>
                <a:gd name="connsiteX5" fmla="*/ 0 w 8385464"/>
                <a:gd name="connsiteY5" fmla="*/ 0 h 6889173"/>
                <a:gd name="connsiteX0" fmla="*/ 0 w 8385464"/>
                <a:gd name="connsiteY0" fmla="*/ 0 h 6889173"/>
                <a:gd name="connsiteX1" fmla="*/ 8385464 w 8385464"/>
                <a:gd name="connsiteY1" fmla="*/ 0 h 6889173"/>
                <a:gd name="connsiteX2" fmla="*/ 6255328 w 8385464"/>
                <a:gd name="connsiteY2" fmla="*/ 5029200 h 6889173"/>
                <a:gd name="connsiteX3" fmla="*/ 6878783 w 8385464"/>
                <a:gd name="connsiteY3" fmla="*/ 6889173 h 6889173"/>
                <a:gd name="connsiteX4" fmla="*/ 0 w 8385464"/>
                <a:gd name="connsiteY4" fmla="*/ 6858000 h 6889173"/>
                <a:gd name="connsiteX5" fmla="*/ 0 w 8385464"/>
                <a:gd name="connsiteY5" fmla="*/ 0 h 6889173"/>
                <a:gd name="connsiteX0" fmla="*/ 0 w 8385464"/>
                <a:gd name="connsiteY0" fmla="*/ 0 h 6889173"/>
                <a:gd name="connsiteX1" fmla="*/ 8385464 w 8385464"/>
                <a:gd name="connsiteY1" fmla="*/ 0 h 6889173"/>
                <a:gd name="connsiteX2" fmla="*/ 6255328 w 8385464"/>
                <a:gd name="connsiteY2" fmla="*/ 5029200 h 6889173"/>
                <a:gd name="connsiteX3" fmla="*/ 6878783 w 8385464"/>
                <a:gd name="connsiteY3" fmla="*/ 6889173 h 6889173"/>
                <a:gd name="connsiteX4" fmla="*/ 0 w 8385464"/>
                <a:gd name="connsiteY4" fmla="*/ 6858000 h 6889173"/>
                <a:gd name="connsiteX5" fmla="*/ 0 w 8385464"/>
                <a:gd name="connsiteY5" fmla="*/ 0 h 6889173"/>
                <a:gd name="connsiteX0" fmla="*/ 0 w 11367745"/>
                <a:gd name="connsiteY0" fmla="*/ 12032 h 6901205"/>
                <a:gd name="connsiteX1" fmla="*/ 11367745 w 11367745"/>
                <a:gd name="connsiteY1" fmla="*/ 0 h 6901205"/>
                <a:gd name="connsiteX2" fmla="*/ 6255328 w 11367745"/>
                <a:gd name="connsiteY2" fmla="*/ 5041232 h 6901205"/>
                <a:gd name="connsiteX3" fmla="*/ 6878783 w 11367745"/>
                <a:gd name="connsiteY3" fmla="*/ 6901205 h 6901205"/>
                <a:gd name="connsiteX4" fmla="*/ 0 w 11367745"/>
                <a:gd name="connsiteY4" fmla="*/ 6870032 h 6901205"/>
                <a:gd name="connsiteX5" fmla="*/ 0 w 11367745"/>
                <a:gd name="connsiteY5" fmla="*/ 12032 h 6901205"/>
                <a:gd name="connsiteX0" fmla="*/ 0 w 11367745"/>
                <a:gd name="connsiteY0" fmla="*/ 12032 h 6901205"/>
                <a:gd name="connsiteX1" fmla="*/ 11367745 w 11367745"/>
                <a:gd name="connsiteY1" fmla="*/ 0 h 6901205"/>
                <a:gd name="connsiteX2" fmla="*/ 6255328 w 11367745"/>
                <a:gd name="connsiteY2" fmla="*/ 5041232 h 6901205"/>
                <a:gd name="connsiteX3" fmla="*/ 6878783 w 11367745"/>
                <a:gd name="connsiteY3" fmla="*/ 6901205 h 6901205"/>
                <a:gd name="connsiteX4" fmla="*/ 0 w 11367745"/>
                <a:gd name="connsiteY4" fmla="*/ 6870032 h 6901205"/>
                <a:gd name="connsiteX5" fmla="*/ 0 w 11367745"/>
                <a:gd name="connsiteY5" fmla="*/ 12032 h 6901205"/>
                <a:gd name="connsiteX0" fmla="*/ 0 w 11367745"/>
                <a:gd name="connsiteY0" fmla="*/ 12032 h 6901205"/>
                <a:gd name="connsiteX1" fmla="*/ 11367745 w 11367745"/>
                <a:gd name="connsiteY1" fmla="*/ 0 h 6901205"/>
                <a:gd name="connsiteX2" fmla="*/ 6255328 w 11367745"/>
                <a:gd name="connsiteY2" fmla="*/ 5041232 h 6901205"/>
                <a:gd name="connsiteX3" fmla="*/ 6878783 w 11367745"/>
                <a:gd name="connsiteY3" fmla="*/ 6901205 h 6901205"/>
                <a:gd name="connsiteX4" fmla="*/ 0 w 11367745"/>
                <a:gd name="connsiteY4" fmla="*/ 6870032 h 6901205"/>
                <a:gd name="connsiteX5" fmla="*/ 0 w 11367745"/>
                <a:gd name="connsiteY5" fmla="*/ 12032 h 6901205"/>
                <a:gd name="connsiteX0" fmla="*/ 0 w 11367745"/>
                <a:gd name="connsiteY0" fmla="*/ 12032 h 6901205"/>
                <a:gd name="connsiteX1" fmla="*/ 11367745 w 11367745"/>
                <a:gd name="connsiteY1" fmla="*/ 0 h 6901205"/>
                <a:gd name="connsiteX2" fmla="*/ 6255328 w 11367745"/>
                <a:gd name="connsiteY2" fmla="*/ 5041232 h 6901205"/>
                <a:gd name="connsiteX3" fmla="*/ 6878783 w 11367745"/>
                <a:gd name="connsiteY3" fmla="*/ 6901205 h 6901205"/>
                <a:gd name="connsiteX4" fmla="*/ 0 w 11367745"/>
                <a:gd name="connsiteY4" fmla="*/ 6870032 h 6901205"/>
                <a:gd name="connsiteX5" fmla="*/ 0 w 11367745"/>
                <a:gd name="connsiteY5" fmla="*/ 12032 h 6901205"/>
                <a:gd name="connsiteX0" fmla="*/ 0 w 11367745"/>
                <a:gd name="connsiteY0" fmla="*/ 12032 h 6901205"/>
                <a:gd name="connsiteX1" fmla="*/ 11367745 w 11367745"/>
                <a:gd name="connsiteY1" fmla="*/ 0 h 6901205"/>
                <a:gd name="connsiteX2" fmla="*/ 6255328 w 11367745"/>
                <a:gd name="connsiteY2" fmla="*/ 5041232 h 6901205"/>
                <a:gd name="connsiteX3" fmla="*/ 6843698 w 11367745"/>
                <a:gd name="connsiteY3" fmla="*/ 6901205 h 6901205"/>
                <a:gd name="connsiteX4" fmla="*/ 0 w 11367745"/>
                <a:gd name="connsiteY4" fmla="*/ 6870032 h 6901205"/>
                <a:gd name="connsiteX5" fmla="*/ 0 w 11367745"/>
                <a:gd name="connsiteY5" fmla="*/ 12032 h 6901205"/>
                <a:gd name="connsiteX0" fmla="*/ 0 w 11367745"/>
                <a:gd name="connsiteY0" fmla="*/ 12032 h 6877142"/>
                <a:gd name="connsiteX1" fmla="*/ 11367745 w 11367745"/>
                <a:gd name="connsiteY1" fmla="*/ 0 h 6877142"/>
                <a:gd name="connsiteX2" fmla="*/ 6255328 w 11367745"/>
                <a:gd name="connsiteY2" fmla="*/ 5041232 h 6877142"/>
                <a:gd name="connsiteX3" fmla="*/ 6808614 w 11367745"/>
                <a:gd name="connsiteY3" fmla="*/ 6877142 h 6877142"/>
                <a:gd name="connsiteX4" fmla="*/ 0 w 11367745"/>
                <a:gd name="connsiteY4" fmla="*/ 6870032 h 6877142"/>
                <a:gd name="connsiteX5" fmla="*/ 0 w 11367745"/>
                <a:gd name="connsiteY5" fmla="*/ 12032 h 6877142"/>
                <a:gd name="connsiteX0" fmla="*/ 0 w 11367745"/>
                <a:gd name="connsiteY0" fmla="*/ 12032 h 6877142"/>
                <a:gd name="connsiteX1" fmla="*/ 11367745 w 11367745"/>
                <a:gd name="connsiteY1" fmla="*/ 0 h 6877142"/>
                <a:gd name="connsiteX2" fmla="*/ 4933499 w 11367745"/>
                <a:gd name="connsiteY2" fmla="*/ 4207042 h 6877142"/>
                <a:gd name="connsiteX3" fmla="*/ 6808614 w 11367745"/>
                <a:gd name="connsiteY3" fmla="*/ 6877142 h 6877142"/>
                <a:gd name="connsiteX4" fmla="*/ 0 w 11367745"/>
                <a:gd name="connsiteY4" fmla="*/ 6870032 h 6877142"/>
                <a:gd name="connsiteX5" fmla="*/ 0 w 11367745"/>
                <a:gd name="connsiteY5" fmla="*/ 12032 h 6877142"/>
                <a:gd name="connsiteX0" fmla="*/ 0 w 11367745"/>
                <a:gd name="connsiteY0" fmla="*/ 12032 h 6877142"/>
                <a:gd name="connsiteX1" fmla="*/ 11367745 w 11367745"/>
                <a:gd name="connsiteY1" fmla="*/ 0 h 6877142"/>
                <a:gd name="connsiteX2" fmla="*/ 4933499 w 11367745"/>
                <a:gd name="connsiteY2" fmla="*/ 4207042 h 6877142"/>
                <a:gd name="connsiteX3" fmla="*/ 5354604 w 11367745"/>
                <a:gd name="connsiteY3" fmla="*/ 6877142 h 6877142"/>
                <a:gd name="connsiteX4" fmla="*/ 0 w 11367745"/>
                <a:gd name="connsiteY4" fmla="*/ 6870032 h 6877142"/>
                <a:gd name="connsiteX5" fmla="*/ 0 w 11367745"/>
                <a:gd name="connsiteY5" fmla="*/ 12032 h 6877142"/>
                <a:gd name="connsiteX0" fmla="*/ 0 w 11367745"/>
                <a:gd name="connsiteY0" fmla="*/ 12032 h 6877142"/>
                <a:gd name="connsiteX1" fmla="*/ 11367745 w 11367745"/>
                <a:gd name="connsiteY1" fmla="*/ 0 h 6877142"/>
                <a:gd name="connsiteX2" fmla="*/ 4933499 w 11367745"/>
                <a:gd name="connsiteY2" fmla="*/ 4207042 h 6877142"/>
                <a:gd name="connsiteX3" fmla="*/ 5354604 w 11367745"/>
                <a:gd name="connsiteY3" fmla="*/ 6877142 h 6877142"/>
                <a:gd name="connsiteX4" fmla="*/ 0 w 11367745"/>
                <a:gd name="connsiteY4" fmla="*/ 6870032 h 6877142"/>
                <a:gd name="connsiteX5" fmla="*/ 0 w 11367745"/>
                <a:gd name="connsiteY5" fmla="*/ 12032 h 6877142"/>
                <a:gd name="connsiteX0" fmla="*/ 0 w 11367745"/>
                <a:gd name="connsiteY0" fmla="*/ 12032 h 6877142"/>
                <a:gd name="connsiteX1" fmla="*/ 11367745 w 11367745"/>
                <a:gd name="connsiteY1" fmla="*/ 0 h 6877142"/>
                <a:gd name="connsiteX2" fmla="*/ 3507531 w 11367745"/>
                <a:gd name="connsiteY2" fmla="*/ 4207042 h 6877142"/>
                <a:gd name="connsiteX3" fmla="*/ 5354604 w 11367745"/>
                <a:gd name="connsiteY3" fmla="*/ 6877142 h 6877142"/>
                <a:gd name="connsiteX4" fmla="*/ 0 w 11367745"/>
                <a:gd name="connsiteY4" fmla="*/ 6870032 h 6877142"/>
                <a:gd name="connsiteX5" fmla="*/ 0 w 11367745"/>
                <a:gd name="connsiteY5" fmla="*/ 12032 h 6877142"/>
                <a:gd name="connsiteX0" fmla="*/ 0 w 11367745"/>
                <a:gd name="connsiteY0" fmla="*/ 12032 h 6870032"/>
                <a:gd name="connsiteX1" fmla="*/ 11367745 w 11367745"/>
                <a:gd name="connsiteY1" fmla="*/ 0 h 6870032"/>
                <a:gd name="connsiteX2" fmla="*/ 3507531 w 11367745"/>
                <a:gd name="connsiteY2" fmla="*/ 4207042 h 6870032"/>
                <a:gd name="connsiteX3" fmla="*/ 3976167 w 11367745"/>
                <a:gd name="connsiteY3" fmla="*/ 6839042 h 6870032"/>
                <a:gd name="connsiteX4" fmla="*/ 0 w 11367745"/>
                <a:gd name="connsiteY4" fmla="*/ 6870032 h 6870032"/>
                <a:gd name="connsiteX5" fmla="*/ 0 w 11367745"/>
                <a:gd name="connsiteY5" fmla="*/ 12032 h 6870032"/>
                <a:gd name="connsiteX0" fmla="*/ 0 w 11367745"/>
                <a:gd name="connsiteY0" fmla="*/ 7876 h 6865876"/>
                <a:gd name="connsiteX1" fmla="*/ 11367745 w 11367745"/>
                <a:gd name="connsiteY1" fmla="*/ 0 h 6865876"/>
                <a:gd name="connsiteX2" fmla="*/ 3507531 w 11367745"/>
                <a:gd name="connsiteY2" fmla="*/ 4202886 h 6865876"/>
                <a:gd name="connsiteX3" fmla="*/ 3976167 w 11367745"/>
                <a:gd name="connsiteY3" fmla="*/ 6834886 h 6865876"/>
                <a:gd name="connsiteX4" fmla="*/ 0 w 11367745"/>
                <a:gd name="connsiteY4" fmla="*/ 6865876 h 6865876"/>
                <a:gd name="connsiteX5" fmla="*/ 0 w 11367745"/>
                <a:gd name="connsiteY5" fmla="*/ 7876 h 6865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67745" h="6865876">
                  <a:moveTo>
                    <a:pt x="0" y="7876"/>
                  </a:moveTo>
                  <a:lnTo>
                    <a:pt x="11367745" y="0"/>
                  </a:lnTo>
                  <a:cubicBezTo>
                    <a:pt x="9493718" y="1572491"/>
                    <a:pt x="4203722" y="2705501"/>
                    <a:pt x="3507531" y="4202886"/>
                  </a:cubicBezTo>
                  <a:cubicBezTo>
                    <a:pt x="3950876" y="5519067"/>
                    <a:pt x="3449696" y="5383623"/>
                    <a:pt x="3976167" y="6834886"/>
                  </a:cubicBezTo>
                  <a:lnTo>
                    <a:pt x="0" y="6865876"/>
                  </a:lnTo>
                  <a:lnTo>
                    <a:pt x="0" y="7876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Right Triangle 3">
              <a:extLst>
                <a:ext uri="{FF2B5EF4-FFF2-40B4-BE49-F238E27FC236}">
                  <a16:creationId xmlns:a16="http://schemas.microsoft.com/office/drawing/2014/main" id="{56990D95-B6C6-4723-82D2-F9651330B7FE}"/>
                </a:ext>
              </a:extLst>
            </p:cNvPr>
            <p:cNvSpPr/>
            <p:nvPr/>
          </p:nvSpPr>
          <p:spPr>
            <a:xfrm flipH="1">
              <a:off x="-6515" y="4242391"/>
              <a:ext cx="712079" cy="2616194"/>
            </a:xfrm>
            <a:custGeom>
              <a:avLst/>
              <a:gdLst>
                <a:gd name="connsiteX0" fmla="*/ 0 w 1155025"/>
                <a:gd name="connsiteY0" fmla="*/ 2849526 h 2849526"/>
                <a:gd name="connsiteX1" fmla="*/ 0 w 1155025"/>
                <a:gd name="connsiteY1" fmla="*/ 0 h 2849526"/>
                <a:gd name="connsiteX2" fmla="*/ 1155025 w 1155025"/>
                <a:gd name="connsiteY2" fmla="*/ 2849526 h 2849526"/>
                <a:gd name="connsiteX3" fmla="*/ 0 w 1155025"/>
                <a:gd name="connsiteY3" fmla="*/ 2849526 h 2849526"/>
                <a:gd name="connsiteX0" fmla="*/ 606055 w 1761080"/>
                <a:gd name="connsiteY0" fmla="*/ 2870791 h 2870791"/>
                <a:gd name="connsiteX1" fmla="*/ 0 w 1761080"/>
                <a:gd name="connsiteY1" fmla="*/ 0 h 2870791"/>
                <a:gd name="connsiteX2" fmla="*/ 1761080 w 1761080"/>
                <a:gd name="connsiteY2" fmla="*/ 2870791 h 2870791"/>
                <a:gd name="connsiteX3" fmla="*/ 606055 w 1761080"/>
                <a:gd name="connsiteY3" fmla="*/ 2870791 h 2870791"/>
                <a:gd name="connsiteX0" fmla="*/ 350874 w 1505899"/>
                <a:gd name="connsiteY0" fmla="*/ 2626242 h 2626242"/>
                <a:gd name="connsiteX1" fmla="*/ 0 w 1505899"/>
                <a:gd name="connsiteY1" fmla="*/ 0 h 2626242"/>
                <a:gd name="connsiteX2" fmla="*/ 1505899 w 1505899"/>
                <a:gd name="connsiteY2" fmla="*/ 2626242 h 2626242"/>
                <a:gd name="connsiteX3" fmla="*/ 350874 w 1505899"/>
                <a:gd name="connsiteY3" fmla="*/ 2626242 h 2626242"/>
                <a:gd name="connsiteX0" fmla="*/ 350874 w 712079"/>
                <a:gd name="connsiteY0" fmla="*/ 2626242 h 2626242"/>
                <a:gd name="connsiteX1" fmla="*/ 0 w 712079"/>
                <a:gd name="connsiteY1" fmla="*/ 0 h 2626242"/>
                <a:gd name="connsiteX2" fmla="*/ 712079 w 712079"/>
                <a:gd name="connsiteY2" fmla="*/ 1279763 h 2626242"/>
                <a:gd name="connsiteX3" fmla="*/ 350874 w 712079"/>
                <a:gd name="connsiteY3" fmla="*/ 2626242 h 2626242"/>
                <a:gd name="connsiteX0" fmla="*/ 692518 w 712079"/>
                <a:gd name="connsiteY0" fmla="*/ 2626242 h 2626242"/>
                <a:gd name="connsiteX1" fmla="*/ 0 w 712079"/>
                <a:gd name="connsiteY1" fmla="*/ 0 h 2626242"/>
                <a:gd name="connsiteX2" fmla="*/ 712079 w 712079"/>
                <a:gd name="connsiteY2" fmla="*/ 1279763 h 2626242"/>
                <a:gd name="connsiteX3" fmla="*/ 692518 w 712079"/>
                <a:gd name="connsiteY3" fmla="*/ 2626242 h 2626242"/>
                <a:gd name="connsiteX0" fmla="*/ 692518 w 712079"/>
                <a:gd name="connsiteY0" fmla="*/ 2626242 h 2626242"/>
                <a:gd name="connsiteX1" fmla="*/ 0 w 712079"/>
                <a:gd name="connsiteY1" fmla="*/ 0 h 2626242"/>
                <a:gd name="connsiteX2" fmla="*/ 712079 w 712079"/>
                <a:gd name="connsiteY2" fmla="*/ 1264691 h 2626242"/>
                <a:gd name="connsiteX3" fmla="*/ 692518 w 712079"/>
                <a:gd name="connsiteY3" fmla="*/ 2626242 h 2626242"/>
                <a:gd name="connsiteX0" fmla="*/ 702567 w 712079"/>
                <a:gd name="connsiteY0" fmla="*/ 2616194 h 2616194"/>
                <a:gd name="connsiteX1" fmla="*/ 0 w 712079"/>
                <a:gd name="connsiteY1" fmla="*/ 0 h 2616194"/>
                <a:gd name="connsiteX2" fmla="*/ 712079 w 712079"/>
                <a:gd name="connsiteY2" fmla="*/ 1264691 h 2616194"/>
                <a:gd name="connsiteX3" fmla="*/ 702567 w 712079"/>
                <a:gd name="connsiteY3" fmla="*/ 2616194 h 2616194"/>
                <a:gd name="connsiteX0" fmla="*/ 702567 w 712079"/>
                <a:gd name="connsiteY0" fmla="*/ 2616194 h 2616194"/>
                <a:gd name="connsiteX1" fmla="*/ 605080 w 712079"/>
                <a:gd name="connsiteY1" fmla="*/ 2258893 h 2616194"/>
                <a:gd name="connsiteX2" fmla="*/ 0 w 712079"/>
                <a:gd name="connsiteY2" fmla="*/ 0 h 2616194"/>
                <a:gd name="connsiteX3" fmla="*/ 712079 w 712079"/>
                <a:gd name="connsiteY3" fmla="*/ 1264691 h 2616194"/>
                <a:gd name="connsiteX4" fmla="*/ 702567 w 712079"/>
                <a:gd name="connsiteY4" fmla="*/ 2616194 h 2616194"/>
                <a:gd name="connsiteX0" fmla="*/ 702567 w 712079"/>
                <a:gd name="connsiteY0" fmla="*/ 2616194 h 2616194"/>
                <a:gd name="connsiteX1" fmla="*/ 665371 w 712079"/>
                <a:gd name="connsiteY1" fmla="*/ 2615609 h 2616194"/>
                <a:gd name="connsiteX2" fmla="*/ 0 w 712079"/>
                <a:gd name="connsiteY2" fmla="*/ 0 h 2616194"/>
                <a:gd name="connsiteX3" fmla="*/ 712079 w 712079"/>
                <a:gd name="connsiteY3" fmla="*/ 1264691 h 2616194"/>
                <a:gd name="connsiteX4" fmla="*/ 702567 w 712079"/>
                <a:gd name="connsiteY4" fmla="*/ 2616194 h 261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2079" h="2616194">
                  <a:moveTo>
                    <a:pt x="702567" y="2616194"/>
                  </a:moveTo>
                  <a:lnTo>
                    <a:pt x="665371" y="2615609"/>
                  </a:lnTo>
                  <a:lnTo>
                    <a:pt x="0" y="0"/>
                  </a:lnTo>
                  <a:lnTo>
                    <a:pt x="712079" y="1264691"/>
                  </a:lnTo>
                  <a:cubicBezTo>
                    <a:pt x="708908" y="1715192"/>
                    <a:pt x="705738" y="2165693"/>
                    <a:pt x="702567" y="2616194"/>
                  </a:cubicBezTo>
                  <a:close/>
                </a:path>
              </a:pathLst>
            </a:custGeom>
            <a:gradFill>
              <a:gsLst>
                <a:gs pos="2000">
                  <a:srgbClr val="62B53F"/>
                </a:gs>
                <a:gs pos="52000">
                  <a:srgbClr val="529533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Right Triangle 3">
              <a:extLst>
                <a:ext uri="{FF2B5EF4-FFF2-40B4-BE49-F238E27FC236}">
                  <a16:creationId xmlns:a16="http://schemas.microsoft.com/office/drawing/2014/main" id="{EC9B2ECA-C14A-4E87-A3F3-80BB4481D7A8}"/>
                </a:ext>
              </a:extLst>
            </p:cNvPr>
            <p:cNvSpPr/>
            <p:nvPr/>
          </p:nvSpPr>
          <p:spPr>
            <a:xfrm>
              <a:off x="16636" y="3818487"/>
              <a:ext cx="963639" cy="3051545"/>
            </a:xfrm>
            <a:custGeom>
              <a:avLst/>
              <a:gdLst>
                <a:gd name="connsiteX0" fmla="*/ 0 w 1155025"/>
                <a:gd name="connsiteY0" fmla="*/ 2849526 h 2849526"/>
                <a:gd name="connsiteX1" fmla="*/ 0 w 1155025"/>
                <a:gd name="connsiteY1" fmla="*/ 0 h 2849526"/>
                <a:gd name="connsiteX2" fmla="*/ 1155025 w 1155025"/>
                <a:gd name="connsiteY2" fmla="*/ 2849526 h 2849526"/>
                <a:gd name="connsiteX3" fmla="*/ 0 w 1155025"/>
                <a:gd name="connsiteY3" fmla="*/ 2849526 h 2849526"/>
                <a:gd name="connsiteX0" fmla="*/ 606055 w 1761080"/>
                <a:gd name="connsiteY0" fmla="*/ 2870791 h 2870791"/>
                <a:gd name="connsiteX1" fmla="*/ 0 w 1761080"/>
                <a:gd name="connsiteY1" fmla="*/ 0 h 2870791"/>
                <a:gd name="connsiteX2" fmla="*/ 1761080 w 1761080"/>
                <a:gd name="connsiteY2" fmla="*/ 2870791 h 2870791"/>
                <a:gd name="connsiteX3" fmla="*/ 606055 w 1761080"/>
                <a:gd name="connsiteY3" fmla="*/ 2870791 h 2870791"/>
                <a:gd name="connsiteX0" fmla="*/ 350874 w 1505899"/>
                <a:gd name="connsiteY0" fmla="*/ 2626242 h 2626242"/>
                <a:gd name="connsiteX1" fmla="*/ 0 w 1505899"/>
                <a:gd name="connsiteY1" fmla="*/ 0 h 2626242"/>
                <a:gd name="connsiteX2" fmla="*/ 1505899 w 1505899"/>
                <a:gd name="connsiteY2" fmla="*/ 2626242 h 2626242"/>
                <a:gd name="connsiteX3" fmla="*/ 350874 w 1505899"/>
                <a:gd name="connsiteY3" fmla="*/ 2626242 h 2626242"/>
                <a:gd name="connsiteX0" fmla="*/ 0 w 1155025"/>
                <a:gd name="connsiteY0" fmla="*/ 3051545 h 3051545"/>
                <a:gd name="connsiteX1" fmla="*/ 733647 w 1155025"/>
                <a:gd name="connsiteY1" fmla="*/ 0 h 3051545"/>
                <a:gd name="connsiteX2" fmla="*/ 1155025 w 1155025"/>
                <a:gd name="connsiteY2" fmla="*/ 3051545 h 3051545"/>
                <a:gd name="connsiteX3" fmla="*/ 0 w 1155025"/>
                <a:gd name="connsiteY3" fmla="*/ 3051545 h 3051545"/>
                <a:gd name="connsiteX0" fmla="*/ 0 w 963639"/>
                <a:gd name="connsiteY0" fmla="*/ 3051545 h 3051545"/>
                <a:gd name="connsiteX1" fmla="*/ 733647 w 963639"/>
                <a:gd name="connsiteY1" fmla="*/ 0 h 3051545"/>
                <a:gd name="connsiteX2" fmla="*/ 963639 w 963639"/>
                <a:gd name="connsiteY2" fmla="*/ 3051545 h 3051545"/>
                <a:gd name="connsiteX3" fmla="*/ 0 w 963639"/>
                <a:gd name="connsiteY3" fmla="*/ 3051545 h 3051545"/>
                <a:gd name="connsiteX0" fmla="*/ 0 w 963639"/>
                <a:gd name="connsiteY0" fmla="*/ 3051545 h 3051545"/>
                <a:gd name="connsiteX1" fmla="*/ 754912 w 963639"/>
                <a:gd name="connsiteY1" fmla="*/ 0 h 3051545"/>
                <a:gd name="connsiteX2" fmla="*/ 963639 w 963639"/>
                <a:gd name="connsiteY2" fmla="*/ 3051545 h 3051545"/>
                <a:gd name="connsiteX3" fmla="*/ 0 w 963639"/>
                <a:gd name="connsiteY3" fmla="*/ 3051545 h 305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3639" h="3051545">
                  <a:moveTo>
                    <a:pt x="0" y="3051545"/>
                  </a:moveTo>
                  <a:lnTo>
                    <a:pt x="754912" y="0"/>
                  </a:lnTo>
                  <a:lnTo>
                    <a:pt x="963639" y="3051545"/>
                  </a:lnTo>
                  <a:lnTo>
                    <a:pt x="0" y="3051545"/>
                  </a:lnTo>
                  <a:close/>
                </a:path>
              </a:pathLst>
            </a:custGeom>
            <a:gradFill>
              <a:gsLst>
                <a:gs pos="27000">
                  <a:srgbClr val="5EAC3E"/>
                </a:gs>
                <a:gs pos="64000">
                  <a:srgbClr val="67BD42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Right Triangle 3">
              <a:extLst>
                <a:ext uri="{FF2B5EF4-FFF2-40B4-BE49-F238E27FC236}">
                  <a16:creationId xmlns:a16="http://schemas.microsoft.com/office/drawing/2014/main" id="{9AFA1F9D-E0DB-427A-8D67-2A3C457C3A94}"/>
                </a:ext>
              </a:extLst>
            </p:cNvPr>
            <p:cNvSpPr/>
            <p:nvPr/>
          </p:nvSpPr>
          <p:spPr>
            <a:xfrm rot="12173926">
              <a:off x="1003907" y="-455806"/>
              <a:ext cx="1014731" cy="6395388"/>
            </a:xfrm>
            <a:custGeom>
              <a:avLst/>
              <a:gdLst>
                <a:gd name="connsiteX0" fmla="*/ 0 w 1155025"/>
                <a:gd name="connsiteY0" fmla="*/ 2849526 h 2849526"/>
                <a:gd name="connsiteX1" fmla="*/ 0 w 1155025"/>
                <a:gd name="connsiteY1" fmla="*/ 0 h 2849526"/>
                <a:gd name="connsiteX2" fmla="*/ 1155025 w 1155025"/>
                <a:gd name="connsiteY2" fmla="*/ 2849526 h 2849526"/>
                <a:gd name="connsiteX3" fmla="*/ 0 w 1155025"/>
                <a:gd name="connsiteY3" fmla="*/ 2849526 h 2849526"/>
                <a:gd name="connsiteX0" fmla="*/ 606055 w 1761080"/>
                <a:gd name="connsiteY0" fmla="*/ 2870791 h 2870791"/>
                <a:gd name="connsiteX1" fmla="*/ 0 w 1761080"/>
                <a:gd name="connsiteY1" fmla="*/ 0 h 2870791"/>
                <a:gd name="connsiteX2" fmla="*/ 1761080 w 1761080"/>
                <a:gd name="connsiteY2" fmla="*/ 2870791 h 2870791"/>
                <a:gd name="connsiteX3" fmla="*/ 606055 w 1761080"/>
                <a:gd name="connsiteY3" fmla="*/ 2870791 h 2870791"/>
                <a:gd name="connsiteX0" fmla="*/ 350874 w 1505899"/>
                <a:gd name="connsiteY0" fmla="*/ 2626242 h 2626242"/>
                <a:gd name="connsiteX1" fmla="*/ 0 w 1505899"/>
                <a:gd name="connsiteY1" fmla="*/ 0 h 2626242"/>
                <a:gd name="connsiteX2" fmla="*/ 1505899 w 1505899"/>
                <a:gd name="connsiteY2" fmla="*/ 2626242 h 2626242"/>
                <a:gd name="connsiteX3" fmla="*/ 350874 w 1505899"/>
                <a:gd name="connsiteY3" fmla="*/ 2626242 h 2626242"/>
                <a:gd name="connsiteX0" fmla="*/ 0 w 1155025"/>
                <a:gd name="connsiteY0" fmla="*/ 3051545 h 3051545"/>
                <a:gd name="connsiteX1" fmla="*/ 733647 w 1155025"/>
                <a:gd name="connsiteY1" fmla="*/ 0 h 3051545"/>
                <a:gd name="connsiteX2" fmla="*/ 1155025 w 1155025"/>
                <a:gd name="connsiteY2" fmla="*/ 3051545 h 3051545"/>
                <a:gd name="connsiteX3" fmla="*/ 0 w 1155025"/>
                <a:gd name="connsiteY3" fmla="*/ 3051545 h 3051545"/>
                <a:gd name="connsiteX0" fmla="*/ 0 w 963639"/>
                <a:gd name="connsiteY0" fmla="*/ 3051545 h 3051545"/>
                <a:gd name="connsiteX1" fmla="*/ 733647 w 963639"/>
                <a:gd name="connsiteY1" fmla="*/ 0 h 3051545"/>
                <a:gd name="connsiteX2" fmla="*/ 963639 w 963639"/>
                <a:gd name="connsiteY2" fmla="*/ 3051545 h 3051545"/>
                <a:gd name="connsiteX3" fmla="*/ 0 w 963639"/>
                <a:gd name="connsiteY3" fmla="*/ 3051545 h 3051545"/>
                <a:gd name="connsiteX0" fmla="*/ 0 w 963639"/>
                <a:gd name="connsiteY0" fmla="*/ 3051545 h 3051545"/>
                <a:gd name="connsiteX1" fmla="*/ 754912 w 963639"/>
                <a:gd name="connsiteY1" fmla="*/ 0 h 3051545"/>
                <a:gd name="connsiteX2" fmla="*/ 963639 w 963639"/>
                <a:gd name="connsiteY2" fmla="*/ 3051545 h 3051545"/>
                <a:gd name="connsiteX3" fmla="*/ 0 w 963639"/>
                <a:gd name="connsiteY3" fmla="*/ 3051545 h 3051545"/>
                <a:gd name="connsiteX0" fmla="*/ 0 w 1014731"/>
                <a:gd name="connsiteY0" fmla="*/ 3477101 h 3477101"/>
                <a:gd name="connsiteX1" fmla="*/ 806004 w 1014731"/>
                <a:gd name="connsiteY1" fmla="*/ 0 h 3477101"/>
                <a:gd name="connsiteX2" fmla="*/ 1014731 w 1014731"/>
                <a:gd name="connsiteY2" fmla="*/ 3051545 h 3477101"/>
                <a:gd name="connsiteX3" fmla="*/ 0 w 1014731"/>
                <a:gd name="connsiteY3" fmla="*/ 3477101 h 3477101"/>
                <a:gd name="connsiteX0" fmla="*/ 0 w 1014731"/>
                <a:gd name="connsiteY0" fmla="*/ 5974885 h 5974885"/>
                <a:gd name="connsiteX1" fmla="*/ 789755 w 1014731"/>
                <a:gd name="connsiteY1" fmla="*/ 0 h 5974885"/>
                <a:gd name="connsiteX2" fmla="*/ 1014731 w 1014731"/>
                <a:gd name="connsiteY2" fmla="*/ 5549329 h 5974885"/>
                <a:gd name="connsiteX3" fmla="*/ 0 w 1014731"/>
                <a:gd name="connsiteY3" fmla="*/ 5974885 h 5974885"/>
                <a:gd name="connsiteX0" fmla="*/ 0 w 1014731"/>
                <a:gd name="connsiteY0" fmla="*/ 7343100 h 7343100"/>
                <a:gd name="connsiteX1" fmla="*/ 978069 w 1014731"/>
                <a:gd name="connsiteY1" fmla="*/ 0 h 7343100"/>
                <a:gd name="connsiteX2" fmla="*/ 1014731 w 1014731"/>
                <a:gd name="connsiteY2" fmla="*/ 6917544 h 7343100"/>
                <a:gd name="connsiteX3" fmla="*/ 0 w 1014731"/>
                <a:gd name="connsiteY3" fmla="*/ 7343100 h 7343100"/>
                <a:gd name="connsiteX0" fmla="*/ 0 w 1014731"/>
                <a:gd name="connsiteY0" fmla="*/ 7503364 h 7503364"/>
                <a:gd name="connsiteX1" fmla="*/ 945205 w 1014731"/>
                <a:gd name="connsiteY1" fmla="*/ 0 h 7503364"/>
                <a:gd name="connsiteX2" fmla="*/ 1014731 w 1014731"/>
                <a:gd name="connsiteY2" fmla="*/ 7077808 h 7503364"/>
                <a:gd name="connsiteX3" fmla="*/ 0 w 1014731"/>
                <a:gd name="connsiteY3" fmla="*/ 7503364 h 7503364"/>
                <a:gd name="connsiteX0" fmla="*/ 0 w 1014731"/>
                <a:gd name="connsiteY0" fmla="*/ 7503364 h 7503364"/>
                <a:gd name="connsiteX1" fmla="*/ 762176 w 1014731"/>
                <a:gd name="connsiteY1" fmla="*/ 1360664 h 7503364"/>
                <a:gd name="connsiteX2" fmla="*/ 945205 w 1014731"/>
                <a:gd name="connsiteY2" fmla="*/ 0 h 7503364"/>
                <a:gd name="connsiteX3" fmla="*/ 1014731 w 1014731"/>
                <a:gd name="connsiteY3" fmla="*/ 7077808 h 7503364"/>
                <a:gd name="connsiteX4" fmla="*/ 0 w 1014731"/>
                <a:gd name="connsiteY4" fmla="*/ 7503364 h 7503364"/>
                <a:gd name="connsiteX0" fmla="*/ 0 w 1014731"/>
                <a:gd name="connsiteY0" fmla="*/ 7503364 h 7503364"/>
                <a:gd name="connsiteX1" fmla="*/ 793220 w 1014731"/>
                <a:gd name="connsiteY1" fmla="*/ 1227564 h 7503364"/>
                <a:gd name="connsiteX2" fmla="*/ 945205 w 1014731"/>
                <a:gd name="connsiteY2" fmla="*/ 0 h 7503364"/>
                <a:gd name="connsiteX3" fmla="*/ 1014731 w 1014731"/>
                <a:gd name="connsiteY3" fmla="*/ 7077808 h 7503364"/>
                <a:gd name="connsiteX4" fmla="*/ 0 w 1014731"/>
                <a:gd name="connsiteY4" fmla="*/ 7503364 h 7503364"/>
                <a:gd name="connsiteX0" fmla="*/ 0 w 1014731"/>
                <a:gd name="connsiteY0" fmla="*/ 6275800 h 6275800"/>
                <a:gd name="connsiteX1" fmla="*/ 793220 w 1014731"/>
                <a:gd name="connsiteY1" fmla="*/ 0 h 6275800"/>
                <a:gd name="connsiteX2" fmla="*/ 963930 w 1014731"/>
                <a:gd name="connsiteY2" fmla="*/ 237103 h 6275800"/>
                <a:gd name="connsiteX3" fmla="*/ 1014731 w 1014731"/>
                <a:gd name="connsiteY3" fmla="*/ 5850244 h 6275800"/>
                <a:gd name="connsiteX4" fmla="*/ 0 w 1014731"/>
                <a:gd name="connsiteY4" fmla="*/ 6275800 h 6275800"/>
                <a:gd name="connsiteX0" fmla="*/ 0 w 1014731"/>
                <a:gd name="connsiteY0" fmla="*/ 6321680 h 6321680"/>
                <a:gd name="connsiteX1" fmla="*/ 850196 w 1014731"/>
                <a:gd name="connsiteY1" fmla="*/ 0 h 6321680"/>
                <a:gd name="connsiteX2" fmla="*/ 963930 w 1014731"/>
                <a:gd name="connsiteY2" fmla="*/ 282983 h 6321680"/>
                <a:gd name="connsiteX3" fmla="*/ 1014731 w 1014731"/>
                <a:gd name="connsiteY3" fmla="*/ 5896124 h 6321680"/>
                <a:gd name="connsiteX4" fmla="*/ 0 w 1014731"/>
                <a:gd name="connsiteY4" fmla="*/ 6321680 h 6321680"/>
                <a:gd name="connsiteX0" fmla="*/ 0 w 1014731"/>
                <a:gd name="connsiteY0" fmla="*/ 6337721 h 6337721"/>
                <a:gd name="connsiteX1" fmla="*/ 810697 w 1014731"/>
                <a:gd name="connsiteY1" fmla="*/ 0 h 6337721"/>
                <a:gd name="connsiteX2" fmla="*/ 963930 w 1014731"/>
                <a:gd name="connsiteY2" fmla="*/ 299024 h 6337721"/>
                <a:gd name="connsiteX3" fmla="*/ 1014731 w 1014731"/>
                <a:gd name="connsiteY3" fmla="*/ 5912165 h 6337721"/>
                <a:gd name="connsiteX4" fmla="*/ 0 w 1014731"/>
                <a:gd name="connsiteY4" fmla="*/ 6337721 h 6337721"/>
                <a:gd name="connsiteX0" fmla="*/ 0 w 1014731"/>
                <a:gd name="connsiteY0" fmla="*/ 6337721 h 6337721"/>
                <a:gd name="connsiteX1" fmla="*/ 810697 w 1014731"/>
                <a:gd name="connsiteY1" fmla="*/ 0 h 6337721"/>
                <a:gd name="connsiteX2" fmla="*/ 961456 w 1014731"/>
                <a:gd name="connsiteY2" fmla="*/ 267345 h 6337721"/>
                <a:gd name="connsiteX3" fmla="*/ 1014731 w 1014731"/>
                <a:gd name="connsiteY3" fmla="*/ 5912165 h 6337721"/>
                <a:gd name="connsiteX4" fmla="*/ 0 w 1014731"/>
                <a:gd name="connsiteY4" fmla="*/ 6337721 h 6337721"/>
                <a:gd name="connsiteX0" fmla="*/ 0 w 1014731"/>
                <a:gd name="connsiteY0" fmla="*/ 6343586 h 6343586"/>
                <a:gd name="connsiteX1" fmla="*/ 824582 w 1014731"/>
                <a:gd name="connsiteY1" fmla="*/ 0 h 6343586"/>
                <a:gd name="connsiteX2" fmla="*/ 961456 w 1014731"/>
                <a:gd name="connsiteY2" fmla="*/ 273210 h 6343586"/>
                <a:gd name="connsiteX3" fmla="*/ 1014731 w 1014731"/>
                <a:gd name="connsiteY3" fmla="*/ 5918030 h 6343586"/>
                <a:gd name="connsiteX4" fmla="*/ 0 w 1014731"/>
                <a:gd name="connsiteY4" fmla="*/ 6343586 h 6343586"/>
                <a:gd name="connsiteX0" fmla="*/ 0 w 1014731"/>
                <a:gd name="connsiteY0" fmla="*/ 6343586 h 6343586"/>
                <a:gd name="connsiteX1" fmla="*/ 824582 w 1014731"/>
                <a:gd name="connsiteY1" fmla="*/ 0 h 6343586"/>
                <a:gd name="connsiteX2" fmla="*/ 945417 w 1014731"/>
                <a:gd name="connsiteY2" fmla="*/ 312710 h 6343586"/>
                <a:gd name="connsiteX3" fmla="*/ 1014731 w 1014731"/>
                <a:gd name="connsiteY3" fmla="*/ 5918030 h 6343586"/>
                <a:gd name="connsiteX4" fmla="*/ 0 w 1014731"/>
                <a:gd name="connsiteY4" fmla="*/ 6343586 h 6343586"/>
                <a:gd name="connsiteX0" fmla="*/ 0 w 1014731"/>
                <a:gd name="connsiteY0" fmla="*/ 6343586 h 6343586"/>
                <a:gd name="connsiteX1" fmla="*/ 824582 w 1014731"/>
                <a:gd name="connsiteY1" fmla="*/ 0 h 6343586"/>
                <a:gd name="connsiteX2" fmla="*/ 937597 w 1014731"/>
                <a:gd name="connsiteY2" fmla="*/ 294197 h 6343586"/>
                <a:gd name="connsiteX3" fmla="*/ 1014731 w 1014731"/>
                <a:gd name="connsiteY3" fmla="*/ 5918030 h 6343586"/>
                <a:gd name="connsiteX4" fmla="*/ 0 w 1014731"/>
                <a:gd name="connsiteY4" fmla="*/ 6343586 h 6343586"/>
                <a:gd name="connsiteX0" fmla="*/ 0 w 1014731"/>
                <a:gd name="connsiteY0" fmla="*/ 6343586 h 6343586"/>
                <a:gd name="connsiteX1" fmla="*/ 824582 w 1014731"/>
                <a:gd name="connsiteY1" fmla="*/ 0 h 6343586"/>
                <a:gd name="connsiteX2" fmla="*/ 942225 w 1014731"/>
                <a:gd name="connsiteY2" fmla="*/ 292242 h 6343586"/>
                <a:gd name="connsiteX3" fmla="*/ 1014731 w 1014731"/>
                <a:gd name="connsiteY3" fmla="*/ 5918030 h 6343586"/>
                <a:gd name="connsiteX4" fmla="*/ 0 w 1014731"/>
                <a:gd name="connsiteY4" fmla="*/ 6343586 h 6343586"/>
                <a:gd name="connsiteX0" fmla="*/ 0 w 1014731"/>
                <a:gd name="connsiteY0" fmla="*/ 6395388 h 6395388"/>
                <a:gd name="connsiteX1" fmla="*/ 796930 w 1014731"/>
                <a:gd name="connsiteY1" fmla="*/ 0 h 6395388"/>
                <a:gd name="connsiteX2" fmla="*/ 942225 w 1014731"/>
                <a:gd name="connsiteY2" fmla="*/ 344044 h 6395388"/>
                <a:gd name="connsiteX3" fmla="*/ 1014731 w 1014731"/>
                <a:gd name="connsiteY3" fmla="*/ 5969832 h 6395388"/>
                <a:gd name="connsiteX4" fmla="*/ 0 w 1014731"/>
                <a:gd name="connsiteY4" fmla="*/ 6395388 h 639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731" h="6395388">
                  <a:moveTo>
                    <a:pt x="0" y="6395388"/>
                  </a:moveTo>
                  <a:lnTo>
                    <a:pt x="796930" y="0"/>
                  </a:lnTo>
                  <a:lnTo>
                    <a:pt x="942225" y="344044"/>
                  </a:lnTo>
                  <a:lnTo>
                    <a:pt x="1014731" y="5969832"/>
                  </a:lnTo>
                  <a:lnTo>
                    <a:pt x="0" y="6395388"/>
                  </a:lnTo>
                  <a:close/>
                </a:path>
              </a:pathLst>
            </a:custGeom>
            <a:gradFill>
              <a:gsLst>
                <a:gs pos="34000">
                  <a:schemeClr val="bg2"/>
                </a:gs>
                <a:gs pos="100000">
                  <a:srgbClr val="5BA23C"/>
                </a:gs>
              </a:gsLst>
              <a:lin ang="21594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494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gray">
          <a:xfrm>
            <a:off x="0" y="6400800"/>
            <a:ext cx="12192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11247120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997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33715" y="1222375"/>
            <a:ext cx="5430358" cy="49560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 baseline="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21143" y="1222375"/>
            <a:ext cx="5431536" cy="49560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ctr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27C6B3-4F23-4C2B-9F59-5DB12F3F69E3}"/>
              </a:ext>
            </a:extLst>
          </p:cNvPr>
          <p:cNvCxnSpPr/>
          <p:nvPr/>
        </p:nvCxnSpPr>
        <p:spPr>
          <a:xfrm>
            <a:off x="6096000" y="1222375"/>
            <a:ext cx="0" cy="495604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C2164E37-B9EF-4F5C-BAC3-99D4D9B95273}"/>
              </a:ext>
            </a:extLst>
          </p:cNvPr>
          <p:cNvSpPr/>
          <p:nvPr/>
        </p:nvSpPr>
        <p:spPr>
          <a:xfrm>
            <a:off x="0" y="6458381"/>
            <a:ext cx="10332720" cy="399619"/>
          </a:xfrm>
          <a:prstGeom prst="rtTriangl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445847A-EA61-43F6-AC67-FDC7D6323393}"/>
              </a:ext>
            </a:extLst>
          </p:cNvPr>
          <p:cNvSpPr/>
          <p:nvPr/>
        </p:nvSpPr>
        <p:spPr>
          <a:xfrm flipH="1">
            <a:off x="1859280" y="6463405"/>
            <a:ext cx="10332720" cy="399619"/>
          </a:xfrm>
          <a:prstGeom prst="rtTriangle">
            <a:avLst/>
          </a:prstGeom>
          <a:gradFill>
            <a:gsLst>
              <a:gs pos="2000">
                <a:schemeClr val="bg2">
                  <a:lumMod val="50000"/>
                </a:schemeClr>
              </a:gs>
              <a:gs pos="33000">
                <a:schemeClr val="bg2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940" y="352321"/>
            <a:ext cx="10259568" cy="34471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953" y="1222375"/>
            <a:ext cx="10879943" cy="49560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ltGray">
          <a:xfrm>
            <a:off x="11247120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60" y="312672"/>
            <a:ext cx="856680" cy="3327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650" r:id="rId2"/>
    <p:sldLayoutId id="2147483703" r:id="rId3"/>
    <p:sldLayoutId id="2147483819" r:id="rId4"/>
    <p:sldLayoutId id="2147483708" r:id="rId5"/>
    <p:sldLayoutId id="2147483725" r:id="rId6"/>
    <p:sldLayoutId id="2147483654" r:id="rId7"/>
    <p:sldLayoutId id="2147483716" r:id="rId8"/>
    <p:sldLayoutId id="2147483652" r:id="rId9"/>
    <p:sldLayoutId id="2147483653" r:id="rId10"/>
    <p:sldLayoutId id="2147483657" r:id="rId11"/>
    <p:sldLayoutId id="2147483656" r:id="rId12"/>
    <p:sldLayoutId id="2147483820" r:id="rId13"/>
    <p:sldLayoutId id="2147483767" r:id="rId14"/>
    <p:sldLayoutId id="2147483754" r:id="rId15"/>
    <p:sldLayoutId id="2147483686" r:id="rId16"/>
    <p:sldLayoutId id="2147483769" r:id="rId17"/>
    <p:sldLayoutId id="2147483768" r:id="rId18"/>
    <p:sldLayoutId id="2147483818" r:id="rId19"/>
    <p:sldLayoutId id="2147483701" r:id="rId20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1086775" rtl="0" eaLnBrk="1" latinLnBrk="0" hangingPunct="1">
        <a:lnSpc>
          <a:spcPct val="80000"/>
        </a:lnSpc>
        <a:spcBef>
          <a:spcPct val="0"/>
        </a:spcBef>
        <a:buNone/>
        <a:defRPr sz="3200" b="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3582" indent="-273582" algn="l" defTabSz="1086775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71694" algn="l" defTabSz="1086775" rtl="0" eaLnBrk="1" latinLnBrk="0" hangingPunct="1">
        <a:lnSpc>
          <a:spcPct val="90000"/>
        </a:lnSpc>
        <a:spcBef>
          <a:spcPts val="400"/>
        </a:spcBef>
        <a:spcAft>
          <a:spcPts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10312" algn="l" defTabSz="1290546" rtl="0" eaLnBrk="1" latinLnBrk="0" hangingPunct="1">
        <a:lnSpc>
          <a:spcPct val="90000"/>
        </a:lnSpc>
        <a:spcBef>
          <a:spcPts val="200"/>
        </a:spcBef>
        <a:spcAft>
          <a:spcPts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97864" indent="-210312" algn="l" defTabSz="1086775" rtl="0" eaLnBrk="1" latinLnBrk="0" hangingPunct="1">
        <a:lnSpc>
          <a:spcPct val="90000"/>
        </a:lnSpc>
        <a:spcBef>
          <a:spcPts val="200"/>
        </a:spcBef>
        <a:spcAft>
          <a:spcPts val="0"/>
        </a:spcAft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444752" indent="-182880" algn="l" defTabSz="1086775" rtl="0" eaLnBrk="1" latinLnBrk="0" hangingPunct="1">
        <a:lnSpc>
          <a:spcPct val="90000"/>
        </a:lnSpc>
        <a:spcBef>
          <a:spcPts val="200"/>
        </a:spcBef>
        <a:spcAft>
          <a:spcPts val="0"/>
        </a:spcAft>
        <a:buFont typeface="Arial" pitchFamily="34" charset="0"/>
        <a:buChar char="»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88632" indent="-271694" algn="l" defTabSz="108677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2020" indent="-271694" algn="l" defTabSz="108677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75408" indent="-271694" algn="l" defTabSz="108677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18796" indent="-271694" algn="l" defTabSz="108677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3388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86775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30163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73551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16938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0326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3713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47102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FB77-58CF-447C-A37F-8EBB2AEB65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Role hierarchy- </a:t>
            </a:r>
            <a:br>
              <a:rPr lang="en-IN" dirty="0"/>
            </a:br>
            <a:r>
              <a:rPr lang="en-IN" dirty="0"/>
              <a:t>Air Alert</a:t>
            </a:r>
          </a:p>
        </p:txBody>
      </p:sp>
    </p:spTree>
    <p:extLst>
      <p:ext uri="{BB962C8B-B14F-4D97-AF65-F5344CB8AC3E}">
        <p14:creationId xmlns:p14="http://schemas.microsoft.com/office/powerpoint/2010/main" val="420859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FFF92B-5887-4E79-9ECC-01FBD0891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tree components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9902C3-A8D2-46FC-9645-86C94202FB1D}"/>
              </a:ext>
            </a:extLst>
          </p:cNvPr>
          <p:cNvSpPr/>
          <p:nvPr/>
        </p:nvSpPr>
        <p:spPr>
          <a:xfrm>
            <a:off x="4970584" y="1525286"/>
            <a:ext cx="2250831" cy="71745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r>
              <a:rPr lang="en-US" dirty="0">
                <a:solidFill>
                  <a:schemeClr val="bg1"/>
                </a:solidFill>
              </a:rPr>
              <a:t>Org Group (OG)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F610B846-85BC-458B-A422-1932C3C9715E}"/>
              </a:ext>
            </a:extLst>
          </p:cNvPr>
          <p:cNvSpPr/>
          <p:nvPr/>
        </p:nvSpPr>
        <p:spPr>
          <a:xfrm>
            <a:off x="9725464" y="1555063"/>
            <a:ext cx="522852" cy="522852"/>
          </a:xfrm>
          <a:prstGeom prst="smileyFace">
            <a:avLst>
              <a:gd name="adj" fmla="val 38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0D33DCF3-2E1F-4E11-B26C-F885E8ACA204}"/>
              </a:ext>
            </a:extLst>
          </p:cNvPr>
          <p:cNvSpPr/>
          <p:nvPr/>
        </p:nvSpPr>
        <p:spPr>
          <a:xfrm>
            <a:off x="1118381" y="1305949"/>
            <a:ext cx="2250831" cy="1021080"/>
          </a:xfrm>
          <a:prstGeom prst="fram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r>
              <a:rPr lang="en-US" dirty="0">
                <a:solidFill>
                  <a:schemeClr val="accent2"/>
                </a:solidFill>
              </a:rPr>
              <a:t>Org Unit</a:t>
            </a:r>
          </a:p>
          <a:p>
            <a:pPr algn="ctr">
              <a:lnSpc>
                <a:spcPct val="90000"/>
              </a:lnSpc>
              <a:spcBef>
                <a:spcPts val="800"/>
              </a:spcBef>
            </a:pPr>
            <a:r>
              <a:rPr lang="en-US" dirty="0">
                <a:solidFill>
                  <a:schemeClr val="accent2"/>
                </a:solidFill>
              </a:rPr>
              <a:t>(OU)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BFEAE-EB78-4AE0-9D38-F03729FAF60A}"/>
              </a:ext>
            </a:extLst>
          </p:cNvPr>
          <p:cNvSpPr txBox="1"/>
          <p:nvPr/>
        </p:nvSpPr>
        <p:spPr>
          <a:xfrm>
            <a:off x="411480" y="2579415"/>
            <a:ext cx="4033911" cy="422064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2000" dirty="0"/>
              <a:t>Org Unit Represents </a:t>
            </a:r>
          </a:p>
          <a:p>
            <a:pPr marL="342900" indent="-342900" algn="l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Country</a:t>
            </a:r>
          </a:p>
          <a:p>
            <a:pPr marL="342900" indent="-342900" algn="l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Region</a:t>
            </a:r>
          </a:p>
          <a:p>
            <a:pPr marL="342900" indent="-342900" algn="l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Area</a:t>
            </a:r>
          </a:p>
          <a:p>
            <a:pPr marL="342900" indent="-342900" algn="l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ELGi Service Engineer</a:t>
            </a:r>
          </a:p>
          <a:p>
            <a:pPr marL="342900" indent="-342900" algn="l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Distributor</a:t>
            </a:r>
          </a:p>
          <a:p>
            <a:pPr marL="342900" indent="-342900" algn="l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Customer(Plant)</a:t>
            </a:r>
          </a:p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US" sz="2000" dirty="0"/>
              <a:t> Org Unit can have hierarchy</a:t>
            </a:r>
          </a:p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US" sz="2000" dirty="0"/>
              <a:t>These will be identified </a:t>
            </a:r>
          </a:p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US" sz="2000" dirty="0"/>
              <a:t>as </a:t>
            </a:r>
            <a:r>
              <a:rPr lang="en-US" sz="2000" dirty="0" err="1"/>
              <a:t>OrgUnitLevel</a:t>
            </a:r>
            <a:endParaRPr lang="en-US" sz="2000" dirty="0"/>
          </a:p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D6A4B6-C858-4474-B60E-BAF0B3C15749}"/>
              </a:ext>
            </a:extLst>
          </p:cNvPr>
          <p:cNvSpPr txBox="1"/>
          <p:nvPr/>
        </p:nvSpPr>
        <p:spPr>
          <a:xfrm>
            <a:off x="4812212" y="2583935"/>
            <a:ext cx="4532010" cy="3785652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IN" sz="2000" dirty="0"/>
              <a:t>Org Group are a means</a:t>
            </a:r>
          </a:p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IN" sz="2000" dirty="0"/>
              <a:t> to store one or more users</a:t>
            </a:r>
          </a:p>
          <a:p>
            <a:pPr marL="342900" indent="-34290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IN" sz="2000" dirty="0"/>
              <a:t>Org group will be associated </a:t>
            </a:r>
          </a:p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IN" sz="2000" dirty="0"/>
              <a:t>with Org Unit</a:t>
            </a:r>
          </a:p>
          <a:p>
            <a:pPr marL="342900" indent="-34290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IN" sz="2000" dirty="0"/>
              <a:t>Each Org unit can have </a:t>
            </a:r>
          </a:p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IN" sz="2000" dirty="0"/>
              <a:t>one or more groups</a:t>
            </a:r>
            <a:endParaRPr lang="en-US" sz="2000" dirty="0"/>
          </a:p>
          <a:p>
            <a:pPr marL="342900" indent="-34290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These will be identified with </a:t>
            </a:r>
          </a:p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US" sz="2000" dirty="0"/>
              <a:t>same name as associated </a:t>
            </a:r>
            <a:r>
              <a:rPr lang="en-US" sz="2000" dirty="0" err="1"/>
              <a:t>OrgUnit</a:t>
            </a:r>
            <a:r>
              <a:rPr lang="en-US" sz="2000" dirty="0"/>
              <a:t> </a:t>
            </a:r>
          </a:p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US" sz="2000" dirty="0"/>
              <a:t>along with Prefix</a:t>
            </a:r>
          </a:p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8C9E3C-8209-4AF3-AAD6-DD9905C1343C}"/>
              </a:ext>
            </a:extLst>
          </p:cNvPr>
          <p:cNvSpPr txBox="1"/>
          <p:nvPr/>
        </p:nvSpPr>
        <p:spPr>
          <a:xfrm>
            <a:off x="9072086" y="2579415"/>
            <a:ext cx="2037737" cy="2267287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US" sz="2000" dirty="0"/>
              <a:t>User represents</a:t>
            </a:r>
          </a:p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US" sz="2000" dirty="0"/>
              <a:t>actual login </a:t>
            </a:r>
          </a:p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US" sz="2000" dirty="0"/>
          </a:p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sz="2000" dirty="0"/>
              <a:t>Defined by</a:t>
            </a:r>
          </a:p>
          <a:p>
            <a:pPr marL="342900" indent="-342900" algn="l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User Name</a:t>
            </a:r>
          </a:p>
          <a:p>
            <a:pPr marL="342900" indent="-342900" algn="l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000" dirty="0" err="1"/>
              <a:t>Email_id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606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FFF92B-5887-4E79-9ECC-01FBD0891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tree components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9902C3-A8D2-46FC-9645-86C94202FB1D}"/>
              </a:ext>
            </a:extLst>
          </p:cNvPr>
          <p:cNvSpPr/>
          <p:nvPr/>
        </p:nvSpPr>
        <p:spPr>
          <a:xfrm>
            <a:off x="4970584" y="1525286"/>
            <a:ext cx="2250831" cy="71745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r>
              <a:rPr lang="en-US" dirty="0">
                <a:solidFill>
                  <a:schemeClr val="bg1"/>
                </a:solidFill>
              </a:rPr>
              <a:t>Org Group (OG)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F610B846-85BC-458B-A422-1932C3C9715E}"/>
              </a:ext>
            </a:extLst>
          </p:cNvPr>
          <p:cNvSpPr/>
          <p:nvPr/>
        </p:nvSpPr>
        <p:spPr>
          <a:xfrm>
            <a:off x="9725464" y="1555063"/>
            <a:ext cx="522852" cy="522852"/>
          </a:xfrm>
          <a:prstGeom prst="smileyFace">
            <a:avLst>
              <a:gd name="adj" fmla="val 38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0D33DCF3-2E1F-4E11-B26C-F885E8ACA204}"/>
              </a:ext>
            </a:extLst>
          </p:cNvPr>
          <p:cNvSpPr/>
          <p:nvPr/>
        </p:nvSpPr>
        <p:spPr>
          <a:xfrm>
            <a:off x="1118381" y="1305949"/>
            <a:ext cx="2250831" cy="1021080"/>
          </a:xfrm>
          <a:prstGeom prst="fram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r>
              <a:rPr lang="en-US" dirty="0">
                <a:solidFill>
                  <a:schemeClr val="accent2"/>
                </a:solidFill>
              </a:rPr>
              <a:t>Org Unit</a:t>
            </a:r>
          </a:p>
          <a:p>
            <a:pPr algn="ctr">
              <a:lnSpc>
                <a:spcPct val="90000"/>
              </a:lnSpc>
              <a:spcBef>
                <a:spcPts val="800"/>
              </a:spcBef>
            </a:pPr>
            <a:r>
              <a:rPr lang="en-US" dirty="0">
                <a:solidFill>
                  <a:schemeClr val="accent2"/>
                </a:solidFill>
              </a:rPr>
              <a:t>(OU)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3F26B0-AF3A-4DF8-B53E-E1C729A893D9}"/>
              </a:ext>
            </a:extLst>
          </p:cNvPr>
          <p:cNvSpPr txBox="1"/>
          <p:nvPr/>
        </p:nvSpPr>
        <p:spPr>
          <a:xfrm>
            <a:off x="663373" y="2499646"/>
            <a:ext cx="10489302" cy="406265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US" dirty="0"/>
              <a:t>Units have hierarchy linking - Each Unit will have One Parent - </a:t>
            </a:r>
          </a:p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US" dirty="0"/>
          </a:p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dirty="0"/>
              <a:t>Each Country will be predefined in the ThingWorx</a:t>
            </a:r>
          </a:p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dirty="0"/>
              <a:t>Each Country will have one or more Unique Region</a:t>
            </a:r>
          </a:p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dirty="0"/>
              <a:t>Each Region will have one or more Unique Areas</a:t>
            </a:r>
          </a:p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dirty="0"/>
              <a:t>Each Area will have one or more ELGi Service Engineers</a:t>
            </a:r>
          </a:p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dirty="0"/>
              <a:t>Each ELGi Service Engineer will have one or more Unique Distributors</a:t>
            </a:r>
          </a:p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dirty="0"/>
              <a:t>Each Distributor will have one or more Unique Customer</a:t>
            </a:r>
          </a:p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dirty="0"/>
              <a:t>Each Customer may have a Parent Company (unique Name/id)</a:t>
            </a:r>
          </a:p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dirty="0"/>
              <a:t>Each Customer will represent as unique Plant</a:t>
            </a:r>
          </a:p>
        </p:txBody>
      </p:sp>
    </p:spTree>
    <p:extLst>
      <p:ext uri="{BB962C8B-B14F-4D97-AF65-F5344CB8AC3E}">
        <p14:creationId xmlns:p14="http://schemas.microsoft.com/office/powerpoint/2010/main" val="83009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FFF92B-5887-4E79-9ECC-01FBD0891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tree components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9902C3-A8D2-46FC-9645-86C94202FB1D}"/>
              </a:ext>
            </a:extLst>
          </p:cNvPr>
          <p:cNvSpPr/>
          <p:nvPr/>
        </p:nvSpPr>
        <p:spPr>
          <a:xfrm>
            <a:off x="4970584" y="1525286"/>
            <a:ext cx="2250831" cy="71745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r>
              <a:rPr lang="en-US" dirty="0">
                <a:solidFill>
                  <a:schemeClr val="bg1"/>
                </a:solidFill>
              </a:rPr>
              <a:t>Org Group (OG)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F610B846-85BC-458B-A422-1932C3C9715E}"/>
              </a:ext>
            </a:extLst>
          </p:cNvPr>
          <p:cNvSpPr/>
          <p:nvPr/>
        </p:nvSpPr>
        <p:spPr>
          <a:xfrm>
            <a:off x="9725464" y="1555063"/>
            <a:ext cx="522852" cy="522852"/>
          </a:xfrm>
          <a:prstGeom prst="smileyFace">
            <a:avLst>
              <a:gd name="adj" fmla="val 38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0D33DCF3-2E1F-4E11-B26C-F885E8ACA204}"/>
              </a:ext>
            </a:extLst>
          </p:cNvPr>
          <p:cNvSpPr/>
          <p:nvPr/>
        </p:nvSpPr>
        <p:spPr>
          <a:xfrm>
            <a:off x="1118381" y="1305949"/>
            <a:ext cx="2250831" cy="1021080"/>
          </a:xfrm>
          <a:prstGeom prst="fram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r>
              <a:rPr lang="en-US" dirty="0">
                <a:solidFill>
                  <a:schemeClr val="accent2"/>
                </a:solidFill>
              </a:rPr>
              <a:t>Org Unit</a:t>
            </a:r>
          </a:p>
          <a:p>
            <a:pPr algn="ctr">
              <a:lnSpc>
                <a:spcPct val="90000"/>
              </a:lnSpc>
              <a:spcBef>
                <a:spcPts val="800"/>
              </a:spcBef>
            </a:pPr>
            <a:r>
              <a:rPr lang="en-US" dirty="0">
                <a:solidFill>
                  <a:schemeClr val="accent2"/>
                </a:solidFill>
              </a:rPr>
              <a:t>(OU)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C7D19E-5C97-4FF1-9987-8569EBB9FA4F}"/>
              </a:ext>
            </a:extLst>
          </p:cNvPr>
          <p:cNvSpPr/>
          <p:nvPr/>
        </p:nvSpPr>
        <p:spPr>
          <a:xfrm>
            <a:off x="675249" y="2907102"/>
            <a:ext cx="107195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 Minimum required details for Org Unit definition </a:t>
            </a:r>
          </a:p>
          <a:p>
            <a:r>
              <a:rPr lang="en-IN" sz="2400" dirty="0"/>
              <a:t>“</a:t>
            </a:r>
            <a:r>
              <a:rPr lang="en-IN" sz="2400" dirty="0" err="1"/>
              <a:t>OrgUnitLevel</a:t>
            </a:r>
            <a:r>
              <a:rPr lang="en-IN" sz="2400" dirty="0"/>
              <a:t>": {</a:t>
            </a:r>
          </a:p>
          <a:p>
            <a:pPr lvl="1"/>
            <a:r>
              <a:rPr lang="en-IN" sz="2400" dirty="0"/>
              <a:t>"Name": "",</a:t>
            </a:r>
          </a:p>
          <a:p>
            <a:pPr lvl="1"/>
            <a:r>
              <a:rPr lang="en-IN" sz="2400" dirty="0"/>
              <a:t>“</a:t>
            </a:r>
            <a:r>
              <a:rPr lang="en-IN" sz="2400" dirty="0" err="1"/>
              <a:t>Unit_id</a:t>
            </a:r>
            <a:r>
              <a:rPr lang="en-IN" sz="2400" dirty="0"/>
              <a:t>":"",</a:t>
            </a:r>
          </a:p>
          <a:p>
            <a:pPr lvl="1"/>
            <a:r>
              <a:rPr lang="en-IN" sz="2400" dirty="0"/>
              <a:t>"</a:t>
            </a:r>
            <a:r>
              <a:rPr lang="en-IN" sz="2400" dirty="0" err="1"/>
              <a:t>parent_unit_id</a:t>
            </a:r>
            <a:r>
              <a:rPr lang="en-IN" sz="2400" dirty="0"/>
              <a:t>":""</a:t>
            </a:r>
          </a:p>
          <a:p>
            <a:r>
              <a:rPr lang="en-IN" sz="2400" dirty="0"/>
              <a:t>},</a:t>
            </a:r>
          </a:p>
          <a:p>
            <a:endParaRPr lang="en-IN" sz="2400" dirty="0"/>
          </a:p>
          <a:p>
            <a:r>
              <a:rPr lang="en-IN" sz="2400" dirty="0"/>
              <a:t>This will apply to Region, Area and Customer</a:t>
            </a:r>
          </a:p>
          <a:p>
            <a:r>
              <a:rPr lang="en-IN" sz="2400" dirty="0"/>
              <a:t>Parent must be available in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026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FFF92B-5887-4E79-9ECC-01FBD0891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tree components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9902C3-A8D2-46FC-9645-86C94202FB1D}"/>
              </a:ext>
            </a:extLst>
          </p:cNvPr>
          <p:cNvSpPr/>
          <p:nvPr/>
        </p:nvSpPr>
        <p:spPr>
          <a:xfrm>
            <a:off x="4970584" y="1525286"/>
            <a:ext cx="2250831" cy="71745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r>
              <a:rPr lang="en-US" dirty="0">
                <a:solidFill>
                  <a:schemeClr val="bg1"/>
                </a:solidFill>
              </a:rPr>
              <a:t>Org Group (OG)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F610B846-85BC-458B-A422-1932C3C9715E}"/>
              </a:ext>
            </a:extLst>
          </p:cNvPr>
          <p:cNvSpPr/>
          <p:nvPr/>
        </p:nvSpPr>
        <p:spPr>
          <a:xfrm>
            <a:off x="9725464" y="1555063"/>
            <a:ext cx="522852" cy="522852"/>
          </a:xfrm>
          <a:prstGeom prst="smileyFace">
            <a:avLst>
              <a:gd name="adj" fmla="val 38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0D33DCF3-2E1F-4E11-B26C-F885E8ACA204}"/>
              </a:ext>
            </a:extLst>
          </p:cNvPr>
          <p:cNvSpPr/>
          <p:nvPr/>
        </p:nvSpPr>
        <p:spPr>
          <a:xfrm>
            <a:off x="1118381" y="1305949"/>
            <a:ext cx="2250831" cy="1021080"/>
          </a:xfrm>
          <a:prstGeom prst="fram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r>
              <a:rPr lang="en-US" dirty="0">
                <a:solidFill>
                  <a:schemeClr val="accent2"/>
                </a:solidFill>
              </a:rPr>
              <a:t>Org Unit</a:t>
            </a:r>
          </a:p>
          <a:p>
            <a:pPr algn="ctr">
              <a:lnSpc>
                <a:spcPct val="90000"/>
              </a:lnSpc>
              <a:spcBef>
                <a:spcPts val="800"/>
              </a:spcBef>
            </a:pPr>
            <a:r>
              <a:rPr lang="en-US" dirty="0">
                <a:solidFill>
                  <a:schemeClr val="accent2"/>
                </a:solidFill>
              </a:rPr>
              <a:t>(OU)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C7D19E-5C97-4FF1-9987-8569EBB9FA4F}"/>
              </a:ext>
            </a:extLst>
          </p:cNvPr>
          <p:cNvSpPr/>
          <p:nvPr/>
        </p:nvSpPr>
        <p:spPr>
          <a:xfrm>
            <a:off x="618978" y="2537770"/>
            <a:ext cx="1071958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 For Service Engineer and Dealer - Minimum required details for Org Unit definition </a:t>
            </a:r>
          </a:p>
          <a:p>
            <a:r>
              <a:rPr lang="en-IN" sz="2000" dirty="0"/>
              <a:t>“</a:t>
            </a:r>
            <a:r>
              <a:rPr lang="en-IN" sz="2000" dirty="0" err="1"/>
              <a:t>ELServiceEngg</a:t>
            </a:r>
            <a:r>
              <a:rPr lang="en-IN" sz="2000" dirty="0"/>
              <a:t>": {</a:t>
            </a:r>
          </a:p>
          <a:p>
            <a:pPr lvl="1"/>
            <a:r>
              <a:rPr lang="en-IN" sz="2000" dirty="0"/>
              <a:t>"Name": "",</a:t>
            </a:r>
          </a:p>
          <a:p>
            <a:pPr lvl="1"/>
            <a:r>
              <a:rPr lang="en-IN" sz="2000" dirty="0"/>
              <a:t>“</a:t>
            </a:r>
            <a:r>
              <a:rPr lang="en-IN" sz="2000" dirty="0" err="1"/>
              <a:t>Unit_id</a:t>
            </a:r>
            <a:r>
              <a:rPr lang="en-IN" sz="2000" dirty="0"/>
              <a:t>":"",</a:t>
            </a:r>
          </a:p>
          <a:p>
            <a:pPr lvl="1"/>
            <a:r>
              <a:rPr lang="en-IN" sz="2000" dirty="0"/>
              <a:t>"</a:t>
            </a:r>
            <a:r>
              <a:rPr lang="en-IN" sz="2000" dirty="0" err="1"/>
              <a:t>parent_unit_id</a:t>
            </a:r>
            <a:r>
              <a:rPr lang="en-IN" sz="2000" dirty="0"/>
              <a:t>":"“</a:t>
            </a:r>
          </a:p>
          <a:p>
            <a:pPr lvl="1"/>
            <a:r>
              <a:rPr lang="en-IN" sz="2000" dirty="0"/>
              <a:t>“</a:t>
            </a:r>
            <a:r>
              <a:rPr lang="en-IN" sz="2000" dirty="0" err="1"/>
              <a:t>child_unit_id”:”multiple</a:t>
            </a:r>
            <a:r>
              <a:rPr lang="en-IN" sz="2000" dirty="0"/>
              <a:t>, child , comma, separated”</a:t>
            </a:r>
          </a:p>
          <a:p>
            <a:r>
              <a:rPr lang="en-IN" sz="2000" dirty="0"/>
              <a:t>},</a:t>
            </a:r>
          </a:p>
          <a:p>
            <a:r>
              <a:rPr lang="en-IN" sz="2000" dirty="0"/>
              <a:t>“Dealer”:{</a:t>
            </a:r>
          </a:p>
          <a:p>
            <a:pPr lvl="1"/>
            <a:r>
              <a:rPr lang="en-IN" sz="2000" dirty="0"/>
              <a:t>“</a:t>
            </a:r>
            <a:r>
              <a:rPr lang="en-IN" sz="2000" dirty="0" err="1"/>
              <a:t>Unit_id</a:t>
            </a:r>
            <a:r>
              <a:rPr lang="en-IN" sz="2000" dirty="0"/>
              <a:t>”:””,</a:t>
            </a:r>
          </a:p>
          <a:p>
            <a:pPr lvl="1"/>
            <a:r>
              <a:rPr lang="en-IN" sz="2000" dirty="0"/>
              <a:t>“Name”:””</a:t>
            </a:r>
          </a:p>
          <a:p>
            <a:pPr lvl="1"/>
            <a:r>
              <a:rPr lang="en-IN" sz="2000" dirty="0"/>
              <a:t>},</a:t>
            </a:r>
          </a:p>
          <a:p>
            <a:r>
              <a:rPr lang="en-IN" sz="2000" dirty="0"/>
              <a:t>Parent MUST be available in system, All child will be created new if not existing</a:t>
            </a:r>
          </a:p>
        </p:txBody>
      </p:sp>
    </p:spTree>
    <p:extLst>
      <p:ext uri="{BB962C8B-B14F-4D97-AF65-F5344CB8AC3E}">
        <p14:creationId xmlns:p14="http://schemas.microsoft.com/office/powerpoint/2010/main" val="394575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FFF92B-5887-4E79-9ECC-01FBD0891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tree components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9902C3-A8D2-46FC-9645-86C94202FB1D}"/>
              </a:ext>
            </a:extLst>
          </p:cNvPr>
          <p:cNvSpPr/>
          <p:nvPr/>
        </p:nvSpPr>
        <p:spPr>
          <a:xfrm>
            <a:off x="4970584" y="1525286"/>
            <a:ext cx="2250831" cy="71745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r>
              <a:rPr lang="en-US" dirty="0">
                <a:solidFill>
                  <a:schemeClr val="bg1"/>
                </a:solidFill>
              </a:rPr>
              <a:t>Org Group (OG)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F610B846-85BC-458B-A422-1932C3C9715E}"/>
              </a:ext>
            </a:extLst>
          </p:cNvPr>
          <p:cNvSpPr/>
          <p:nvPr/>
        </p:nvSpPr>
        <p:spPr>
          <a:xfrm>
            <a:off x="9725464" y="1555063"/>
            <a:ext cx="522852" cy="522852"/>
          </a:xfrm>
          <a:prstGeom prst="smileyFace">
            <a:avLst>
              <a:gd name="adj" fmla="val 38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0D33DCF3-2E1F-4E11-B26C-F885E8ACA204}"/>
              </a:ext>
            </a:extLst>
          </p:cNvPr>
          <p:cNvSpPr/>
          <p:nvPr/>
        </p:nvSpPr>
        <p:spPr>
          <a:xfrm>
            <a:off x="1118381" y="1305949"/>
            <a:ext cx="2250831" cy="1021080"/>
          </a:xfrm>
          <a:prstGeom prst="fram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r>
              <a:rPr lang="en-US" dirty="0">
                <a:solidFill>
                  <a:schemeClr val="accent2"/>
                </a:solidFill>
              </a:rPr>
              <a:t>Org Unit</a:t>
            </a:r>
          </a:p>
          <a:p>
            <a:pPr algn="ctr">
              <a:lnSpc>
                <a:spcPct val="90000"/>
              </a:lnSpc>
              <a:spcBef>
                <a:spcPts val="800"/>
              </a:spcBef>
            </a:pPr>
            <a:r>
              <a:rPr lang="en-US" dirty="0">
                <a:solidFill>
                  <a:schemeClr val="accent2"/>
                </a:solidFill>
              </a:rPr>
              <a:t>(OU)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C7D19E-5C97-4FF1-9987-8569EBB9FA4F}"/>
              </a:ext>
            </a:extLst>
          </p:cNvPr>
          <p:cNvSpPr/>
          <p:nvPr/>
        </p:nvSpPr>
        <p:spPr>
          <a:xfrm>
            <a:off x="618978" y="2537770"/>
            <a:ext cx="1071958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Org Group are a means to store one or more users</a:t>
            </a:r>
          </a:p>
          <a:p>
            <a:endParaRPr lang="en-IN" sz="2000" dirty="0"/>
          </a:p>
          <a:p>
            <a:pPr marL="457200" indent="-457200">
              <a:buFont typeface="+mj-lt"/>
              <a:buAutoNum type="arabicPeriod"/>
            </a:pPr>
            <a:r>
              <a:rPr lang="en-IN" sz="2000" dirty="0" err="1"/>
              <a:t>OrgGroups</a:t>
            </a:r>
            <a:r>
              <a:rPr lang="en-IN" sz="2000" dirty="0"/>
              <a:t> associated to </a:t>
            </a:r>
            <a:r>
              <a:rPr lang="en-IN" sz="2000" dirty="0" err="1"/>
              <a:t>OrgUnits</a:t>
            </a:r>
            <a:r>
              <a:rPr lang="en-IN" sz="2000" dirty="0"/>
              <a:t> - Region, Area, </a:t>
            </a:r>
            <a:r>
              <a:rPr lang="en-IN" sz="2000" dirty="0" err="1"/>
              <a:t>ELServiceEngineer</a:t>
            </a:r>
            <a:r>
              <a:rPr lang="en-IN" sz="2000" dirty="0"/>
              <a:t> will have one user only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err="1"/>
              <a:t>OG_DistributorID</a:t>
            </a:r>
            <a:r>
              <a:rPr lang="en-IN" sz="2000" dirty="0"/>
              <a:t> will have more than one user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Org Unit Distributor will have additional Org Group for Distributor Service Engineer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Distributor Service engineer will have one or more users.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All assets rolling up to Dealer will be accessible to all Distributor Service Engineer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Customer Org Unit will have </a:t>
            </a:r>
            <a:r>
              <a:rPr lang="en-IN" sz="2000" dirty="0" err="1"/>
              <a:t>Maintenance_User_Group</a:t>
            </a:r>
            <a:r>
              <a:rPr lang="en-IN" sz="2000" dirty="0"/>
              <a:t>, </a:t>
            </a:r>
            <a:r>
              <a:rPr lang="en-IN" sz="2000" dirty="0" err="1"/>
              <a:t>Primary_User_Group</a:t>
            </a:r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8854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4B8281-605D-4169-89AA-2A756A11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Roles hierarchy JSON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9FE8A1-D235-47C3-8832-DECF0D2817CC}"/>
              </a:ext>
            </a:extLst>
          </p:cNvPr>
          <p:cNvSpPr/>
          <p:nvPr/>
        </p:nvSpPr>
        <p:spPr>
          <a:xfrm>
            <a:off x="109639" y="811774"/>
            <a:ext cx="359234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"</a:t>
            </a:r>
            <a:r>
              <a:rPr lang="en-US" dirty="0" err="1"/>
              <a:t>fabNumber</a:t>
            </a:r>
            <a:r>
              <a:rPr lang="en-US" dirty="0"/>
              <a:t>": "",</a:t>
            </a:r>
          </a:p>
          <a:p>
            <a:r>
              <a:rPr lang="en-US" dirty="0"/>
              <a:t>  "</a:t>
            </a:r>
            <a:r>
              <a:rPr lang="en-US" dirty="0" err="1"/>
              <a:t>isCommisioning</a:t>
            </a:r>
            <a:r>
              <a:rPr lang="en-US" dirty="0"/>
              <a:t>": true,</a:t>
            </a:r>
          </a:p>
          <a:p>
            <a:r>
              <a:rPr lang="en-US" dirty="0"/>
              <a:t>  "</a:t>
            </a:r>
            <a:r>
              <a:rPr lang="en-US" dirty="0" err="1"/>
              <a:t>commissioningDate</a:t>
            </a:r>
            <a:r>
              <a:rPr lang="en-US" dirty="0"/>
              <a:t>": "",</a:t>
            </a:r>
          </a:p>
          <a:p>
            <a:r>
              <a:rPr lang="en-US" dirty="0"/>
              <a:t>  "</a:t>
            </a:r>
            <a:r>
              <a:rPr lang="en-US" dirty="0" err="1"/>
              <a:t>serviceDate</a:t>
            </a:r>
            <a:r>
              <a:rPr lang="en-US" dirty="0"/>
              <a:t>": "",</a:t>
            </a:r>
          </a:p>
          <a:p>
            <a:r>
              <a:rPr lang="en-US" dirty="0"/>
              <a:t>  "</a:t>
            </a:r>
            <a:r>
              <a:rPr lang="en-US" dirty="0" err="1"/>
              <a:t>CRMorCCS</a:t>
            </a:r>
            <a:r>
              <a:rPr lang="en-US" dirty="0"/>
              <a:t>": "CRM",</a:t>
            </a:r>
          </a:p>
          <a:p>
            <a:r>
              <a:rPr lang="en-US" dirty="0"/>
              <a:t>  "</a:t>
            </a:r>
            <a:r>
              <a:rPr lang="en-US" dirty="0" err="1"/>
              <a:t>isRetrofitted</a:t>
            </a:r>
            <a:r>
              <a:rPr lang="en-US" dirty="0"/>
              <a:t>": false,</a:t>
            </a:r>
          </a:p>
          <a:p>
            <a:r>
              <a:rPr lang="en-US" dirty="0"/>
              <a:t>  "</a:t>
            </a:r>
            <a:r>
              <a:rPr lang="en-US" dirty="0" err="1"/>
              <a:t>warrantyStatus</a:t>
            </a:r>
            <a:r>
              <a:rPr lang="en-US" dirty="0"/>
              <a:t>": "",</a:t>
            </a:r>
          </a:p>
          <a:p>
            <a:r>
              <a:rPr lang="en-US" dirty="0"/>
              <a:t>  "</a:t>
            </a:r>
            <a:r>
              <a:rPr lang="en-US" dirty="0" err="1"/>
              <a:t>isKeyCustomer</a:t>
            </a:r>
            <a:r>
              <a:rPr lang="en-US" dirty="0"/>
              <a:t>":true,</a:t>
            </a:r>
          </a:p>
          <a:p>
            <a:r>
              <a:rPr lang="en-US" dirty="0"/>
              <a:t>  “</a:t>
            </a:r>
            <a:r>
              <a:rPr lang="en-US" dirty="0" err="1"/>
              <a:t>countryName</a:t>
            </a:r>
            <a:r>
              <a:rPr lang="en-US" dirty="0"/>
              <a:t>”:””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DB0925-A7E7-4FE7-924A-26DC22F80D32}"/>
              </a:ext>
            </a:extLst>
          </p:cNvPr>
          <p:cNvSpPr/>
          <p:nvPr/>
        </p:nvSpPr>
        <p:spPr>
          <a:xfrm>
            <a:off x="3807041" y="882795"/>
            <a:ext cx="727229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"</a:t>
            </a:r>
            <a:r>
              <a:rPr lang="en-US" dirty="0" err="1"/>
              <a:t>orgUnitDetails</a:t>
            </a:r>
            <a:r>
              <a:rPr lang="en-US" dirty="0"/>
              <a:t>": [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"</a:t>
            </a:r>
            <a:r>
              <a:rPr lang="en-US" dirty="0" err="1"/>
              <a:t>unitLevel</a:t>
            </a:r>
            <a:r>
              <a:rPr lang="en-US" dirty="0"/>
              <a:t>": "AREA/REGION/CUSTOMER/DEALER",</a:t>
            </a:r>
          </a:p>
          <a:p>
            <a:r>
              <a:rPr lang="en-US" dirty="0"/>
              <a:t>      "</a:t>
            </a:r>
            <a:r>
              <a:rPr lang="en-US" dirty="0" err="1"/>
              <a:t>unitName</a:t>
            </a:r>
            <a:r>
              <a:rPr lang="en-US" dirty="0"/>
              <a:t>": "",  </a:t>
            </a:r>
          </a:p>
          <a:p>
            <a:r>
              <a:rPr lang="en-US" dirty="0"/>
              <a:t>      "</a:t>
            </a:r>
            <a:r>
              <a:rPr lang="en-US" dirty="0" err="1"/>
              <a:t>unit_id</a:t>
            </a:r>
            <a:r>
              <a:rPr lang="en-US" dirty="0"/>
              <a:t>": "", </a:t>
            </a:r>
          </a:p>
          <a:p>
            <a:r>
              <a:rPr lang="en-US" dirty="0"/>
              <a:t>      "</a:t>
            </a:r>
            <a:r>
              <a:rPr lang="en-US" dirty="0" err="1"/>
              <a:t>parent_id</a:t>
            </a:r>
            <a:r>
              <a:rPr lang="en-US" dirty="0"/>
              <a:t>": ""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"</a:t>
            </a:r>
            <a:r>
              <a:rPr lang="en-US" dirty="0" err="1"/>
              <a:t>unitLevel</a:t>
            </a:r>
            <a:r>
              <a:rPr lang="en-US" dirty="0"/>
              <a:t>": "AREA/REGION/CUSTOMER/DEALER",</a:t>
            </a:r>
          </a:p>
          <a:p>
            <a:r>
              <a:rPr lang="en-US" dirty="0"/>
              <a:t>      "</a:t>
            </a:r>
            <a:r>
              <a:rPr lang="en-US" dirty="0" err="1"/>
              <a:t>unitName</a:t>
            </a:r>
            <a:r>
              <a:rPr lang="en-US" dirty="0"/>
              <a:t>": "",</a:t>
            </a:r>
          </a:p>
          <a:p>
            <a:r>
              <a:rPr lang="en-US" dirty="0"/>
              <a:t>      "</a:t>
            </a:r>
            <a:r>
              <a:rPr lang="en-US" dirty="0" err="1"/>
              <a:t>unit_id</a:t>
            </a:r>
            <a:r>
              <a:rPr lang="en-US" dirty="0"/>
              <a:t>": "",</a:t>
            </a:r>
          </a:p>
          <a:p>
            <a:r>
              <a:rPr lang="en-US" dirty="0"/>
              <a:t>      "</a:t>
            </a:r>
            <a:r>
              <a:rPr lang="en-US" dirty="0" err="1"/>
              <a:t>parent_id</a:t>
            </a:r>
            <a:r>
              <a:rPr lang="en-US" dirty="0"/>
              <a:t>": ""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],</a:t>
            </a:r>
          </a:p>
        </p:txBody>
      </p:sp>
    </p:spTree>
    <p:extLst>
      <p:ext uri="{BB962C8B-B14F-4D97-AF65-F5344CB8AC3E}">
        <p14:creationId xmlns:p14="http://schemas.microsoft.com/office/powerpoint/2010/main" val="235076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4B8281-605D-4169-89AA-2A756A11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Roles hierarchy JSON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9FE8A1-D235-47C3-8832-DECF0D2817CC}"/>
              </a:ext>
            </a:extLst>
          </p:cNvPr>
          <p:cNvSpPr/>
          <p:nvPr/>
        </p:nvSpPr>
        <p:spPr>
          <a:xfrm>
            <a:off x="109639" y="811774"/>
            <a:ext cx="462215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"</a:t>
            </a:r>
            <a:r>
              <a:rPr lang="en-IN" dirty="0" err="1"/>
              <a:t>orgUserDetails</a:t>
            </a:r>
            <a:r>
              <a:rPr lang="en-IN" dirty="0"/>
              <a:t>": [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"</a:t>
            </a:r>
            <a:r>
              <a:rPr lang="en-IN" dirty="0" err="1"/>
              <a:t>userAction</a:t>
            </a:r>
            <a:r>
              <a:rPr lang="en-IN" dirty="0"/>
              <a:t>":"ADD/REMOVE",</a:t>
            </a:r>
          </a:p>
          <a:p>
            <a:r>
              <a:rPr lang="en-IN" dirty="0"/>
              <a:t>      "name": "",</a:t>
            </a:r>
          </a:p>
          <a:p>
            <a:r>
              <a:rPr lang="en-IN" dirty="0"/>
              <a:t>      "email": "",</a:t>
            </a:r>
          </a:p>
          <a:p>
            <a:r>
              <a:rPr lang="en-IN" dirty="0"/>
              <a:t>      "</a:t>
            </a:r>
            <a:r>
              <a:rPr lang="en-IN" dirty="0" err="1"/>
              <a:t>unit_id</a:t>
            </a:r>
            <a:r>
              <a:rPr lang="en-IN" dirty="0"/>
              <a:t>": ""</a:t>
            </a:r>
          </a:p>
          <a:p>
            <a:r>
              <a:rPr lang="en-IN" dirty="0"/>
              <a:t>    },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"</a:t>
            </a:r>
            <a:r>
              <a:rPr lang="en-IN" dirty="0" err="1"/>
              <a:t>userAction</a:t>
            </a:r>
            <a:r>
              <a:rPr lang="en-IN" dirty="0"/>
              <a:t>":"ADD/REMOVE",</a:t>
            </a:r>
          </a:p>
          <a:p>
            <a:r>
              <a:rPr lang="en-IN" dirty="0"/>
              <a:t>      "name": "",</a:t>
            </a:r>
          </a:p>
          <a:p>
            <a:r>
              <a:rPr lang="en-IN" dirty="0"/>
              <a:t>      "email": "",</a:t>
            </a:r>
          </a:p>
          <a:p>
            <a:r>
              <a:rPr lang="en-IN" dirty="0"/>
              <a:t>      "</a:t>
            </a:r>
            <a:r>
              <a:rPr lang="en-IN" dirty="0" err="1"/>
              <a:t>unit_id</a:t>
            </a:r>
            <a:r>
              <a:rPr lang="en-IN" dirty="0"/>
              <a:t>": ""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],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DB0925-A7E7-4FE7-924A-26DC22F80D32}"/>
              </a:ext>
            </a:extLst>
          </p:cNvPr>
          <p:cNvSpPr/>
          <p:nvPr/>
        </p:nvSpPr>
        <p:spPr>
          <a:xfrm>
            <a:off x="5227469" y="936061"/>
            <a:ext cx="665085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"</a:t>
            </a:r>
            <a:r>
              <a:rPr lang="en-IN" dirty="0" err="1"/>
              <a:t>serviceEngineerDetails</a:t>
            </a:r>
            <a:r>
              <a:rPr lang="en-IN" dirty="0"/>
              <a:t>": {</a:t>
            </a:r>
          </a:p>
          <a:p>
            <a:r>
              <a:rPr lang="en-IN" dirty="0"/>
              <a:t>    "name": "",</a:t>
            </a:r>
          </a:p>
          <a:p>
            <a:r>
              <a:rPr lang="en-IN" dirty="0"/>
              <a:t>    "email": "",</a:t>
            </a:r>
          </a:p>
          <a:p>
            <a:r>
              <a:rPr lang="en-IN" dirty="0"/>
              <a:t>    "</a:t>
            </a:r>
            <a:r>
              <a:rPr lang="en-IN" dirty="0" err="1"/>
              <a:t>mobileNo</a:t>
            </a:r>
            <a:r>
              <a:rPr lang="en-IN" dirty="0"/>
              <a:t>": "",</a:t>
            </a:r>
          </a:p>
          <a:p>
            <a:r>
              <a:rPr lang="en-IN" dirty="0"/>
              <a:t>    "</a:t>
            </a:r>
            <a:r>
              <a:rPr lang="en-IN" dirty="0" err="1"/>
              <a:t>area_id</a:t>
            </a:r>
            <a:r>
              <a:rPr lang="en-IN" dirty="0"/>
              <a:t>": "",</a:t>
            </a:r>
          </a:p>
          <a:p>
            <a:r>
              <a:rPr lang="en-IN" dirty="0"/>
              <a:t>    "</a:t>
            </a:r>
            <a:r>
              <a:rPr lang="en-IN" dirty="0" err="1"/>
              <a:t>region_id</a:t>
            </a:r>
            <a:r>
              <a:rPr lang="en-IN" dirty="0"/>
              <a:t>": "",</a:t>
            </a:r>
          </a:p>
          <a:p>
            <a:r>
              <a:rPr lang="en-IN" dirty="0"/>
              <a:t>    "</a:t>
            </a:r>
            <a:r>
              <a:rPr lang="en-IN" dirty="0" err="1"/>
              <a:t>dealer_id</a:t>
            </a:r>
            <a:r>
              <a:rPr lang="en-IN" dirty="0"/>
              <a:t>": "",</a:t>
            </a:r>
          </a:p>
          <a:p>
            <a:r>
              <a:rPr lang="en-IN" dirty="0"/>
              <a:t>    "</a:t>
            </a:r>
            <a:r>
              <a:rPr lang="en-IN" dirty="0" err="1"/>
              <a:t>customer_id</a:t>
            </a:r>
            <a:r>
              <a:rPr lang="en-IN" dirty="0"/>
              <a:t>":""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08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B076431-A739-4F4D-BB9E-6134DDA7CE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3702987"/>
              </p:ext>
            </p:extLst>
          </p:nvPr>
        </p:nvGraphicFramePr>
        <p:xfrm>
          <a:off x="1447846" y="751010"/>
          <a:ext cx="9296307" cy="5355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4D777C23-87FC-41CA-A0AF-27FB94FDE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28" y="210145"/>
            <a:ext cx="10259568" cy="344710"/>
          </a:xfrm>
        </p:spPr>
        <p:txBody>
          <a:bodyPr/>
          <a:lstStyle/>
          <a:p>
            <a:r>
              <a:rPr lang="en-US" sz="2400" dirty="0"/>
              <a:t>Org Creation &amp; Assign Permission On Thing Flow</a:t>
            </a:r>
          </a:p>
        </p:txBody>
      </p:sp>
    </p:spTree>
    <p:extLst>
      <p:ext uri="{BB962C8B-B14F-4D97-AF65-F5344CB8AC3E}">
        <p14:creationId xmlns:p14="http://schemas.microsoft.com/office/powerpoint/2010/main" val="353496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TC PowerPoint Template">
  <a:themeElements>
    <a:clrScheme name="PTC 2018">
      <a:dk1>
        <a:srgbClr val="3D4647"/>
      </a:dk1>
      <a:lt1>
        <a:srgbClr val="FFFFFF"/>
      </a:lt1>
      <a:dk2>
        <a:srgbClr val="C8C9C7"/>
      </a:dk2>
      <a:lt2>
        <a:srgbClr val="6CC04A"/>
      </a:lt2>
      <a:accent1>
        <a:srgbClr val="236192"/>
      </a:accent1>
      <a:accent2>
        <a:srgbClr val="00ACC8"/>
      </a:accent2>
      <a:accent3>
        <a:srgbClr val="F38B00"/>
      </a:accent3>
      <a:accent4>
        <a:srgbClr val="007A3E"/>
      </a:accent4>
      <a:accent5>
        <a:srgbClr val="F1B434"/>
      </a:accent5>
      <a:accent6>
        <a:srgbClr val="912F46"/>
      </a:accent6>
      <a:hlink>
        <a:srgbClr val="F1B434"/>
      </a:hlink>
      <a:folHlink>
        <a:srgbClr val="F1B434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800"/>
          </a:spcBef>
          <a:defRPr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91440" tIns="45720" rIns="91440" bIns="45720" rtlCol="0">
        <a:spAutoFit/>
      </a:bodyPr>
      <a:lstStyle>
        <a:defPPr algn="l">
          <a:lnSpc>
            <a:spcPct val="90000"/>
          </a:lnSpc>
          <a:spcBef>
            <a:spcPts val="800"/>
          </a:spcBef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TC PowerPoint Template" id="{6E8AC0CE-F28F-415A-9DC7-95CEA024285D}" vid="{1317FD8F-2082-4423-98F9-50CF8E712B7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250C02F3FD8D43B0579E80A9F154A8" ma:contentTypeVersion="8" ma:contentTypeDescription="Create a new document." ma:contentTypeScope="" ma:versionID="eb25a60bce79de5c4974a607d85f10bb">
  <xsd:schema xmlns:xsd="http://www.w3.org/2001/XMLSchema" xmlns:xs="http://www.w3.org/2001/XMLSchema" xmlns:p="http://schemas.microsoft.com/office/2006/metadata/properties" xmlns:ns2="be36a983-f8c8-4a7c-a1b9-5b9e95973ae7" targetNamespace="http://schemas.microsoft.com/office/2006/metadata/properties" ma:root="true" ma:fieldsID="597d889785a77095f790b383b7a0b561" ns2:_="">
    <xsd:import namespace="be36a983-f8c8-4a7c-a1b9-5b9e95973a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36a983-f8c8-4a7c-a1b9-5b9e95973a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9A11BD-B92F-4D49-BA3C-A73BD8E121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6DBF86-20F6-432A-B467-92FBAD294A40}">
  <ds:schemaRefs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2006/metadata/properties"/>
    <ds:schemaRef ds:uri="be36a983-f8c8-4a7c-a1b9-5b9e95973ae7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C7C9C8D-03F6-42CD-8CA7-8D06A2359F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36a983-f8c8-4a7c-a1b9-5b9e95973a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756</Words>
  <Application>Microsoft Office PowerPoint</Application>
  <PresentationFormat>Widescreen</PresentationFormat>
  <Paragraphs>144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Futura Std Medium</vt:lpstr>
      <vt:lpstr>Arial</vt:lpstr>
      <vt:lpstr>Arial Narrow</vt:lpstr>
      <vt:lpstr>Century Gothic</vt:lpstr>
      <vt:lpstr>PTC PowerPoint Template</vt:lpstr>
      <vt:lpstr>Role hierarchy-  Air Alert</vt:lpstr>
      <vt:lpstr>Organization tree components</vt:lpstr>
      <vt:lpstr>Organization tree components</vt:lpstr>
      <vt:lpstr>Organization tree components</vt:lpstr>
      <vt:lpstr>Organization tree components</vt:lpstr>
      <vt:lpstr>Organization tree components</vt:lpstr>
      <vt:lpstr>Roles hierarchy JSON</vt:lpstr>
      <vt:lpstr>Roles hierarchy JSON</vt:lpstr>
      <vt:lpstr>Org Creation &amp; Assign Permission On Thing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</cp:revision>
  <dcterms:created xsi:type="dcterms:W3CDTF">2020-08-18T11:28:26Z</dcterms:created>
  <dcterms:modified xsi:type="dcterms:W3CDTF">2020-09-25T05:20:39Z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0x01010047250C02F3FD8D43B0579E80A9F154A8</vt:lpwstr>
  </property>
</Properties>
</file>