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7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4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1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8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0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2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6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Borough-Boundaries/tqmj-j8zm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5FDF14-FE65-4E8A-B802-F1301756C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46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F77EC-2640-499E-960D-FCD854150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Launch a New French Restaurant</a:t>
            </a:r>
            <a:endParaRPr lang="en-IN" sz="54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982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6CB5-7680-4C66-B512-46D7016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in one of the famous Cities of the world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3836-5A26-4795-A37F-EED4D60D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2108201"/>
            <a:ext cx="10407535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 New York, is one of the most linguistically diverse city in the world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 French Cuisine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is a heavenly amalgamation of culture, tradition, sophistication and, perhaps above all, a love for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food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. The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French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look beyond the ingredients and techniques that go into creating a rich blend of flavors. And is one of the popular cuisines in the world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222222"/>
              </a:solidFill>
              <a:latin typeface="Robot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Roboto"/>
              </a:rPr>
              <a:t>The two thing put together could create a magic for the people and an immense profitable venture for a businessman.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90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4838-33F0-4738-BC6C-C378B3A6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0306"/>
          </a:xfrm>
        </p:spPr>
        <p:txBody>
          <a:bodyPr/>
          <a:lstStyle/>
          <a:p>
            <a:r>
              <a:rPr lang="en-US" dirty="0"/>
              <a:t>Data Acquisition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0634-27DE-4945-BE7B-4770EF62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636"/>
            <a:ext cx="10058400" cy="3760891"/>
          </a:xfrm>
        </p:spPr>
        <p:txBody>
          <a:bodyPr>
            <a:normAutofit/>
          </a:bodyPr>
          <a:lstStyle/>
          <a:p>
            <a:r>
              <a:rPr lang="en-US" b="1" dirty="0"/>
              <a:t>Data</a:t>
            </a:r>
          </a:p>
          <a:p>
            <a:pPr lvl="1"/>
            <a:r>
              <a:rPr lang="en-US" dirty="0"/>
              <a:t>Data source : </a:t>
            </a:r>
            <a:r>
              <a:rPr lang="en-US" u="sng" dirty="0">
                <a:hlinkClick r:id="rId2"/>
              </a:rPr>
              <a:t>https://cocl.us/new_york_dataset</a:t>
            </a:r>
            <a:r>
              <a:rPr lang="en-US" u="sng" dirty="0"/>
              <a:t> - </a:t>
            </a:r>
            <a:r>
              <a:rPr lang="en-US" dirty="0"/>
              <a:t>contains list Boroughs, Neighborhoods along with their latitude and longitude. This data set contains the required information. And we will use this data set to explore various neighborhoods of new </a:t>
            </a:r>
            <a:r>
              <a:rPr lang="en-US" dirty="0" err="1"/>
              <a:t>york</a:t>
            </a:r>
            <a:r>
              <a:rPr lang="en-US" dirty="0"/>
              <a:t> city.</a:t>
            </a:r>
          </a:p>
          <a:p>
            <a:pPr lvl="1"/>
            <a:r>
              <a:rPr lang="en-US" dirty="0"/>
              <a:t>Data source : </a:t>
            </a:r>
            <a:r>
              <a:rPr lang="en-US" dirty="0" err="1"/>
              <a:t>Fousquare</a:t>
            </a:r>
            <a:r>
              <a:rPr lang="en-US" dirty="0"/>
              <a:t> API – By using this </a:t>
            </a:r>
            <a:r>
              <a:rPr lang="en-US" dirty="0" err="1"/>
              <a:t>api</a:t>
            </a:r>
            <a:r>
              <a:rPr lang="en-US" dirty="0"/>
              <a:t> we will get all the venues in each neighborhood. We can filter these venues to get only French </a:t>
            </a:r>
            <a:r>
              <a:rPr lang="en-US" dirty="0" err="1"/>
              <a:t>Resturants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source : </a:t>
            </a:r>
            <a:r>
              <a:rPr lang="en-US" u="sng" dirty="0">
                <a:hlinkClick r:id="rId3"/>
              </a:rPr>
              <a:t>https://data.cityofnewyork.us/City-Government/Borough-Boundaries/tqmj-j8zm</a:t>
            </a:r>
            <a:r>
              <a:rPr lang="en-US" u="sng" dirty="0"/>
              <a:t> - </a:t>
            </a:r>
            <a:r>
              <a:rPr lang="en-US" dirty="0"/>
              <a:t>By using this geo space data we will get the New </a:t>
            </a:r>
            <a:r>
              <a:rPr lang="en-US" dirty="0" err="1"/>
              <a:t>york</a:t>
            </a:r>
            <a:r>
              <a:rPr lang="en-US" dirty="0"/>
              <a:t> Borough boundaries that will help us visualize choropleth map.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87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E5BD69-FF75-49CD-8AEE-BABA3CB9925E}"/>
              </a:ext>
            </a:extLst>
          </p:cNvPr>
          <p:cNvGrpSpPr/>
          <p:nvPr/>
        </p:nvGrpSpPr>
        <p:grpSpPr>
          <a:xfrm>
            <a:off x="237693" y="1364674"/>
            <a:ext cx="11716614" cy="3733799"/>
            <a:chOff x="318655" y="99662"/>
            <a:chExt cx="11716614" cy="416753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58E6B1B-8416-467E-B8D3-629B96AAE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55" y="99662"/>
              <a:ext cx="5898904" cy="4167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86AAE33-2E57-4958-A69C-D000458DB7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6364" y="99662"/>
              <a:ext cx="5898905" cy="4167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392C844B-35F9-4149-A4C4-57486E37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80" y="189623"/>
            <a:ext cx="10058400" cy="849470"/>
          </a:xfrm>
        </p:spPr>
        <p:txBody>
          <a:bodyPr/>
          <a:lstStyle/>
          <a:p>
            <a:r>
              <a:rPr lang="en-US" dirty="0"/>
              <a:t>Exploring Ideal Location</a:t>
            </a:r>
            <a:endParaRPr lang="en-I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1B2CC4-FF25-4D07-97A4-B320F2EF5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79" y="5098472"/>
            <a:ext cx="11040775" cy="900545"/>
          </a:xfrm>
        </p:spPr>
        <p:txBody>
          <a:bodyPr/>
          <a:lstStyle/>
          <a:p>
            <a:r>
              <a:rPr lang="en-US" dirty="0"/>
              <a:t>There are two ideal location Staten Island and Bronx, but we will go with Bronx as the population is quite large and along with it , the </a:t>
            </a:r>
            <a:r>
              <a:rPr lang="en-US"/>
              <a:t>profitablility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60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F8E698-30A2-4280-9874-96A051D2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595" y="1511708"/>
            <a:ext cx="5375561" cy="4524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133E29-DD91-410D-B2CB-E213A6823852}"/>
              </a:ext>
            </a:extLst>
          </p:cNvPr>
          <p:cNvSpPr txBox="1"/>
          <p:nvPr/>
        </p:nvSpPr>
        <p:spPr>
          <a:xfrm>
            <a:off x="762001" y="1516268"/>
            <a:ext cx="4419602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 Single French restaurant in an entire borough with a Rating of 7.5 , 13 likes and 7 tips. It looks as if there is not much justice done to the French Cuisine. We could see an opportunity to bring a class to this neighborhood which might turn out to be a profitable venture.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87EBCC-8E2E-497F-AF8D-B50B4FFA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86604"/>
            <a:ext cx="10393679" cy="1001870"/>
          </a:xfrm>
        </p:spPr>
        <p:txBody>
          <a:bodyPr/>
          <a:lstStyle/>
          <a:p>
            <a:r>
              <a:rPr lang="en-US" dirty="0"/>
              <a:t>Map for possible locations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76788-48B0-4273-A5EC-3A3D89F41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511708"/>
            <a:ext cx="8104908" cy="886292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509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34FD-3353-4AC9-A3D6-B7D939C7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CD9A97-89DC-46DD-8480-6025E67A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2108201"/>
            <a:ext cx="10861963" cy="2768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Bronx is the 3</a:t>
            </a:r>
            <a:r>
              <a:rPr lang="en-US" baseline="30000" dirty="0"/>
              <a:t>rd</a:t>
            </a:r>
            <a:r>
              <a:rPr lang="en-US" dirty="0"/>
              <a:t> most densely population borough in New York. It has 52 neighborhoods, of which only 1 has a French restaurant. We have 51 places to explore and set up a restaurant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quality of the new restaurant might even decide the future for a franchisee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6905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RightStep">
      <a:dk1>
        <a:srgbClr val="000000"/>
      </a:dk1>
      <a:lt1>
        <a:srgbClr val="FFFFFF"/>
      </a:lt1>
      <a:dk2>
        <a:srgbClr val="41242E"/>
      </a:dk2>
      <a:lt2>
        <a:srgbClr val="E2E8E3"/>
      </a:lt2>
      <a:accent1>
        <a:srgbClr val="C34DA6"/>
      </a:accent1>
      <a:accent2>
        <a:srgbClr val="B13B63"/>
      </a:accent2>
      <a:accent3>
        <a:srgbClr val="C3564D"/>
      </a:accent3>
      <a:accent4>
        <a:srgbClr val="B1753B"/>
      </a:accent4>
      <a:accent5>
        <a:srgbClr val="AFA545"/>
      </a:accent5>
      <a:accent6>
        <a:srgbClr val="88AE3A"/>
      </a:accent6>
      <a:hlink>
        <a:srgbClr val="5572C6"/>
      </a:hlink>
      <a:folHlink>
        <a:srgbClr val="7F7F7F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</vt:lpstr>
      <vt:lpstr>Calibri</vt:lpstr>
      <vt:lpstr>News Gothic MT</vt:lpstr>
      <vt:lpstr>Roboto</vt:lpstr>
      <vt:lpstr>Wingdings</vt:lpstr>
      <vt:lpstr>RetrospectVTI</vt:lpstr>
      <vt:lpstr>Launch a New French Restaurant</vt:lpstr>
      <vt:lpstr>Restaurant in one of the famous Cities of the world</vt:lpstr>
      <vt:lpstr>Data Acquisition</vt:lpstr>
      <vt:lpstr>Exploring Ideal Location</vt:lpstr>
      <vt:lpstr>Map for possible locations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 a New French Restaurant</dc:title>
  <dc:creator>benso</dc:creator>
  <cp:lastModifiedBy>benso</cp:lastModifiedBy>
  <cp:revision>12</cp:revision>
  <dcterms:created xsi:type="dcterms:W3CDTF">2019-11-30T17:51:35Z</dcterms:created>
  <dcterms:modified xsi:type="dcterms:W3CDTF">2019-11-30T18:45:09Z</dcterms:modified>
</cp:coreProperties>
</file>