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785D-D81A-9D2F-49E5-087A70C8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D1810-96D4-7B2E-DC43-C89730E8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A93F-C9D1-5159-D9E3-709386D4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0BD8D-2B33-A247-9AC7-D6253C89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BF8B-50CE-3A70-8D44-1774FC3B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2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D142-69E5-5399-44EB-5309263D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9C559-BCEB-29AF-60AA-CA1F03CFC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0F8B-11DC-47A7-EB7E-634A026B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1A77-83F8-985A-7A25-9C580139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FB754-F9E9-0D95-EA5B-5D0EDE3F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D59B3-FCDF-87CC-1DD8-346C8D3C4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347CE-8FE5-7381-1564-459206E3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8EF-587C-B941-4D75-625A22A2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38B4-BBFD-5D6D-FCCB-A0F4FB2F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5A74-F061-A3B8-0C54-832100D4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0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6668-91F2-962D-61BE-DF3D54C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4E28-90CD-F315-F831-9A22C5D1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860F-325C-17EF-B572-26CC7B81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2B6C-1488-9828-3718-20B38511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84FB-6073-4F76-3F9E-F42F7749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65B5-3D0C-648D-41C6-911D9231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A4F95-6798-BFEA-27EA-781CCF4F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7DB3-8A67-5A7C-E7AF-A69C1ADA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AD69-95FC-8D4A-1C20-92F69082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348CA-B54D-F1BB-C0A1-834079E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7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5D85-666C-4ACB-F13B-C5B1FF24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FC26-1C3B-1A04-7763-B6FFA6626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EF842-FE72-563B-980B-44D2BFBF2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F4C36-1E1E-7869-B20F-0DDD4985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62849-7951-2922-A8C9-FDC8007A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6B5C-AE2D-7B47-C139-0E74538F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DCA1-A0ED-8EE2-5A33-842F670C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65BAC-5508-0062-1A86-6B975466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64BC4-B86D-8C00-15D7-BDA28A6E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5254F-9967-00E9-884F-585AD59F9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3B6BC-E33A-3B81-1275-971B4EF7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70EBA-02AF-8930-8F53-CA5FCBDC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69F70-E17E-969D-D4EF-6473D384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1432E-4427-ECEE-3E51-6E966E41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9677-882D-CB1A-DBDC-1B2FCAF0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92819-1E27-0D05-E262-0439ECB8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55F3A-0A07-DCB6-CA94-45860724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CE20B-994A-2EDB-2C45-9BE941DD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0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9878A-CFC7-E137-CD84-D576BFD2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6AA41-3288-FED3-BCB6-62755209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67A0-E24E-2BF0-5951-FAED297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8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5DF-A6AB-E4A5-03BB-047739E2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E183-DAFF-472B-9F4B-3C2F8429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62B5-1247-2895-0CA9-F7AC2FEE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F8414-47DB-4655-14D6-8010EACD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BF394-CBAA-CBC7-F147-46D82787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B6BFC-D836-DAD3-ACBD-7C460E60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6707-7E6F-ADE3-3B67-F7B8DFB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D0456-A3BA-73DE-88B8-9279E4DBE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F0423-1571-3449-A541-D630F819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5D10C-FB8F-E1C0-4AD3-83FD3D6F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A3F7-35D2-1E67-BF2F-115D3D25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6BE43-C0A8-911E-22C9-CF3F0348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9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CE6A4-D9CF-A46A-89B7-312C75F7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162A8-CD7A-5531-514D-7F8806308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1EA2-D4F2-34AC-F9A6-4A8B5E681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995E-C27E-46A6-9F18-DBBFE136D8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B7F6-E07A-DAA0-7C30-327CA9DCA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134A-5857-E8D5-BC55-ADFD27145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D8BA-C997-495E-B65C-372BE07A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1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spberry Pi 3 Model B+">
            <a:extLst>
              <a:ext uri="{FF2B5EF4-FFF2-40B4-BE49-F238E27FC236}">
                <a16:creationId xmlns:a16="http://schemas.microsoft.com/office/drawing/2014/main" id="{589EA6D7-F039-2F75-FF61-FED6D7B54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3" y="0"/>
            <a:ext cx="2526863" cy="324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EF897F-8EE4-F564-3A79-D0BE0D63EFCE}"/>
              </a:ext>
            </a:extLst>
          </p:cNvPr>
          <p:cNvSpPr txBox="1"/>
          <p:nvPr/>
        </p:nvSpPr>
        <p:spPr>
          <a:xfrm>
            <a:off x="1001596" y="578840"/>
            <a:ext cx="172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Raspberry pi 3</a:t>
            </a:r>
          </a:p>
        </p:txBody>
      </p:sp>
      <p:pic>
        <p:nvPicPr>
          <p:cNvPr id="1028" name="Picture 4" descr="Pi HQ (High Quality) Camera &amp; C-/CS- Mount Lenses - Raspberry Pi | Mouser">
            <a:extLst>
              <a:ext uri="{FF2B5EF4-FFF2-40B4-BE49-F238E27FC236}">
                <a16:creationId xmlns:a16="http://schemas.microsoft.com/office/drawing/2014/main" id="{4ABAAD52-489C-48BA-12B1-83D10E270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33" y="3780289"/>
            <a:ext cx="2642183" cy="15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deo - Melopero Electronics">
            <a:extLst>
              <a:ext uri="{FF2B5EF4-FFF2-40B4-BE49-F238E27FC236}">
                <a16:creationId xmlns:a16="http://schemas.microsoft.com/office/drawing/2014/main" id="{60D681DA-8C57-22C9-FF77-14E58A2C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77" y="296697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y laptops without logo and branding? | Laptopwithlinux.com">
            <a:extLst>
              <a:ext uri="{FF2B5EF4-FFF2-40B4-BE49-F238E27FC236}">
                <a16:creationId xmlns:a16="http://schemas.microsoft.com/office/drawing/2014/main" id="{B1DA59E6-42B1-E569-BE41-30B3F76C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58" y="1354643"/>
            <a:ext cx="2526863" cy="23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DACB51-FB96-6D6E-B315-AC83D8C2E669}"/>
              </a:ext>
            </a:extLst>
          </p:cNvPr>
          <p:cNvCxnSpPr/>
          <p:nvPr/>
        </p:nvCxnSpPr>
        <p:spPr>
          <a:xfrm>
            <a:off x="1426128" y="2281806"/>
            <a:ext cx="0" cy="18791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9CFB46-41F1-FDB8-F4C2-EFA819E83D74}"/>
              </a:ext>
            </a:extLst>
          </p:cNvPr>
          <p:cNvCxnSpPr/>
          <p:nvPr/>
        </p:nvCxnSpPr>
        <p:spPr>
          <a:xfrm>
            <a:off x="1426128" y="4160939"/>
            <a:ext cx="2097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D8758-4AB1-D024-63F4-A99E13CDD283}"/>
              </a:ext>
            </a:extLst>
          </p:cNvPr>
          <p:cNvCxnSpPr/>
          <p:nvPr/>
        </p:nvCxnSpPr>
        <p:spPr>
          <a:xfrm>
            <a:off x="914400" y="2281806"/>
            <a:ext cx="0" cy="5956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133FE6-F96F-0792-9648-742757A0D4E0}"/>
              </a:ext>
            </a:extLst>
          </p:cNvPr>
          <p:cNvCxnSpPr/>
          <p:nvPr/>
        </p:nvCxnSpPr>
        <p:spPr>
          <a:xfrm>
            <a:off x="914400" y="2877424"/>
            <a:ext cx="788565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C10965-6FAE-B35B-2BAC-907EA3F9FEA1}"/>
              </a:ext>
            </a:extLst>
          </p:cNvPr>
          <p:cNvCxnSpPr>
            <a:cxnSpLocks/>
          </p:cNvCxnSpPr>
          <p:nvPr/>
        </p:nvCxnSpPr>
        <p:spPr>
          <a:xfrm flipH="1">
            <a:off x="963653" y="4395723"/>
            <a:ext cx="6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849716-448C-BD7D-B507-B4E85698FEF7}"/>
              </a:ext>
            </a:extLst>
          </p:cNvPr>
          <p:cNvCxnSpPr/>
          <p:nvPr/>
        </p:nvCxnSpPr>
        <p:spPr>
          <a:xfrm flipV="1">
            <a:off x="963653" y="3028426"/>
            <a:ext cx="0" cy="13672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E63827-547F-7FD5-5DB8-F6F13C46466B}"/>
              </a:ext>
            </a:extLst>
          </p:cNvPr>
          <p:cNvCxnSpPr>
            <a:cxnSpLocks/>
          </p:cNvCxnSpPr>
          <p:nvPr/>
        </p:nvCxnSpPr>
        <p:spPr>
          <a:xfrm>
            <a:off x="963653" y="3028426"/>
            <a:ext cx="75511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6" name="Picture 12" descr="32GB MicroSD + Adaptor Sandisk | Sandisk 32 GB MicroSDHC Micro SD Card,  Class 4 | 123-1040 | RS Components">
            <a:extLst>
              <a:ext uri="{FF2B5EF4-FFF2-40B4-BE49-F238E27FC236}">
                <a16:creationId xmlns:a16="http://schemas.microsoft.com/office/drawing/2014/main" id="{B68B4242-055F-149A-E88A-2B8B89274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2" y="95250"/>
            <a:ext cx="582147" cy="48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B16DB6-0D62-877A-F457-352067525935}"/>
              </a:ext>
            </a:extLst>
          </p:cNvPr>
          <p:cNvCxnSpPr>
            <a:cxnSpLocks/>
          </p:cNvCxnSpPr>
          <p:nvPr/>
        </p:nvCxnSpPr>
        <p:spPr>
          <a:xfrm>
            <a:off x="293822" y="494950"/>
            <a:ext cx="0" cy="10150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D3149D-A0B0-BE3D-B16E-CA6CE2014E1A}"/>
              </a:ext>
            </a:extLst>
          </p:cNvPr>
          <p:cNvCxnSpPr/>
          <p:nvPr/>
        </p:nvCxnSpPr>
        <p:spPr>
          <a:xfrm>
            <a:off x="293822" y="1510018"/>
            <a:ext cx="4110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82B2B-3235-CB2D-4EEC-CDA3185EB508}"/>
              </a:ext>
            </a:extLst>
          </p:cNvPr>
          <p:cNvCxnSpPr/>
          <p:nvPr/>
        </p:nvCxnSpPr>
        <p:spPr>
          <a:xfrm>
            <a:off x="7139031" y="5125673"/>
            <a:ext cx="0" cy="698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FD2C9-F76D-5252-D1E2-951C6B7DCD92}"/>
              </a:ext>
            </a:extLst>
          </p:cNvPr>
          <p:cNvCxnSpPr/>
          <p:nvPr/>
        </p:nvCxnSpPr>
        <p:spPr>
          <a:xfrm flipH="1">
            <a:off x="5578679" y="5824473"/>
            <a:ext cx="156874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016728-A071-1BCF-E5A4-639F99755A36}"/>
              </a:ext>
            </a:extLst>
          </p:cNvPr>
          <p:cNvCxnSpPr/>
          <p:nvPr/>
        </p:nvCxnSpPr>
        <p:spPr>
          <a:xfrm flipV="1">
            <a:off x="5578679" y="2579615"/>
            <a:ext cx="0" cy="32448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1A29B4-FA55-D7CE-2CB4-35001C3EE88E}"/>
              </a:ext>
            </a:extLst>
          </p:cNvPr>
          <p:cNvCxnSpPr/>
          <p:nvPr/>
        </p:nvCxnSpPr>
        <p:spPr>
          <a:xfrm flipH="1">
            <a:off x="1865662" y="2579615"/>
            <a:ext cx="371301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A5C27B-6027-5F53-444F-87EB698F4387}"/>
              </a:ext>
            </a:extLst>
          </p:cNvPr>
          <p:cNvCxnSpPr/>
          <p:nvPr/>
        </p:nvCxnSpPr>
        <p:spPr>
          <a:xfrm flipV="1">
            <a:off x="1851774" y="2214694"/>
            <a:ext cx="0" cy="3649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3F646E5-CBB0-044D-806F-568741D6E31F}"/>
              </a:ext>
            </a:extLst>
          </p:cNvPr>
          <p:cNvSpPr txBox="1"/>
          <p:nvPr/>
        </p:nvSpPr>
        <p:spPr>
          <a:xfrm>
            <a:off x="766704" y="130213"/>
            <a:ext cx="109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SD card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3F4A5-B4F8-4879-3E53-A9EDC2684064}"/>
              </a:ext>
            </a:extLst>
          </p:cNvPr>
          <p:cNvSpPr txBox="1"/>
          <p:nvPr/>
        </p:nvSpPr>
        <p:spPr>
          <a:xfrm>
            <a:off x="1886024" y="5290407"/>
            <a:ext cx="246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Raspberry pi display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755D13-C146-C8F9-B4A0-5DFA880BD6E2}"/>
              </a:ext>
            </a:extLst>
          </p:cNvPr>
          <p:cNvSpPr txBox="1"/>
          <p:nvPr/>
        </p:nvSpPr>
        <p:spPr>
          <a:xfrm>
            <a:off x="9253057" y="1400961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Laptop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53B7AF-66D0-F6DE-E94A-0565CFA375BF}"/>
              </a:ext>
            </a:extLst>
          </p:cNvPr>
          <p:cNvSpPr txBox="1"/>
          <p:nvPr/>
        </p:nvSpPr>
        <p:spPr>
          <a:xfrm>
            <a:off x="5706468" y="3445779"/>
            <a:ext cx="422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Raspberry pi high quality camera with lens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71CE98-89CE-971A-19A5-93578185471C}"/>
              </a:ext>
            </a:extLst>
          </p:cNvPr>
          <p:cNvSpPr txBox="1"/>
          <p:nvPr/>
        </p:nvSpPr>
        <p:spPr>
          <a:xfrm>
            <a:off x="3392078" y="2275406"/>
            <a:ext cx="130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CSI cable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4C94BF-891C-4D04-A908-A27CB3F33B3F}"/>
              </a:ext>
            </a:extLst>
          </p:cNvPr>
          <p:cNvSpPr txBox="1"/>
          <p:nvPr/>
        </p:nvSpPr>
        <p:spPr>
          <a:xfrm>
            <a:off x="1385585" y="3103711"/>
            <a:ext cx="134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HDMI cable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0C405E-4B2B-7C3E-13AB-13E737422532}"/>
              </a:ext>
            </a:extLst>
          </p:cNvPr>
          <p:cNvSpPr txBox="1"/>
          <p:nvPr/>
        </p:nvSpPr>
        <p:spPr>
          <a:xfrm>
            <a:off x="6291743" y="2460072"/>
            <a:ext cx="196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Power supply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9CF04-DC39-6B70-4169-3229CC4BDFE4}"/>
              </a:ext>
            </a:extLst>
          </p:cNvPr>
          <p:cNvSpPr txBox="1"/>
          <p:nvPr/>
        </p:nvSpPr>
        <p:spPr>
          <a:xfrm rot="16200000">
            <a:off x="6767" y="3569409"/>
            <a:ext cx="14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Power supply</a:t>
            </a:r>
          </a:p>
        </p:txBody>
      </p:sp>
    </p:spTree>
    <p:extLst>
      <p:ext uri="{BB962C8B-B14F-4D97-AF65-F5344CB8AC3E}">
        <p14:creationId xmlns:p14="http://schemas.microsoft.com/office/powerpoint/2010/main" val="309696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NIVETHITHA S</dc:creator>
  <cp:lastModifiedBy>NIVETHITHA S</cp:lastModifiedBy>
  <cp:revision>1</cp:revision>
  <dcterms:created xsi:type="dcterms:W3CDTF">2025-03-11T17:32:06Z</dcterms:created>
  <dcterms:modified xsi:type="dcterms:W3CDTF">2025-03-11T17:32:18Z</dcterms:modified>
</cp:coreProperties>
</file>