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zure Container Services from CloudShell of Az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Azure Container Services from CloudShell of Azure</a:t>
            </a:r>
          </a:p>
        </p:txBody>
      </p:sp>
      <p:sp>
        <p:nvSpPr>
          <p:cNvPr id="120" name="CodeSizzl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CodeSizzler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8-03-29 at 7.11.35 AM.png" descr="Screen Shot 2018-03-29 at 7.11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06879"/>
            <a:ext cx="13004800" cy="6339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//Delete the contain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//Delete the container </a:t>
            </a: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$az container delete —name myfirstaci —resource-group aci-test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8-03-29 at 7.21.52 AM.png" descr="Screen Shot 2018-03-29 at 7.21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3642"/>
            <a:ext cx="13004800" cy="7666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ep - 1: Login to the Azure Port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3000"/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3000"/>
            </a:pPr>
            <a:r>
              <a:rPr b="1"/>
              <a:t>Step - 1: </a:t>
            </a:r>
            <a:r>
              <a:t>Login to the Azure Portal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/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3000"/>
            </a:pPr>
            <a:r>
              <a:rPr b="1"/>
              <a:t>Step - 2: </a:t>
            </a:r>
            <a:r>
              <a:t>Open the cloud shell from Azure using Linux (Bash) environment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/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3000"/>
            </a:pPr>
            <a:r>
              <a:rPr b="1"/>
              <a:t>Step - 3:</a:t>
            </a:r>
            <a:r>
              <a:t> Run the below commands now: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//Create a resource group on your azure accou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//Create a resource group on your azure account</a:t>
            </a: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</a:t>
            </a:r>
            <a:r>
              <a:rPr b="1"/>
              <a:t>az group create —name ACI-test —location southeastasia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creen Shot 2018-03-29 at 6.56.55 AM.png" descr="Screen Shot 2018-03-29 at 6.56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0" y="2791673"/>
            <a:ext cx="12103101" cy="379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//Create a container on azure with pi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//Create a container on azure with pip</a:t>
            </a: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$az container create —name myfirstaci —image microsoft/ &lt; aci-helloworld —resource-group aci-test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8-03-29 at 7.08.32 AM.png" descr="Screen Shot 2018-03-29 at 7.08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1466"/>
            <a:ext cx="13004800" cy="6434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8-03-29 at 7.09.03 AM.png" descr="Screen Shot 2018-03-29 at 7.09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32141"/>
            <a:ext cx="13004800" cy="348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//Check the container statu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//Check the container status</a:t>
            </a: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$az container show —name myfirstaci —resource-group aci-test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creen Shot 2018-03-29 at 7.11.23 AM.png" descr="Screen Shot 2018-03-29 at 7.11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1885950"/>
            <a:ext cx="11493500" cy="598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