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1" r:id="rId10"/>
    <p:sldId id="16140630" r:id="rId11"/>
    <p:sldId id="16140629" r:id="rId12"/>
    <p:sldId id="1614062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8644" y="4549460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: Darla Hari babu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Bapatla Engineering college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B.Tech (Data Science)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775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https://github.com/babudarla143/Steganography-AICT.git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https://github.com/babudarla143/Steganography-AICT/blob/master/README.md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https://stegopy-j7wp82arhftrtejpwkqpp8.streamlit.app/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/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170" y="1391285"/>
            <a:ext cx="9611995" cy="44697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06320" y="2038350"/>
            <a:ext cx="6862445" cy="4432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1391285"/>
            <a:ext cx="10095230" cy="4469765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88590" y="1908810"/>
            <a:ext cx="6452235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2673</Words>
  <Application>WPS Presentation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ui-sans-serif</vt:lpstr>
      <vt:lpstr>Franklin Gothic Demi</vt:lpstr>
      <vt:lpstr>Microsoft YaHei</vt:lpstr>
      <vt:lpstr>Arial Unicode MS</vt:lpstr>
      <vt:lpstr>Franklin Gothic Book</vt:lpstr>
      <vt:lpstr>Calibri</vt:lpstr>
      <vt:lpstr>Segoe Print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harib</cp:lastModifiedBy>
  <cp:revision>33</cp:revision>
  <dcterms:created xsi:type="dcterms:W3CDTF">2021-05-26T16:50:00Z</dcterms:created>
  <dcterms:modified xsi:type="dcterms:W3CDTF">2025-02-16T12:16:33Z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CE08DCA4BF4B40429C6CD4EB4775C43E</vt:lpwstr>
  </property>
  <property fmtid="{D5CDD505-2E9C-101B-9397-08002B2CF9AE}" pid="4" name="KSOProductBuildVer">
    <vt:lpwstr>1033-11.2.0.11537</vt:lpwstr>
  </property>
</Properties>
</file>