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p:cViewPr varScale="1">
        <p:scale>
          <a:sx n="91" d="100"/>
          <a:sy n="91" d="100"/>
        </p:scale>
        <p:origin x="528" y="6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PERFORMANCE</a:t>
            </a:r>
            <a:r>
              <a:rPr lang="en-IN" baseline="0"/>
              <a:t> ANALYSIS</a:t>
            </a:r>
            <a:endParaRPr lang="en-I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361-4A85-ADCD-3610EC66424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361-4A85-ADCD-3610EC66424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361-4A85-ADCD-3610EC66424F}"/>
            </c:ext>
          </c:extLst>
        </c:ser>
        <c:dLbls>
          <c:showLegendKey val="0"/>
          <c:showVal val="0"/>
          <c:showCatName val="0"/>
          <c:showSerName val="0"/>
          <c:showPercent val="0"/>
          <c:showBubbleSize val="0"/>
        </c:dLbls>
        <c:gapWidth val="219"/>
        <c:overlap val="-27"/>
        <c:axId val="1118828271"/>
        <c:axId val="1118897487"/>
      </c:barChart>
      <c:catAx>
        <c:axId val="1118828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8897487"/>
        <c:crosses val="autoZero"/>
        <c:auto val="1"/>
        <c:lblAlgn val="ctr"/>
        <c:lblOffset val="100"/>
        <c:noMultiLvlLbl val="0"/>
      </c:catAx>
      <c:valAx>
        <c:axId val="1118897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8828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NAME:BABU.S</a:t>
            </a:r>
          </a:p>
          <a:p>
            <a:r>
              <a:rPr lang="en-US" sz="2400" dirty="0"/>
              <a:t>REGISTER NO:422200195</a:t>
            </a:r>
          </a:p>
          <a:p>
            <a:r>
              <a:rPr lang="en-US" sz="2400" dirty="0"/>
              <a:t>DEPARTMENT:B.COM(INFORMATION SYSTEM MANAGEMENT)</a:t>
            </a:r>
          </a:p>
          <a:p>
            <a:r>
              <a:rPr lang="en-US" sz="2400" dirty="0"/>
              <a:t>COLLEGE:ANNAI VIOLET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IN" sz="4800" b="1" spc="5" dirty="0">
                <a:latin typeface="Trebuchet MS"/>
                <a:cs typeface="Trebuchet MS"/>
              </a:rPr>
              <a:t>  </a:t>
            </a:r>
            <a:endParaRPr sz="4800" dirty="0">
              <a:latin typeface="Trebuchet MS"/>
              <a:cs typeface="Trebuchet MS"/>
            </a:endParaRPr>
          </a:p>
        </p:txBody>
      </p:sp>
      <p:sp>
        <p:nvSpPr>
          <p:cNvPr id="14" name="object 3"/>
          <p:cNvSpPr/>
          <p:nvPr/>
        </p:nvSpPr>
        <p:spPr>
          <a:xfrm>
            <a:off x="686182" y="914400"/>
            <a:ext cx="8991218" cy="59436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r>
              <a:rPr lang="en-IN" sz="2400" dirty="0"/>
              <a:t>Charts:</a:t>
            </a:r>
          </a:p>
          <a:p>
            <a:pPr marL="342900" indent="-342900">
              <a:buFont typeface="Arial" panose="020B0604020202020204" pitchFamily="34" charset="0"/>
              <a:buChar char="•"/>
            </a:pPr>
            <a:r>
              <a:rPr lang="en-IN" sz="2400" dirty="0"/>
              <a:t>Purpose: To visualize the data in easily interpretable format, making trends and patterns more apparent.</a:t>
            </a:r>
          </a:p>
          <a:p>
            <a:pPr marL="342900" indent="-342900">
              <a:buFont typeface="Arial" panose="020B0604020202020204" pitchFamily="34" charset="0"/>
              <a:buChar char="•"/>
            </a:pPr>
            <a:r>
              <a:rPr lang="en-IN" sz="2400" dirty="0"/>
              <a:t>Implementation: Various types of charts(</a:t>
            </a:r>
            <a:r>
              <a:rPr lang="en-IN" sz="2400" dirty="0" err="1"/>
              <a:t>eg</a:t>
            </a:r>
            <a:r>
              <a:rPr lang="en-IN" sz="2400" dirty="0"/>
              <a:t>.,bar charts ,line charts , pie charts)will be created based on the pivot table outputs . for instance ,a line chart could show the trend of an employee’s productivity over time, while a bar chart could compare performance across different departments.</a:t>
            </a:r>
          </a:p>
          <a:p>
            <a:r>
              <a:rPr lang="en-IN" sz="2400" dirty="0"/>
              <a:t>Conditional Formatting :</a:t>
            </a:r>
          </a:p>
          <a:p>
            <a:pPr marL="342900" indent="-342900">
              <a:buFont typeface="Arial" panose="020B0604020202020204" pitchFamily="34" charset="0"/>
              <a:buChar char="•"/>
            </a:pPr>
            <a:r>
              <a:rPr lang="en-IN" sz="2400" dirty="0"/>
              <a:t> Purpose :To highlight specific data points that meet certain conditions , making it easier to spot trends ,outliers ,or areas of concern.</a:t>
            </a:r>
          </a:p>
          <a:p>
            <a:pPr marL="342900" indent="-342900">
              <a:buFont typeface="Arial" panose="020B0604020202020204" pitchFamily="34" charset="0"/>
              <a:buChar char="•"/>
            </a:pPr>
            <a:r>
              <a:rPr lang="en-IN" sz="2400" dirty="0"/>
              <a:t>Implementation: Conditional formatting will be applied to cells based on rules , such as highlighting cells in red if an employee’s performance falls below a certain threshold ,or in green if targets are exceeded . </a:t>
            </a:r>
          </a:p>
          <a:p>
            <a:pPr marL="342900" indent="-342900">
              <a:buFont typeface="Arial" panose="020B0604020202020204" pitchFamily="34" charset="0"/>
              <a:buChar char="•"/>
            </a:pP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B25906D-C0C1-E86D-7153-F3AF2908884D}"/>
              </a:ext>
            </a:extLst>
          </p:cNvPr>
          <p:cNvGraphicFramePr/>
          <p:nvPr>
            <p:extLst>
              <p:ext uri="{D42A27DB-BD31-4B8C-83A1-F6EECF244321}">
                <p14:modId xmlns:p14="http://schemas.microsoft.com/office/powerpoint/2010/main" val="1882417705"/>
              </p:ext>
            </p:extLst>
          </p:nvPr>
        </p:nvGraphicFramePr>
        <p:xfrm>
          <a:off x="1295401" y="1447799"/>
          <a:ext cx="8001000" cy="41910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385444"/>
            <a:ext cx="8236268" cy="5170646"/>
          </a:xfrm>
        </p:spPr>
        <p:txBody>
          <a:bodyPr/>
          <a:lstStyle/>
          <a:p>
            <a:r>
              <a:rPr lang="en-US" dirty="0">
                <a:latin typeface="Times New Roman" panose="02020603050405020304" pitchFamily="18" charset="0"/>
                <a:cs typeface="Times New Roman" panose="02020603050405020304" pitchFamily="18" charset="0"/>
              </a:rPr>
              <a:t>Conclusion</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The ” Employee Performance Analysis Using Excel” project provides a robust and user friendly solution for evaluating and managing employee performance .By leveraging Excel’s powerful tools-such as filtering, pivot tables ,charts , and conditional formatting-the project transforms raw performance data in to actionable insights . The resulting interactive dashboards and customizable reports empower managers to make data driven decisions , optimize workforce productivity, and faster continuous  improvement across the organization . This solution not only streamlines performance management but also offer’s a cost effective, scalable approach to enhancing overall organization efficiency.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2100" y="1731157"/>
            <a:ext cx="6334125" cy="3257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400" dirty="0"/>
              <a:t>Employees performance analysis Using excel involves Evaluating and measuring an Employees work effectiveness and efficiency based on key performance indicator . This data is then analyzed using excels functions and tools such as pivot tables ,chats, and conditional formatting, to identify patterns ,strengths and areas for improvement.</a:t>
            </a:r>
            <a:endParaRPr sz="2400"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533400" y="1507808"/>
            <a:ext cx="7086600" cy="481679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object 6">
            <a:extLst>
              <a:ext uri="{FF2B5EF4-FFF2-40B4-BE49-F238E27FC236}">
                <a16:creationId xmlns:a16="http://schemas.microsoft.com/office/drawing/2014/main" id="{C274D1D4-B985-BB17-17F8-FAEBDE5AFB4D}"/>
              </a:ext>
            </a:extLst>
          </p:cNvPr>
          <p:cNvSpPr/>
          <p:nvPr/>
        </p:nvSpPr>
        <p:spPr>
          <a:xfrm rot="10800000">
            <a:off x="685800" y="6028372"/>
            <a:ext cx="7086600" cy="4486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2" name="object 6">
            <a:extLst>
              <a:ext uri="{FF2B5EF4-FFF2-40B4-BE49-F238E27FC236}">
                <a16:creationId xmlns:a16="http://schemas.microsoft.com/office/drawing/2014/main" id="{C8083443-6B9E-FCCB-7383-6A9539C62B69}"/>
              </a:ext>
            </a:extLst>
          </p:cNvPr>
          <p:cNvSpPr/>
          <p:nvPr/>
        </p:nvSpPr>
        <p:spPr>
          <a:xfrm>
            <a:off x="609600" y="1873952"/>
            <a:ext cx="7086600" cy="34762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800" dirty="0"/>
              <a:t>The project “employee performance analysis Using excel “aims to systemically evaluate employee productivity and effectiveness by leverage analytics tools .the project will involve collecting and organizing performance data such as task completion rates ,accuracy and records. The final delivery will include a detailed report and virtual.</a:t>
            </a: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23900" y="1942465"/>
            <a:ext cx="7010400" cy="3943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sz="3200" dirty="0"/>
              <a:t>•Organization</a:t>
            </a:r>
          </a:p>
          <a:p>
            <a:r>
              <a:rPr lang="en-IN" sz="3200" dirty="0"/>
              <a:t>•Employee manager</a:t>
            </a:r>
          </a:p>
          <a:p>
            <a:r>
              <a:rPr lang="en-IN" sz="3200" dirty="0"/>
              <a:t> •HRM</a:t>
            </a: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819400" y="1827417"/>
            <a:ext cx="6095999" cy="47720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400" dirty="0"/>
              <a:t>Data insight Enables managers to make informed decisions Based on Accurate real time performance data. Improve efficient the Data collection and analysis the process. Better performance analysis helps in recognition of Performance in Addressing the Under Performance analysis the unlimited data.</a:t>
            </a:r>
            <a:endParaRPr sz="2400"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76200"/>
            <a:ext cx="10681335" cy="7105174"/>
          </a:xfrm>
        </p:spPr>
        <p:txBody>
          <a:bodyPr/>
          <a:lstStyle/>
          <a:p>
            <a:r>
              <a:rPr lang="en-IN" dirty="0"/>
              <a:t>Dataset Description</a:t>
            </a:r>
            <a:br>
              <a:rPr lang="en-IN" dirty="0"/>
            </a:br>
            <a:r>
              <a:rPr lang="en-IN" sz="2400" b="0" dirty="0"/>
              <a:t>1.Employee ID: Unique identifier for each employee in the organization.</a:t>
            </a:r>
            <a:br>
              <a:rPr lang="en-IN" sz="2400" b="0" dirty="0"/>
            </a:br>
            <a:r>
              <a:rPr lang="en-IN" sz="2400" b="0" dirty="0"/>
              <a:t>2.First Name : The first name of the employee.</a:t>
            </a:r>
            <a:br>
              <a:rPr lang="en-IN" sz="2400" b="0" dirty="0"/>
            </a:br>
            <a:r>
              <a:rPr lang="en-IN" sz="2400" b="0" dirty="0"/>
              <a:t>3.Last Name : The last name of the employee.</a:t>
            </a:r>
            <a:br>
              <a:rPr lang="en-IN" sz="2400" b="0" dirty="0"/>
            </a:br>
            <a:r>
              <a:rPr lang="en-IN" sz="2400" b="0" dirty="0"/>
              <a:t>4.Email:The email address associated with the employee’s communication within the organization.</a:t>
            </a:r>
            <a:br>
              <a:rPr lang="en-IN" sz="2400" b="0" dirty="0"/>
            </a:br>
            <a:r>
              <a:rPr lang="en-IN" sz="2400" b="0" dirty="0"/>
              <a:t>5.Businee unit :The specific business unit or department to which thee employee belongs.</a:t>
            </a:r>
            <a:br>
              <a:rPr lang="en-IN" sz="2400" b="0" dirty="0"/>
            </a:br>
            <a:r>
              <a:rPr lang="en-IN" sz="2400" b="0" dirty="0"/>
              <a:t>6.State : The stet or region where the employee is located.</a:t>
            </a:r>
            <a:br>
              <a:rPr lang="en-IN" sz="2400" b="0" dirty="0"/>
            </a:br>
            <a:r>
              <a:rPr lang="en-IN" sz="2400" b="0" dirty="0"/>
              <a:t>7.Jod Function : A brief description of the employee’s primary job function or role.</a:t>
            </a:r>
            <a:br>
              <a:rPr lang="en-IN" sz="2400" b="0" dirty="0"/>
            </a:br>
            <a:r>
              <a:rPr lang="en-IN" sz="2400" b="0" dirty="0"/>
              <a:t>8.General : A code representing the gender of the employee.</a:t>
            </a:r>
            <a:br>
              <a:rPr lang="en-IN" sz="2400" b="0" dirty="0"/>
            </a:br>
            <a:r>
              <a:rPr lang="en-IN" sz="2400" b="0" dirty="0"/>
              <a:t>(</a:t>
            </a:r>
            <a:r>
              <a:rPr lang="en-IN" sz="2400" b="0" dirty="0" err="1"/>
              <a:t>eg</a:t>
            </a:r>
            <a:r>
              <a:rPr lang="en-IN" sz="2400" b="0" dirty="0"/>
              <a:t>.,M for Male , F for Female ,N for Non-binary)</a:t>
            </a:r>
            <a:br>
              <a:rPr lang="en-IN" sz="2400" b="0" dirty="0"/>
            </a:br>
            <a:r>
              <a:rPr lang="en-IN" sz="2400" b="0" dirty="0"/>
              <a:t>9.Performance score :A score indicating the employee’s performance level</a:t>
            </a:r>
            <a:br>
              <a:rPr lang="en-IN" sz="2400" b="0" dirty="0"/>
            </a:br>
            <a:r>
              <a:rPr lang="en-IN" sz="2400" b="0" dirty="0"/>
              <a:t>(</a:t>
            </a:r>
            <a:r>
              <a:rPr lang="en-IN" sz="2400" b="0" dirty="0" err="1"/>
              <a:t>eg</a:t>
            </a:r>
            <a:r>
              <a:rPr lang="en-IN" sz="2400" b="0" dirty="0"/>
              <a:t> ., Excellent ,Satisfactory ,Needs improvement).</a:t>
            </a:r>
            <a:br>
              <a:rPr lang="en-IN" sz="2400" b="0" dirty="0"/>
            </a:br>
            <a:r>
              <a:rPr lang="en-IN" sz="2400" b="0" dirty="0"/>
              <a:t>10.Current Employee Rating: The current rating or evaluation of the employee’s overall performance.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2438400" y="1447800"/>
            <a:ext cx="7372350" cy="475526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marL="342900" indent="-342900">
              <a:buFont typeface="Arial" panose="020B0604020202020204" pitchFamily="34" charset="0"/>
              <a:buChar char="•"/>
            </a:pPr>
            <a:r>
              <a:rPr lang="en-IN" sz="2400" dirty="0"/>
              <a:t>Predictive Analytics: Integrating predictive models to forecast future performance trends based on historical data , giving managers a proactive approach to workforce planning.</a:t>
            </a:r>
          </a:p>
          <a:p>
            <a:pPr marL="342900" indent="-342900">
              <a:buFont typeface="Arial" panose="020B0604020202020204" pitchFamily="34" charset="0"/>
              <a:buChar char="•"/>
            </a:pPr>
            <a:r>
              <a:rPr lang="en-IN" sz="2400" dirty="0"/>
              <a:t>Automated Alerts : The tool can be set up to send automated alerts for critical performance issues , ensuring that managers are immediately notified when attention is needed.</a:t>
            </a:r>
            <a:endParaRPr sz="2400"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6199" y="3343223"/>
            <a:ext cx="2209800"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TotalTime>
  <Words>744</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1.Employee ID: Unique identifier for each employee in the organization. 2.First Name : The first name of the employee. 3.Last Name : The last name of the employee. 4.Email:The email address associated with the employee’s communication within the organization. 5.Businee unit :The specific business unit or department to which thee employee belongs. 6.State : The stet or region where the employee is located. 7.Jod Function : A brief description of the employee’s primary job function or role. 8.General : A code representing the gender of the employee. (eg.,M for Male , F for Female ,N for Non-binary) 9.Performance score :A score indicating the employee’s performance level (eg ., Excellent ,Satisfactory ,Needs improvement). 10.Current Employee Rating: The current rating or evaluation of the employee’s overall performance.</vt:lpstr>
      <vt:lpstr>THE "WOW" IN OUR SOLUTION</vt:lpstr>
      <vt:lpstr>PowerPoint Presentation</vt:lpstr>
      <vt:lpstr>RESULTS</vt:lpstr>
      <vt:lpstr>Conclusion                      The ” Employee Performance Analysis Using Excel” project provides a robust and user friendly solution for evaluating and managing employee performance .By leveraging Excel’s powerful tools-such as filtering, pivot tables ,charts , and conditional formatting-the project transforms raw performance data in to actionable insights . The resulting interactive dashboards and customizable reports empower managers to make data driven decisions , optimize workforce productivity, and faster continuous  improvement across the organization . This solution not only streamlines performance management but also offer’s a cost effective, scalable approach to enhancing overall organization efficiency.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Kowsalya Kowsalya</cp:lastModifiedBy>
  <cp:revision>15</cp:revision>
  <dcterms:created xsi:type="dcterms:W3CDTF">2024-03-29T15:07:22Z</dcterms:created>
  <dcterms:modified xsi:type="dcterms:W3CDTF">2024-10-05T07:29:59Z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