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62" r:id="rId4"/>
    <p:sldId id="263" r:id="rId5"/>
    <p:sldId id="274" r:id="rId6"/>
    <p:sldId id="257" r:id="rId7"/>
    <p:sldId id="259" r:id="rId8"/>
    <p:sldId id="260" r:id="rId9"/>
    <p:sldId id="264" r:id="rId10"/>
    <p:sldId id="258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8" r:id="rId42"/>
    <p:sldId id="303" r:id="rId43"/>
    <p:sldId id="304" r:id="rId44"/>
    <p:sldId id="299" r:id="rId45"/>
    <p:sldId id="305" r:id="rId46"/>
    <p:sldId id="300" r:id="rId47"/>
    <p:sldId id="301" r:id="rId48"/>
    <p:sldId id="306" r:id="rId49"/>
    <p:sldId id="30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B7FDD-3738-4FE6-8EDD-D168B32C85B4}" type="doc">
      <dgm:prSet loTypeId="urn:microsoft.com/office/officeart/2005/8/layout/hierarchy1" loCatId="hierarchy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34FA88-56D4-4178-9329-F3445E27A540}">
      <dgm:prSet phldrT="[Text]" custT="1"/>
      <dgm:spPr/>
      <dgm:t>
        <a:bodyPr/>
        <a:lstStyle/>
        <a:p>
          <a:r>
            <a:rPr lang="en-US" sz="1400" dirty="0" smtClean="0"/>
            <a:t>Collection</a:t>
          </a:r>
          <a:endParaRPr lang="en-US" sz="1400" dirty="0"/>
        </a:p>
      </dgm:t>
    </dgm:pt>
    <dgm:pt modelId="{260D35B8-5AAC-47F2-8F7D-561C120DFE67}" type="parTrans" cxnId="{05792F62-DF7D-460E-8D90-9ADD080D3683}">
      <dgm:prSet/>
      <dgm:spPr/>
      <dgm:t>
        <a:bodyPr/>
        <a:lstStyle/>
        <a:p>
          <a:endParaRPr lang="en-US"/>
        </a:p>
      </dgm:t>
    </dgm:pt>
    <dgm:pt modelId="{C7EB706A-1881-4B66-B9DC-7E02EF90CCB7}" type="sibTrans" cxnId="{05792F62-DF7D-460E-8D90-9ADD080D3683}">
      <dgm:prSet/>
      <dgm:spPr/>
      <dgm:t>
        <a:bodyPr/>
        <a:lstStyle/>
        <a:p>
          <a:endParaRPr lang="en-US"/>
        </a:p>
      </dgm:t>
    </dgm:pt>
    <dgm:pt modelId="{AFCC4BCA-663A-46B4-9031-040D0CAC8444}">
      <dgm:prSet phldrT="[Text]" custT="1"/>
      <dgm:spPr/>
      <dgm:t>
        <a:bodyPr/>
        <a:lstStyle/>
        <a:p>
          <a:r>
            <a:rPr lang="en-US" sz="1600" dirty="0" smtClean="0"/>
            <a:t>List</a:t>
          </a:r>
          <a:endParaRPr lang="en-US" sz="1600" dirty="0"/>
        </a:p>
      </dgm:t>
    </dgm:pt>
    <dgm:pt modelId="{424F81A0-198C-4FE0-9CFD-0826BF875C3E}" type="parTrans" cxnId="{83F7F890-FE2F-47DD-BB3C-DDA5EDF2C1AC}">
      <dgm:prSet/>
      <dgm:spPr/>
      <dgm:t>
        <a:bodyPr/>
        <a:lstStyle/>
        <a:p>
          <a:endParaRPr lang="en-US"/>
        </a:p>
      </dgm:t>
    </dgm:pt>
    <dgm:pt modelId="{1F2004AC-1778-4005-82E4-C85A5D3F5638}" type="sibTrans" cxnId="{83F7F890-FE2F-47DD-BB3C-DDA5EDF2C1AC}">
      <dgm:prSet/>
      <dgm:spPr/>
      <dgm:t>
        <a:bodyPr/>
        <a:lstStyle/>
        <a:p>
          <a:endParaRPr lang="en-US"/>
        </a:p>
      </dgm:t>
    </dgm:pt>
    <dgm:pt modelId="{8B8044DD-7F45-47BC-B8E0-34CE6816E4B8}">
      <dgm:prSet phldrT="[Text]" custT="1"/>
      <dgm:spPr/>
      <dgm:t>
        <a:bodyPr/>
        <a:lstStyle/>
        <a:p>
          <a:r>
            <a:rPr lang="en-US" sz="1600" dirty="0" smtClean="0"/>
            <a:t>ArrayList</a:t>
          </a:r>
          <a:endParaRPr lang="en-US" sz="1600" dirty="0"/>
        </a:p>
      </dgm:t>
    </dgm:pt>
    <dgm:pt modelId="{3B5DDE2F-EB83-452B-9445-34A633521FC0}" type="parTrans" cxnId="{7C9C682F-4230-4B16-BBC9-710F24D43E96}">
      <dgm:prSet/>
      <dgm:spPr/>
      <dgm:t>
        <a:bodyPr/>
        <a:lstStyle/>
        <a:p>
          <a:endParaRPr lang="en-US"/>
        </a:p>
      </dgm:t>
    </dgm:pt>
    <dgm:pt modelId="{35C578C3-7FB0-436E-8E66-135B841A514B}" type="sibTrans" cxnId="{7C9C682F-4230-4B16-BBC9-710F24D43E96}">
      <dgm:prSet/>
      <dgm:spPr/>
      <dgm:t>
        <a:bodyPr/>
        <a:lstStyle/>
        <a:p>
          <a:endParaRPr lang="en-US"/>
        </a:p>
      </dgm:t>
    </dgm:pt>
    <dgm:pt modelId="{A5751FE5-F7A3-4079-B661-1E9902A72D52}">
      <dgm:prSet phldrT="[Text]" custT="1"/>
      <dgm:spPr/>
      <dgm:t>
        <a:bodyPr/>
        <a:lstStyle/>
        <a:p>
          <a:r>
            <a:rPr lang="en-US" sz="1600" dirty="0" smtClean="0"/>
            <a:t>LinkedList</a:t>
          </a:r>
          <a:endParaRPr lang="en-US" sz="1600" dirty="0"/>
        </a:p>
      </dgm:t>
    </dgm:pt>
    <dgm:pt modelId="{EB589BD9-E81F-49A7-828D-E6F249CE870F}" type="parTrans" cxnId="{304F26B6-077E-4066-A8B2-F35E7A4E9AC2}">
      <dgm:prSet/>
      <dgm:spPr/>
      <dgm:t>
        <a:bodyPr/>
        <a:lstStyle/>
        <a:p>
          <a:endParaRPr lang="en-US"/>
        </a:p>
      </dgm:t>
    </dgm:pt>
    <dgm:pt modelId="{2423F26B-66AA-4F47-B1B8-D420A5B08E98}" type="sibTrans" cxnId="{304F26B6-077E-4066-A8B2-F35E7A4E9AC2}">
      <dgm:prSet/>
      <dgm:spPr/>
      <dgm:t>
        <a:bodyPr/>
        <a:lstStyle/>
        <a:p>
          <a:endParaRPr lang="en-US"/>
        </a:p>
      </dgm:t>
    </dgm:pt>
    <dgm:pt modelId="{8F0AA329-F55D-4546-B64E-5D116BF963F7}">
      <dgm:prSet phldrT="[Text]" custT="1"/>
      <dgm:spPr/>
      <dgm:t>
        <a:bodyPr/>
        <a:lstStyle/>
        <a:p>
          <a:r>
            <a:rPr lang="en-US" sz="1600" dirty="0" smtClean="0"/>
            <a:t>Set</a:t>
          </a:r>
          <a:endParaRPr lang="en-US" sz="1600" dirty="0"/>
        </a:p>
      </dgm:t>
    </dgm:pt>
    <dgm:pt modelId="{99D31D1D-E1C5-4F55-873F-6A09F7E7DCB4}" type="parTrans" cxnId="{EF5DF829-1AFA-4395-85B5-4D08B1955807}">
      <dgm:prSet/>
      <dgm:spPr/>
      <dgm:t>
        <a:bodyPr/>
        <a:lstStyle/>
        <a:p>
          <a:endParaRPr lang="en-US"/>
        </a:p>
      </dgm:t>
    </dgm:pt>
    <dgm:pt modelId="{DE1DAF6F-9370-4D07-8E1F-9BBB66F0F676}" type="sibTrans" cxnId="{EF5DF829-1AFA-4395-85B5-4D08B1955807}">
      <dgm:prSet/>
      <dgm:spPr/>
      <dgm:t>
        <a:bodyPr/>
        <a:lstStyle/>
        <a:p>
          <a:endParaRPr lang="en-US"/>
        </a:p>
      </dgm:t>
    </dgm:pt>
    <dgm:pt modelId="{F11FDCBB-E3FD-4CC2-8B9B-23E7CBA051E2}">
      <dgm:prSet phldrT="[Text]" custT="1"/>
      <dgm:spPr/>
      <dgm:t>
        <a:bodyPr/>
        <a:lstStyle/>
        <a:p>
          <a:r>
            <a:rPr lang="en-US" sz="1600" dirty="0" err="1" smtClean="0"/>
            <a:t>HashSet</a:t>
          </a:r>
          <a:endParaRPr lang="en-US" sz="1600" dirty="0"/>
        </a:p>
      </dgm:t>
    </dgm:pt>
    <dgm:pt modelId="{48A83356-D8EA-47DD-9F00-5CA83B6CE658}" type="parTrans" cxnId="{D33FEFD1-5038-4027-80C6-849C46BCB0D9}">
      <dgm:prSet/>
      <dgm:spPr/>
      <dgm:t>
        <a:bodyPr/>
        <a:lstStyle/>
        <a:p>
          <a:endParaRPr lang="en-US"/>
        </a:p>
      </dgm:t>
    </dgm:pt>
    <dgm:pt modelId="{0747DA12-FBD3-40E7-BAD6-BE99FA6553E7}" type="sibTrans" cxnId="{D33FEFD1-5038-4027-80C6-849C46BCB0D9}">
      <dgm:prSet/>
      <dgm:spPr/>
      <dgm:t>
        <a:bodyPr/>
        <a:lstStyle/>
        <a:p>
          <a:endParaRPr lang="en-US"/>
        </a:p>
      </dgm:t>
    </dgm:pt>
    <dgm:pt modelId="{4FBA0DDD-09B7-4A1B-AA81-050C05EE6EEA}">
      <dgm:prSet phldrT="[Text]" custT="1"/>
      <dgm:spPr/>
      <dgm:t>
        <a:bodyPr/>
        <a:lstStyle/>
        <a:p>
          <a:r>
            <a:rPr lang="en-US" sz="1600" dirty="0" smtClean="0"/>
            <a:t>SortedSet</a:t>
          </a:r>
          <a:endParaRPr lang="en-US" sz="1600" dirty="0"/>
        </a:p>
      </dgm:t>
    </dgm:pt>
    <dgm:pt modelId="{2865A520-0378-4AC9-9EB1-7A62B1DF765D}" type="parTrans" cxnId="{220B2B3B-FD08-4673-A41E-0C23001763A4}">
      <dgm:prSet/>
      <dgm:spPr/>
      <dgm:t>
        <a:bodyPr/>
        <a:lstStyle/>
        <a:p>
          <a:endParaRPr lang="en-US"/>
        </a:p>
      </dgm:t>
    </dgm:pt>
    <dgm:pt modelId="{979607B9-7F3D-49F2-AD6E-E9E2E91D7503}" type="sibTrans" cxnId="{220B2B3B-FD08-4673-A41E-0C23001763A4}">
      <dgm:prSet/>
      <dgm:spPr/>
      <dgm:t>
        <a:bodyPr/>
        <a:lstStyle/>
        <a:p>
          <a:endParaRPr lang="en-US"/>
        </a:p>
      </dgm:t>
    </dgm:pt>
    <dgm:pt modelId="{F56AB879-C232-4E95-BFEC-0C930239ECDB}">
      <dgm:prSet phldrT="[Text]" custT="1"/>
      <dgm:spPr/>
      <dgm:t>
        <a:bodyPr/>
        <a:lstStyle/>
        <a:p>
          <a:r>
            <a:rPr lang="en-US" sz="1600" dirty="0" smtClean="0"/>
            <a:t>Vector</a:t>
          </a:r>
          <a:endParaRPr lang="en-US" sz="1600" dirty="0"/>
        </a:p>
      </dgm:t>
    </dgm:pt>
    <dgm:pt modelId="{0CC41252-4ADD-4BAC-862E-512A206A154F}" type="parTrans" cxnId="{B973C1A7-EE92-4DBE-9DD2-5EA23983CF19}">
      <dgm:prSet/>
      <dgm:spPr/>
      <dgm:t>
        <a:bodyPr/>
        <a:lstStyle/>
        <a:p>
          <a:endParaRPr lang="en-US"/>
        </a:p>
      </dgm:t>
    </dgm:pt>
    <dgm:pt modelId="{E0B714A3-6E40-4FE7-A27E-F1BE01DA2E05}" type="sibTrans" cxnId="{B973C1A7-EE92-4DBE-9DD2-5EA23983CF19}">
      <dgm:prSet/>
      <dgm:spPr/>
      <dgm:t>
        <a:bodyPr/>
        <a:lstStyle/>
        <a:p>
          <a:endParaRPr lang="en-US"/>
        </a:p>
      </dgm:t>
    </dgm:pt>
    <dgm:pt modelId="{94A9C09D-2C2B-4AE4-84DA-B9B62576EEDE}">
      <dgm:prSet phldrT="[Text]" custT="1"/>
      <dgm:spPr/>
      <dgm:t>
        <a:bodyPr/>
        <a:lstStyle/>
        <a:p>
          <a:r>
            <a:rPr lang="en-US" sz="1600" dirty="0" smtClean="0"/>
            <a:t>Stack</a:t>
          </a:r>
          <a:endParaRPr lang="en-US" sz="1600" dirty="0"/>
        </a:p>
      </dgm:t>
    </dgm:pt>
    <dgm:pt modelId="{A9579091-B6D0-488D-9A3B-A5873CC700A9}" type="parTrans" cxnId="{AB6C2912-B99D-4204-BBFC-3162E520AE74}">
      <dgm:prSet/>
      <dgm:spPr/>
      <dgm:t>
        <a:bodyPr/>
        <a:lstStyle/>
        <a:p>
          <a:endParaRPr lang="en-US"/>
        </a:p>
      </dgm:t>
    </dgm:pt>
    <dgm:pt modelId="{150AAC23-C495-479D-A7B7-48D9FF808136}" type="sibTrans" cxnId="{AB6C2912-B99D-4204-BBFC-3162E520AE74}">
      <dgm:prSet/>
      <dgm:spPr/>
      <dgm:t>
        <a:bodyPr/>
        <a:lstStyle/>
        <a:p>
          <a:endParaRPr lang="en-US"/>
        </a:p>
      </dgm:t>
    </dgm:pt>
    <dgm:pt modelId="{E14677A2-B748-4BE8-8A90-966F9AF90808}">
      <dgm:prSet phldrT="[Text]" custT="1"/>
      <dgm:spPr/>
      <dgm:t>
        <a:bodyPr/>
        <a:lstStyle/>
        <a:p>
          <a:r>
            <a:rPr lang="en-US" sz="1400" dirty="0" smtClean="0"/>
            <a:t>NavigableSet</a:t>
          </a:r>
          <a:endParaRPr lang="en-US" sz="1400" dirty="0"/>
        </a:p>
      </dgm:t>
    </dgm:pt>
    <dgm:pt modelId="{EDEA2689-BB4F-4BBD-9966-FA32DBEDC341}" type="parTrans" cxnId="{A517C4A6-2AF6-4734-B347-AA4AB399D214}">
      <dgm:prSet/>
      <dgm:spPr/>
      <dgm:t>
        <a:bodyPr/>
        <a:lstStyle/>
        <a:p>
          <a:endParaRPr lang="en-US"/>
        </a:p>
      </dgm:t>
    </dgm:pt>
    <dgm:pt modelId="{49F382CE-104D-48B5-8EA0-D09A24C30067}" type="sibTrans" cxnId="{A517C4A6-2AF6-4734-B347-AA4AB399D214}">
      <dgm:prSet/>
      <dgm:spPr/>
      <dgm:t>
        <a:bodyPr/>
        <a:lstStyle/>
        <a:p>
          <a:endParaRPr lang="en-US"/>
        </a:p>
      </dgm:t>
    </dgm:pt>
    <dgm:pt modelId="{50878E13-58CE-48C1-85DF-3F172DE47FD2}">
      <dgm:prSet phldrT="[Text]" custT="1"/>
      <dgm:spPr/>
      <dgm:t>
        <a:bodyPr/>
        <a:lstStyle/>
        <a:p>
          <a:r>
            <a:rPr lang="en-US" sz="1200" dirty="0" smtClean="0"/>
            <a:t>LinkedHashSet</a:t>
          </a:r>
          <a:endParaRPr lang="en-US" sz="1200" dirty="0"/>
        </a:p>
      </dgm:t>
    </dgm:pt>
    <dgm:pt modelId="{4D7E12B3-EA43-4FA9-AE62-56CF47EF29BB}" type="parTrans" cxnId="{4F7AC37F-DC34-4B78-A899-530DA5B8E8B8}">
      <dgm:prSet/>
      <dgm:spPr/>
      <dgm:t>
        <a:bodyPr/>
        <a:lstStyle/>
        <a:p>
          <a:endParaRPr lang="en-US"/>
        </a:p>
      </dgm:t>
    </dgm:pt>
    <dgm:pt modelId="{1B61E953-F1A0-4A52-9118-01FB2B2945FF}" type="sibTrans" cxnId="{4F7AC37F-DC34-4B78-A899-530DA5B8E8B8}">
      <dgm:prSet/>
      <dgm:spPr/>
      <dgm:t>
        <a:bodyPr/>
        <a:lstStyle/>
        <a:p>
          <a:endParaRPr lang="en-US"/>
        </a:p>
      </dgm:t>
    </dgm:pt>
    <dgm:pt modelId="{5B181447-790E-4E0A-AE52-25C3FF45E2E2}">
      <dgm:prSet phldrT="[Text]" custT="1"/>
      <dgm:spPr/>
      <dgm:t>
        <a:bodyPr/>
        <a:lstStyle/>
        <a:p>
          <a:r>
            <a:rPr lang="en-US" sz="1600" dirty="0" smtClean="0"/>
            <a:t>TreeSet</a:t>
          </a:r>
          <a:endParaRPr lang="en-US" sz="1600" dirty="0"/>
        </a:p>
      </dgm:t>
    </dgm:pt>
    <dgm:pt modelId="{59C355F0-97E8-4E05-825A-75299995BF47}" type="parTrans" cxnId="{87CFB9F7-F7C0-41BC-95D5-467723D81E12}">
      <dgm:prSet/>
      <dgm:spPr/>
      <dgm:t>
        <a:bodyPr/>
        <a:lstStyle/>
        <a:p>
          <a:endParaRPr lang="en-US"/>
        </a:p>
      </dgm:t>
    </dgm:pt>
    <dgm:pt modelId="{C5AB2EF8-062B-4BBF-AF20-82F90C93178F}" type="sibTrans" cxnId="{87CFB9F7-F7C0-41BC-95D5-467723D81E12}">
      <dgm:prSet/>
      <dgm:spPr/>
      <dgm:t>
        <a:bodyPr/>
        <a:lstStyle/>
        <a:p>
          <a:endParaRPr lang="en-US"/>
        </a:p>
      </dgm:t>
    </dgm:pt>
    <dgm:pt modelId="{8FCEE3B2-B1B9-4938-821E-932CB499C0CE}">
      <dgm:prSet phldrT="[Text]" custT="1"/>
      <dgm:spPr/>
      <dgm:t>
        <a:bodyPr/>
        <a:lstStyle/>
        <a:p>
          <a:r>
            <a:rPr lang="en-US" sz="1600" dirty="0" smtClean="0"/>
            <a:t>Queue</a:t>
          </a:r>
          <a:endParaRPr lang="en-US" sz="1600" dirty="0"/>
        </a:p>
      </dgm:t>
    </dgm:pt>
    <dgm:pt modelId="{B811C241-AE09-4444-B67E-E979A22CA8A3}" type="parTrans" cxnId="{79CDE1BB-6D97-451B-8DC4-C44729628287}">
      <dgm:prSet/>
      <dgm:spPr/>
      <dgm:t>
        <a:bodyPr/>
        <a:lstStyle/>
        <a:p>
          <a:endParaRPr lang="en-US"/>
        </a:p>
      </dgm:t>
    </dgm:pt>
    <dgm:pt modelId="{99AE4CC9-3C66-4FB3-A5FE-933FECBF6BFB}" type="sibTrans" cxnId="{79CDE1BB-6D97-451B-8DC4-C44729628287}">
      <dgm:prSet/>
      <dgm:spPr/>
      <dgm:t>
        <a:bodyPr/>
        <a:lstStyle/>
        <a:p>
          <a:endParaRPr lang="en-US"/>
        </a:p>
      </dgm:t>
    </dgm:pt>
    <dgm:pt modelId="{F561B994-F3D8-4AC2-B4BA-E2DD6D201075}">
      <dgm:prSet phldrT="[Text]" custT="1"/>
      <dgm:spPr/>
      <dgm:t>
        <a:bodyPr/>
        <a:lstStyle/>
        <a:p>
          <a:r>
            <a:rPr lang="en-US" sz="1200" dirty="0" smtClean="0"/>
            <a:t>PriorityQueue</a:t>
          </a:r>
          <a:endParaRPr lang="en-US" sz="1200" dirty="0"/>
        </a:p>
      </dgm:t>
    </dgm:pt>
    <dgm:pt modelId="{53764118-5CDF-4F88-9745-72570D7876B7}" type="parTrans" cxnId="{7C7A2EA4-E6D2-443F-ADF8-7BAF90D0900E}">
      <dgm:prSet/>
      <dgm:spPr/>
      <dgm:t>
        <a:bodyPr/>
        <a:lstStyle/>
        <a:p>
          <a:endParaRPr lang="en-US"/>
        </a:p>
      </dgm:t>
    </dgm:pt>
    <dgm:pt modelId="{FB0A9CEC-38FA-4666-AF04-1353F5700332}" type="sibTrans" cxnId="{7C7A2EA4-E6D2-443F-ADF8-7BAF90D0900E}">
      <dgm:prSet/>
      <dgm:spPr/>
      <dgm:t>
        <a:bodyPr/>
        <a:lstStyle/>
        <a:p>
          <a:endParaRPr lang="en-US"/>
        </a:p>
      </dgm:t>
    </dgm:pt>
    <dgm:pt modelId="{DD38402D-0486-4778-9C92-FA967F1DE865}">
      <dgm:prSet phldrT="[Text]" custT="1"/>
      <dgm:spPr/>
      <dgm:t>
        <a:bodyPr/>
        <a:lstStyle/>
        <a:p>
          <a:r>
            <a:rPr lang="en-US" sz="1200" dirty="0" smtClean="0"/>
            <a:t>BlockingQueue</a:t>
          </a:r>
          <a:endParaRPr lang="en-US" sz="1200" dirty="0"/>
        </a:p>
      </dgm:t>
    </dgm:pt>
    <dgm:pt modelId="{D3E66454-9D7A-4B62-830C-54FE1706958F}" type="parTrans" cxnId="{ED24510D-F8F8-4B93-96CD-42AAEBF034F6}">
      <dgm:prSet/>
      <dgm:spPr/>
      <dgm:t>
        <a:bodyPr/>
        <a:lstStyle/>
        <a:p>
          <a:endParaRPr lang="en-US"/>
        </a:p>
      </dgm:t>
    </dgm:pt>
    <dgm:pt modelId="{3FC73CD4-FED5-426D-B481-DA4125859CBF}" type="sibTrans" cxnId="{ED24510D-F8F8-4B93-96CD-42AAEBF034F6}">
      <dgm:prSet/>
      <dgm:spPr/>
      <dgm:t>
        <a:bodyPr/>
        <a:lstStyle/>
        <a:p>
          <a:endParaRPr lang="en-US"/>
        </a:p>
      </dgm:t>
    </dgm:pt>
    <dgm:pt modelId="{092A506F-1859-413E-B7D0-75B06B4055F6}">
      <dgm:prSet phldrT="[Text]" custT="1"/>
      <dgm:spPr/>
      <dgm:t>
        <a:bodyPr/>
        <a:lstStyle/>
        <a:p>
          <a:r>
            <a:rPr lang="en-US" sz="1200" dirty="0" smtClean="0"/>
            <a:t>PriorityBlockingQueue</a:t>
          </a:r>
          <a:endParaRPr lang="en-US" sz="1200" dirty="0"/>
        </a:p>
      </dgm:t>
    </dgm:pt>
    <dgm:pt modelId="{94E029D4-0A7E-4348-A92D-592C4C354242}" type="parTrans" cxnId="{AC9FC9CB-E630-4CF8-A462-62C53F8C595E}">
      <dgm:prSet/>
      <dgm:spPr/>
      <dgm:t>
        <a:bodyPr/>
        <a:lstStyle/>
        <a:p>
          <a:endParaRPr lang="en-US"/>
        </a:p>
      </dgm:t>
    </dgm:pt>
    <dgm:pt modelId="{E30C98EF-8923-47D9-B718-C48B1B8BAB02}" type="sibTrans" cxnId="{AC9FC9CB-E630-4CF8-A462-62C53F8C595E}">
      <dgm:prSet/>
      <dgm:spPr/>
      <dgm:t>
        <a:bodyPr/>
        <a:lstStyle/>
        <a:p>
          <a:endParaRPr lang="en-US"/>
        </a:p>
      </dgm:t>
    </dgm:pt>
    <dgm:pt modelId="{2E72B00E-504E-4E53-8B96-58A9A20C0867}">
      <dgm:prSet phldrT="[Text]" custT="1"/>
      <dgm:spPr/>
      <dgm:t>
        <a:bodyPr/>
        <a:lstStyle/>
        <a:p>
          <a:r>
            <a:rPr lang="en-US" sz="1200" dirty="0" smtClean="0"/>
            <a:t>LinkedBlockingQueue</a:t>
          </a:r>
          <a:endParaRPr lang="en-US" sz="1200" dirty="0"/>
        </a:p>
      </dgm:t>
    </dgm:pt>
    <dgm:pt modelId="{EE9D9C6A-EA50-42C9-B2DE-14CC338B4815}" type="parTrans" cxnId="{05323FBF-4D8D-4806-921B-4588A47E738E}">
      <dgm:prSet/>
      <dgm:spPr/>
      <dgm:t>
        <a:bodyPr/>
        <a:lstStyle/>
        <a:p>
          <a:endParaRPr lang="en-US"/>
        </a:p>
      </dgm:t>
    </dgm:pt>
    <dgm:pt modelId="{B079E3A9-7241-4416-89DA-AA2A577BB445}" type="sibTrans" cxnId="{05323FBF-4D8D-4806-921B-4588A47E738E}">
      <dgm:prSet/>
      <dgm:spPr/>
      <dgm:t>
        <a:bodyPr/>
        <a:lstStyle/>
        <a:p>
          <a:endParaRPr lang="en-US"/>
        </a:p>
      </dgm:t>
    </dgm:pt>
    <dgm:pt modelId="{E61E00FA-7B23-4840-9D51-52D2369F9085}" type="pres">
      <dgm:prSet presAssocID="{11EB7FDD-3738-4FE6-8EDD-D168B32C85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6B06DE-195A-455C-9607-7075D6004825}" type="pres">
      <dgm:prSet presAssocID="{0334FA88-56D4-4178-9329-F3445E27A540}" presName="hierRoot1" presStyleCnt="0"/>
      <dgm:spPr/>
    </dgm:pt>
    <dgm:pt modelId="{461177DF-1BE6-4675-99EF-856D334A768B}" type="pres">
      <dgm:prSet presAssocID="{0334FA88-56D4-4178-9329-F3445E27A540}" presName="composite" presStyleCnt="0"/>
      <dgm:spPr/>
    </dgm:pt>
    <dgm:pt modelId="{F88DDBBE-CC63-4387-88ED-2EBE34D9B041}" type="pres">
      <dgm:prSet presAssocID="{0334FA88-56D4-4178-9329-F3445E27A540}" presName="background" presStyleLbl="node0" presStyleIdx="0" presStyleCnt="1"/>
      <dgm:spPr/>
    </dgm:pt>
    <dgm:pt modelId="{6FDDCC2C-62DA-4983-881F-39F9298EEEB8}" type="pres">
      <dgm:prSet presAssocID="{0334FA88-56D4-4178-9329-F3445E27A540}" presName="text" presStyleLbl="fgAcc0" presStyleIdx="0" presStyleCnt="1" custLinFactNeighborY="-318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EDC79E-78C3-40BF-9A59-B46B79A5CF5F}" type="pres">
      <dgm:prSet presAssocID="{0334FA88-56D4-4178-9329-F3445E27A540}" presName="hierChild2" presStyleCnt="0"/>
      <dgm:spPr/>
    </dgm:pt>
    <dgm:pt modelId="{8FBFBBC8-7168-44A1-BA85-999CC4C0BD58}" type="pres">
      <dgm:prSet presAssocID="{424F81A0-198C-4FE0-9CFD-0826BF875C3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FD152-15AC-41C1-A7C9-BE17A4D89343}" type="pres">
      <dgm:prSet presAssocID="{AFCC4BCA-663A-46B4-9031-040D0CAC8444}" presName="hierRoot2" presStyleCnt="0"/>
      <dgm:spPr/>
    </dgm:pt>
    <dgm:pt modelId="{5B79682D-313A-4F2B-A3BB-DBFA0AE5A21C}" type="pres">
      <dgm:prSet presAssocID="{AFCC4BCA-663A-46B4-9031-040D0CAC8444}" presName="composite2" presStyleCnt="0"/>
      <dgm:spPr/>
    </dgm:pt>
    <dgm:pt modelId="{40E7432F-C9F5-48DF-B608-62E545B5D284}" type="pres">
      <dgm:prSet presAssocID="{AFCC4BCA-663A-46B4-9031-040D0CAC8444}" presName="background2" presStyleLbl="node2" presStyleIdx="0" presStyleCnt="3"/>
      <dgm:spPr/>
    </dgm:pt>
    <dgm:pt modelId="{DDC7BE17-7429-4A3F-BD77-22FE3724355B}" type="pres">
      <dgm:prSet presAssocID="{AFCC4BCA-663A-46B4-9031-040D0CAC8444}" presName="text2" presStyleLbl="fgAcc2" presStyleIdx="0" presStyleCnt="3" custLinFactNeighborX="2616" custLinFactNeighborY="-9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5ACE8-D56A-417C-A605-5B6F361C1055}" type="pres">
      <dgm:prSet presAssocID="{AFCC4BCA-663A-46B4-9031-040D0CAC8444}" presName="hierChild3" presStyleCnt="0"/>
      <dgm:spPr/>
    </dgm:pt>
    <dgm:pt modelId="{F46D26C4-0F80-4499-BE12-A5B9683F74C2}" type="pres">
      <dgm:prSet presAssocID="{3B5DDE2F-EB83-452B-9445-34A633521FC0}" presName="Name17" presStyleLbl="parChTrans1D3" presStyleIdx="0" presStyleCnt="7"/>
      <dgm:spPr/>
      <dgm:t>
        <a:bodyPr/>
        <a:lstStyle/>
        <a:p>
          <a:endParaRPr lang="en-US"/>
        </a:p>
      </dgm:t>
    </dgm:pt>
    <dgm:pt modelId="{AD3BA68D-2D09-4881-AD5B-E48DB28D3B25}" type="pres">
      <dgm:prSet presAssocID="{8B8044DD-7F45-47BC-B8E0-34CE6816E4B8}" presName="hierRoot3" presStyleCnt="0"/>
      <dgm:spPr/>
    </dgm:pt>
    <dgm:pt modelId="{88403AD9-4EE8-4091-91CC-1E259916C28F}" type="pres">
      <dgm:prSet presAssocID="{8B8044DD-7F45-47BC-B8E0-34CE6816E4B8}" presName="composite3" presStyleCnt="0"/>
      <dgm:spPr/>
    </dgm:pt>
    <dgm:pt modelId="{E4D62118-3A03-4152-8C72-A705D504FD09}" type="pres">
      <dgm:prSet presAssocID="{8B8044DD-7F45-47BC-B8E0-34CE6816E4B8}" presName="background3" presStyleLbl="node3" presStyleIdx="0" presStyleCnt="7"/>
      <dgm:spPr/>
    </dgm:pt>
    <dgm:pt modelId="{DF849621-526B-45BD-8FE9-7F9BE7079ED0}" type="pres">
      <dgm:prSet presAssocID="{8B8044DD-7F45-47BC-B8E0-34CE6816E4B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00FF8-D09D-44AF-B898-9C6EDA97B205}" type="pres">
      <dgm:prSet presAssocID="{8B8044DD-7F45-47BC-B8E0-34CE6816E4B8}" presName="hierChild4" presStyleCnt="0"/>
      <dgm:spPr/>
    </dgm:pt>
    <dgm:pt modelId="{E3E88BCA-88FF-45F9-9515-B1D32C0B62B5}" type="pres">
      <dgm:prSet presAssocID="{EB589BD9-E81F-49A7-828D-E6F249CE870F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756C9E9-E7CC-4454-8AE0-60AB056163E7}" type="pres">
      <dgm:prSet presAssocID="{A5751FE5-F7A3-4079-B661-1E9902A72D52}" presName="hierRoot3" presStyleCnt="0"/>
      <dgm:spPr/>
    </dgm:pt>
    <dgm:pt modelId="{8BD8633A-1DE9-4885-AFE7-AEDE6A6804D8}" type="pres">
      <dgm:prSet presAssocID="{A5751FE5-F7A3-4079-B661-1E9902A72D52}" presName="composite3" presStyleCnt="0"/>
      <dgm:spPr/>
    </dgm:pt>
    <dgm:pt modelId="{03723BDF-230E-4AF6-9CE9-1238A3C3DEFC}" type="pres">
      <dgm:prSet presAssocID="{A5751FE5-F7A3-4079-B661-1E9902A72D52}" presName="background3" presStyleLbl="node3" presStyleIdx="1" presStyleCnt="7"/>
      <dgm:spPr/>
    </dgm:pt>
    <dgm:pt modelId="{D439165A-56BB-47AC-B234-45A5D6094BFA}" type="pres">
      <dgm:prSet presAssocID="{A5751FE5-F7A3-4079-B661-1E9902A72D52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47ED8-E4D1-46CB-B0FB-2EE764E74F28}" type="pres">
      <dgm:prSet presAssocID="{A5751FE5-F7A3-4079-B661-1E9902A72D52}" presName="hierChild4" presStyleCnt="0"/>
      <dgm:spPr/>
    </dgm:pt>
    <dgm:pt modelId="{0B70BD03-D0A9-418B-8CD5-3ADD254A3725}" type="pres">
      <dgm:prSet presAssocID="{0CC41252-4ADD-4BAC-862E-512A206A154F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E4461FB-E892-4E79-8274-B7C68204C945}" type="pres">
      <dgm:prSet presAssocID="{F56AB879-C232-4E95-BFEC-0C930239ECDB}" presName="hierRoot3" presStyleCnt="0"/>
      <dgm:spPr/>
    </dgm:pt>
    <dgm:pt modelId="{BAE4899A-5954-4A9E-B5D8-D0C450DF0E19}" type="pres">
      <dgm:prSet presAssocID="{F56AB879-C232-4E95-BFEC-0C930239ECDB}" presName="composite3" presStyleCnt="0"/>
      <dgm:spPr/>
    </dgm:pt>
    <dgm:pt modelId="{D68B8426-CAB5-40ED-998E-6DF901AC4E47}" type="pres">
      <dgm:prSet presAssocID="{F56AB879-C232-4E95-BFEC-0C930239ECDB}" presName="background3" presStyleLbl="node3" presStyleIdx="2" presStyleCnt="7"/>
      <dgm:spPr/>
    </dgm:pt>
    <dgm:pt modelId="{4666BFD1-C704-47BC-AF60-3AA4BB6B3DD2}" type="pres">
      <dgm:prSet presAssocID="{F56AB879-C232-4E95-BFEC-0C930239ECDB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37DBF-EB1F-4948-AD2B-50E80C8707DF}" type="pres">
      <dgm:prSet presAssocID="{F56AB879-C232-4E95-BFEC-0C930239ECDB}" presName="hierChild4" presStyleCnt="0"/>
      <dgm:spPr/>
    </dgm:pt>
    <dgm:pt modelId="{4A82243B-095D-4D8C-9415-6DA049A874D7}" type="pres">
      <dgm:prSet presAssocID="{A9579091-B6D0-488D-9A3B-A5873CC700A9}" presName="Name23" presStyleLbl="parChTrans1D4" presStyleIdx="0" presStyleCnt="6"/>
      <dgm:spPr/>
      <dgm:t>
        <a:bodyPr/>
        <a:lstStyle/>
        <a:p>
          <a:endParaRPr lang="en-US"/>
        </a:p>
      </dgm:t>
    </dgm:pt>
    <dgm:pt modelId="{F362B2B6-4F48-4A1D-AD88-A3E1554B71E5}" type="pres">
      <dgm:prSet presAssocID="{94A9C09D-2C2B-4AE4-84DA-B9B62576EEDE}" presName="hierRoot4" presStyleCnt="0"/>
      <dgm:spPr/>
    </dgm:pt>
    <dgm:pt modelId="{D4B2BAC9-6B73-4D1F-9987-7E878DFE022F}" type="pres">
      <dgm:prSet presAssocID="{94A9C09D-2C2B-4AE4-84DA-B9B62576EEDE}" presName="composite4" presStyleCnt="0"/>
      <dgm:spPr/>
    </dgm:pt>
    <dgm:pt modelId="{DAD02509-1B60-4FB8-89A4-4E0F60FB6B64}" type="pres">
      <dgm:prSet presAssocID="{94A9C09D-2C2B-4AE4-84DA-B9B62576EEDE}" presName="background4" presStyleLbl="node4" presStyleIdx="0" presStyleCnt="6"/>
      <dgm:spPr/>
    </dgm:pt>
    <dgm:pt modelId="{FFE52B7C-CF89-4F7A-841D-4D9F8849CF25}" type="pres">
      <dgm:prSet presAssocID="{94A9C09D-2C2B-4AE4-84DA-B9B62576EEDE}" presName="text4" presStyleLbl="fgAcc4" presStyleIdx="0" presStyleCnt="6" custLinFactNeighborY="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EE745-233E-448C-9FCC-53F6BD8B357A}" type="pres">
      <dgm:prSet presAssocID="{94A9C09D-2C2B-4AE4-84DA-B9B62576EEDE}" presName="hierChild5" presStyleCnt="0"/>
      <dgm:spPr/>
    </dgm:pt>
    <dgm:pt modelId="{3C34EF6D-602A-4A38-9F09-EF01482ADC71}" type="pres">
      <dgm:prSet presAssocID="{99D31D1D-E1C5-4F55-873F-6A09F7E7DCB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4B54416-923B-4E00-9E43-9333F99E3C02}" type="pres">
      <dgm:prSet presAssocID="{8F0AA329-F55D-4546-B64E-5D116BF963F7}" presName="hierRoot2" presStyleCnt="0"/>
      <dgm:spPr/>
    </dgm:pt>
    <dgm:pt modelId="{180E9666-1AA8-49F0-94CB-5D79FEE4E9FD}" type="pres">
      <dgm:prSet presAssocID="{8F0AA329-F55D-4546-B64E-5D116BF963F7}" presName="composite2" presStyleCnt="0"/>
      <dgm:spPr/>
    </dgm:pt>
    <dgm:pt modelId="{7E2F3330-B476-4A18-9656-D75C2696B181}" type="pres">
      <dgm:prSet presAssocID="{8F0AA329-F55D-4546-B64E-5D116BF963F7}" presName="background2" presStyleLbl="node2" presStyleIdx="1" presStyleCnt="3"/>
      <dgm:spPr/>
    </dgm:pt>
    <dgm:pt modelId="{0CC818D3-1953-4CFC-905A-286A20746BD3}" type="pres">
      <dgm:prSet presAssocID="{8F0AA329-F55D-4546-B64E-5D116BF963F7}" presName="text2" presStyleLbl="fgAcc2" presStyleIdx="1" presStyleCnt="3" custLinFactNeighborY="-9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0384E-AF86-44F0-A1D8-497A8EBDEDC0}" type="pres">
      <dgm:prSet presAssocID="{8F0AA329-F55D-4546-B64E-5D116BF963F7}" presName="hierChild3" presStyleCnt="0"/>
      <dgm:spPr/>
    </dgm:pt>
    <dgm:pt modelId="{F42FCD31-4B44-41D1-8AEB-F95A3516449A}" type="pres">
      <dgm:prSet presAssocID="{48A83356-D8EA-47DD-9F00-5CA83B6CE658}" presName="Name17" presStyleLbl="parChTrans1D3" presStyleIdx="3" presStyleCnt="7"/>
      <dgm:spPr/>
      <dgm:t>
        <a:bodyPr/>
        <a:lstStyle/>
        <a:p>
          <a:endParaRPr lang="en-US"/>
        </a:p>
      </dgm:t>
    </dgm:pt>
    <dgm:pt modelId="{C7D7721C-D808-4F8F-87B1-B93DBCABB538}" type="pres">
      <dgm:prSet presAssocID="{F11FDCBB-E3FD-4CC2-8B9B-23E7CBA051E2}" presName="hierRoot3" presStyleCnt="0"/>
      <dgm:spPr/>
    </dgm:pt>
    <dgm:pt modelId="{50BD9A10-F562-419A-A33F-3A0F615BC4EE}" type="pres">
      <dgm:prSet presAssocID="{F11FDCBB-E3FD-4CC2-8B9B-23E7CBA051E2}" presName="composite3" presStyleCnt="0"/>
      <dgm:spPr/>
    </dgm:pt>
    <dgm:pt modelId="{9C73473B-DA1B-4297-A5DA-FEB1EF32C7B3}" type="pres">
      <dgm:prSet presAssocID="{F11FDCBB-E3FD-4CC2-8B9B-23E7CBA051E2}" presName="background3" presStyleLbl="node3" presStyleIdx="3" presStyleCnt="7"/>
      <dgm:spPr/>
    </dgm:pt>
    <dgm:pt modelId="{F0930F2A-5383-41FF-B140-533526833D57}" type="pres">
      <dgm:prSet presAssocID="{F11FDCBB-E3FD-4CC2-8B9B-23E7CBA051E2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30121-241A-4561-A610-241FCC59773A}" type="pres">
      <dgm:prSet presAssocID="{F11FDCBB-E3FD-4CC2-8B9B-23E7CBA051E2}" presName="hierChild4" presStyleCnt="0"/>
      <dgm:spPr/>
    </dgm:pt>
    <dgm:pt modelId="{662577E3-00EF-45A2-B641-3586949FFAD9}" type="pres">
      <dgm:prSet presAssocID="{4D7E12B3-EA43-4FA9-AE62-56CF47EF29BB}" presName="Name23" presStyleLbl="parChTrans1D4" presStyleIdx="1" presStyleCnt="6"/>
      <dgm:spPr/>
      <dgm:t>
        <a:bodyPr/>
        <a:lstStyle/>
        <a:p>
          <a:endParaRPr lang="en-US"/>
        </a:p>
      </dgm:t>
    </dgm:pt>
    <dgm:pt modelId="{F136F851-9F6A-41FE-A4FC-C58071D98F7D}" type="pres">
      <dgm:prSet presAssocID="{50878E13-58CE-48C1-85DF-3F172DE47FD2}" presName="hierRoot4" presStyleCnt="0"/>
      <dgm:spPr/>
    </dgm:pt>
    <dgm:pt modelId="{9229BABE-69AC-4C40-9E2C-7AF6C4B4B8AE}" type="pres">
      <dgm:prSet presAssocID="{50878E13-58CE-48C1-85DF-3F172DE47FD2}" presName="composite4" presStyleCnt="0"/>
      <dgm:spPr/>
    </dgm:pt>
    <dgm:pt modelId="{89FC0C93-11FA-41F4-8F97-DDC653F3389A}" type="pres">
      <dgm:prSet presAssocID="{50878E13-58CE-48C1-85DF-3F172DE47FD2}" presName="background4" presStyleLbl="node4" presStyleIdx="1" presStyleCnt="6"/>
      <dgm:spPr/>
    </dgm:pt>
    <dgm:pt modelId="{D73943E2-9B76-46AE-B485-470F3DEB489B}" type="pres">
      <dgm:prSet presAssocID="{50878E13-58CE-48C1-85DF-3F172DE47FD2}" presName="text4" presStyleLbl="fgAcc4" presStyleIdx="1" presStyleCnt="6" custLinFactNeighborY="4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A220C-EEF3-40E6-B328-E1151B48886F}" type="pres">
      <dgm:prSet presAssocID="{50878E13-58CE-48C1-85DF-3F172DE47FD2}" presName="hierChild5" presStyleCnt="0"/>
      <dgm:spPr/>
    </dgm:pt>
    <dgm:pt modelId="{081D4FAF-6454-44FE-8A51-BFA3E6DDAECE}" type="pres">
      <dgm:prSet presAssocID="{2865A520-0378-4AC9-9EB1-7A62B1DF765D}" presName="Name17" presStyleLbl="parChTrans1D3" presStyleIdx="4" presStyleCnt="7"/>
      <dgm:spPr/>
      <dgm:t>
        <a:bodyPr/>
        <a:lstStyle/>
        <a:p>
          <a:endParaRPr lang="en-US"/>
        </a:p>
      </dgm:t>
    </dgm:pt>
    <dgm:pt modelId="{F011F050-F195-47CC-875B-D21E8DA558C9}" type="pres">
      <dgm:prSet presAssocID="{4FBA0DDD-09B7-4A1B-AA81-050C05EE6EEA}" presName="hierRoot3" presStyleCnt="0"/>
      <dgm:spPr/>
    </dgm:pt>
    <dgm:pt modelId="{A97B04F7-83EA-4E76-AC48-5D314E5D7745}" type="pres">
      <dgm:prSet presAssocID="{4FBA0DDD-09B7-4A1B-AA81-050C05EE6EEA}" presName="composite3" presStyleCnt="0"/>
      <dgm:spPr/>
    </dgm:pt>
    <dgm:pt modelId="{2CA8733E-885F-43D1-A62E-BD71BEB1B1B7}" type="pres">
      <dgm:prSet presAssocID="{4FBA0DDD-09B7-4A1B-AA81-050C05EE6EEA}" presName="background3" presStyleLbl="node3" presStyleIdx="4" presStyleCnt="7"/>
      <dgm:spPr/>
    </dgm:pt>
    <dgm:pt modelId="{95BDF2F4-4955-4D93-A8FB-F28CA424ED52}" type="pres">
      <dgm:prSet presAssocID="{4FBA0DDD-09B7-4A1B-AA81-050C05EE6EE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4A75C-FD63-445E-A16C-8E15B36B707B}" type="pres">
      <dgm:prSet presAssocID="{4FBA0DDD-09B7-4A1B-AA81-050C05EE6EEA}" presName="hierChild4" presStyleCnt="0"/>
      <dgm:spPr/>
    </dgm:pt>
    <dgm:pt modelId="{EC95F3E6-264B-4F16-BD81-1F93F0D8FD70}" type="pres">
      <dgm:prSet presAssocID="{EDEA2689-BB4F-4BBD-9966-FA32DBEDC341}" presName="Name23" presStyleLbl="parChTrans1D4" presStyleIdx="2" presStyleCnt="6"/>
      <dgm:spPr/>
      <dgm:t>
        <a:bodyPr/>
        <a:lstStyle/>
        <a:p>
          <a:endParaRPr lang="en-US"/>
        </a:p>
      </dgm:t>
    </dgm:pt>
    <dgm:pt modelId="{53EBBA8C-650E-4CCD-A3C5-98711507B138}" type="pres">
      <dgm:prSet presAssocID="{E14677A2-B748-4BE8-8A90-966F9AF90808}" presName="hierRoot4" presStyleCnt="0"/>
      <dgm:spPr/>
    </dgm:pt>
    <dgm:pt modelId="{E96D23F3-98B6-48E4-8045-38E29C37FAB3}" type="pres">
      <dgm:prSet presAssocID="{E14677A2-B748-4BE8-8A90-966F9AF90808}" presName="composite4" presStyleCnt="0"/>
      <dgm:spPr/>
    </dgm:pt>
    <dgm:pt modelId="{D49B2B5A-1C89-4093-912B-05F95C4531E5}" type="pres">
      <dgm:prSet presAssocID="{E14677A2-B748-4BE8-8A90-966F9AF90808}" presName="background4" presStyleLbl="node4" presStyleIdx="2" presStyleCnt="6"/>
      <dgm:spPr/>
    </dgm:pt>
    <dgm:pt modelId="{EDC6A742-EC76-49F1-B3CD-9F6C44FEC103}" type="pres">
      <dgm:prSet presAssocID="{E14677A2-B748-4BE8-8A90-966F9AF90808}" presName="text4" presStyleLbl="fgAcc4" presStyleIdx="2" presStyleCnt="6" custLinFactNeighborY="31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D5481F-C7BB-4688-9595-A734BB0726B8}" type="pres">
      <dgm:prSet presAssocID="{E14677A2-B748-4BE8-8A90-966F9AF90808}" presName="hierChild5" presStyleCnt="0"/>
      <dgm:spPr/>
    </dgm:pt>
    <dgm:pt modelId="{DABE85C8-89E4-4C31-A563-E8AEDFF0F8C4}" type="pres">
      <dgm:prSet presAssocID="{59C355F0-97E8-4E05-825A-75299995BF47}" presName="Name23" presStyleLbl="parChTrans1D4" presStyleIdx="3" presStyleCnt="6"/>
      <dgm:spPr/>
      <dgm:t>
        <a:bodyPr/>
        <a:lstStyle/>
        <a:p>
          <a:endParaRPr lang="en-US"/>
        </a:p>
      </dgm:t>
    </dgm:pt>
    <dgm:pt modelId="{837A16A6-A4D7-470D-A79D-7F6F7692834F}" type="pres">
      <dgm:prSet presAssocID="{5B181447-790E-4E0A-AE52-25C3FF45E2E2}" presName="hierRoot4" presStyleCnt="0"/>
      <dgm:spPr/>
    </dgm:pt>
    <dgm:pt modelId="{4AD04307-1E89-4FF1-BCB2-210E0A85E5CE}" type="pres">
      <dgm:prSet presAssocID="{5B181447-790E-4E0A-AE52-25C3FF45E2E2}" presName="composite4" presStyleCnt="0"/>
      <dgm:spPr/>
    </dgm:pt>
    <dgm:pt modelId="{342AF2F7-3E07-481A-9764-82D91F7A75E9}" type="pres">
      <dgm:prSet presAssocID="{5B181447-790E-4E0A-AE52-25C3FF45E2E2}" presName="background4" presStyleLbl="node4" presStyleIdx="3" presStyleCnt="6"/>
      <dgm:spPr/>
    </dgm:pt>
    <dgm:pt modelId="{751F88ED-D411-4036-BC85-10B5D7A7ABCD}" type="pres">
      <dgm:prSet presAssocID="{5B181447-790E-4E0A-AE52-25C3FF45E2E2}" presName="text4" presStyleLbl="fgAcc4" presStyleIdx="3" presStyleCnt="6" custLinFactNeighborY="5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0619A-3C19-4C99-A4D1-FE9047A13B9D}" type="pres">
      <dgm:prSet presAssocID="{5B181447-790E-4E0A-AE52-25C3FF45E2E2}" presName="hierChild5" presStyleCnt="0"/>
      <dgm:spPr/>
    </dgm:pt>
    <dgm:pt modelId="{6E896393-ACC8-42C1-AA26-AB823780160C}" type="pres">
      <dgm:prSet presAssocID="{B811C241-AE09-4444-B67E-E979A22CA8A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F434472-3C93-40C0-BAD6-4FC70A90C05D}" type="pres">
      <dgm:prSet presAssocID="{8FCEE3B2-B1B9-4938-821E-932CB499C0CE}" presName="hierRoot2" presStyleCnt="0"/>
      <dgm:spPr/>
    </dgm:pt>
    <dgm:pt modelId="{3E99750A-64A9-46CC-9D67-905287A02322}" type="pres">
      <dgm:prSet presAssocID="{8FCEE3B2-B1B9-4938-821E-932CB499C0CE}" presName="composite2" presStyleCnt="0"/>
      <dgm:spPr/>
    </dgm:pt>
    <dgm:pt modelId="{E7EF704C-5AE8-4C4F-B469-3CC24AE78217}" type="pres">
      <dgm:prSet presAssocID="{8FCEE3B2-B1B9-4938-821E-932CB499C0CE}" presName="background2" presStyleLbl="node2" presStyleIdx="2" presStyleCnt="3"/>
      <dgm:spPr/>
    </dgm:pt>
    <dgm:pt modelId="{339F1E9D-23E2-49FE-BC6B-16DE922AF8E9}" type="pres">
      <dgm:prSet presAssocID="{8FCEE3B2-B1B9-4938-821E-932CB499C0CE}" presName="text2" presStyleLbl="fgAcc2" presStyleIdx="2" presStyleCnt="3" custLinFactNeighborY="-9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B4B3C-5085-4159-8C7A-EC086EE33290}" type="pres">
      <dgm:prSet presAssocID="{8FCEE3B2-B1B9-4938-821E-932CB499C0CE}" presName="hierChild3" presStyleCnt="0"/>
      <dgm:spPr/>
    </dgm:pt>
    <dgm:pt modelId="{89A2E916-C99F-4F85-B7BC-B88FA9579718}" type="pres">
      <dgm:prSet presAssocID="{D3E66454-9D7A-4B62-830C-54FE1706958F}" presName="Name17" presStyleLbl="parChTrans1D3" presStyleIdx="5" presStyleCnt="7"/>
      <dgm:spPr/>
      <dgm:t>
        <a:bodyPr/>
        <a:lstStyle/>
        <a:p>
          <a:endParaRPr lang="en-US"/>
        </a:p>
      </dgm:t>
    </dgm:pt>
    <dgm:pt modelId="{17C13DE8-52B7-4113-8974-3F717B548D67}" type="pres">
      <dgm:prSet presAssocID="{DD38402D-0486-4778-9C92-FA967F1DE865}" presName="hierRoot3" presStyleCnt="0"/>
      <dgm:spPr/>
    </dgm:pt>
    <dgm:pt modelId="{679497FA-E85F-4BD1-BDE9-D7037EBDEF06}" type="pres">
      <dgm:prSet presAssocID="{DD38402D-0486-4778-9C92-FA967F1DE865}" presName="composite3" presStyleCnt="0"/>
      <dgm:spPr/>
    </dgm:pt>
    <dgm:pt modelId="{7CE678C6-87D8-49E8-A134-9D459D143A92}" type="pres">
      <dgm:prSet presAssocID="{DD38402D-0486-4778-9C92-FA967F1DE865}" presName="background3" presStyleLbl="node3" presStyleIdx="5" presStyleCnt="7"/>
      <dgm:spPr/>
    </dgm:pt>
    <dgm:pt modelId="{D55B2778-DCAE-4AB0-BB8D-F0E3B3D8182F}" type="pres">
      <dgm:prSet presAssocID="{DD38402D-0486-4778-9C92-FA967F1DE865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D54DD-5C5C-4085-BF15-388B3613E780}" type="pres">
      <dgm:prSet presAssocID="{DD38402D-0486-4778-9C92-FA967F1DE865}" presName="hierChild4" presStyleCnt="0"/>
      <dgm:spPr/>
    </dgm:pt>
    <dgm:pt modelId="{85CF5FC1-9713-4C0D-A2DB-CD9094A20787}" type="pres">
      <dgm:prSet presAssocID="{94E029D4-0A7E-4348-A92D-592C4C354242}" presName="Name23" presStyleLbl="parChTrans1D4" presStyleIdx="4" presStyleCnt="6"/>
      <dgm:spPr/>
      <dgm:t>
        <a:bodyPr/>
        <a:lstStyle/>
        <a:p>
          <a:endParaRPr lang="en-US"/>
        </a:p>
      </dgm:t>
    </dgm:pt>
    <dgm:pt modelId="{7DF3882A-E596-4446-B32D-6D0835343E9C}" type="pres">
      <dgm:prSet presAssocID="{092A506F-1859-413E-B7D0-75B06B4055F6}" presName="hierRoot4" presStyleCnt="0"/>
      <dgm:spPr/>
    </dgm:pt>
    <dgm:pt modelId="{4F12D9B2-A752-46A7-9572-97CE729CB79D}" type="pres">
      <dgm:prSet presAssocID="{092A506F-1859-413E-B7D0-75B06B4055F6}" presName="composite4" presStyleCnt="0"/>
      <dgm:spPr/>
    </dgm:pt>
    <dgm:pt modelId="{316A6839-17FE-4F58-B444-3BBA382F2474}" type="pres">
      <dgm:prSet presAssocID="{092A506F-1859-413E-B7D0-75B06B4055F6}" presName="background4" presStyleLbl="node4" presStyleIdx="4" presStyleCnt="6"/>
      <dgm:spPr/>
    </dgm:pt>
    <dgm:pt modelId="{2F385F09-40BD-46F9-9563-35CEF6E83E37}" type="pres">
      <dgm:prSet presAssocID="{092A506F-1859-413E-B7D0-75B06B4055F6}" presName="text4" presStyleLbl="fgAcc4" presStyleIdx="4" presStyleCnt="6" custLinFactNeighborX="-2616" custLinFactNeighborY="4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780D1-B3A5-4BA0-82DD-5AB0256474AC}" type="pres">
      <dgm:prSet presAssocID="{092A506F-1859-413E-B7D0-75B06B4055F6}" presName="hierChild5" presStyleCnt="0"/>
      <dgm:spPr/>
    </dgm:pt>
    <dgm:pt modelId="{FAB39927-5AB1-4EA6-8578-366934244FBC}" type="pres">
      <dgm:prSet presAssocID="{EE9D9C6A-EA50-42C9-B2DE-14CC338B4815}" presName="Name23" presStyleLbl="parChTrans1D4" presStyleIdx="5" presStyleCnt="6"/>
      <dgm:spPr/>
      <dgm:t>
        <a:bodyPr/>
        <a:lstStyle/>
        <a:p>
          <a:endParaRPr lang="en-US"/>
        </a:p>
      </dgm:t>
    </dgm:pt>
    <dgm:pt modelId="{B21FA66E-D378-4123-B0D4-C13C65AF98A9}" type="pres">
      <dgm:prSet presAssocID="{2E72B00E-504E-4E53-8B96-58A9A20C0867}" presName="hierRoot4" presStyleCnt="0"/>
      <dgm:spPr/>
    </dgm:pt>
    <dgm:pt modelId="{47F4ABE9-A7BA-45CF-8820-2096A7B4EC9A}" type="pres">
      <dgm:prSet presAssocID="{2E72B00E-504E-4E53-8B96-58A9A20C0867}" presName="composite4" presStyleCnt="0"/>
      <dgm:spPr/>
    </dgm:pt>
    <dgm:pt modelId="{1C7397EF-C8CA-4329-9ADE-94A6DC4BD00C}" type="pres">
      <dgm:prSet presAssocID="{2E72B00E-504E-4E53-8B96-58A9A20C0867}" presName="background4" presStyleLbl="node4" presStyleIdx="5" presStyleCnt="6"/>
      <dgm:spPr/>
    </dgm:pt>
    <dgm:pt modelId="{10BFBD39-C495-4CD5-86AD-53AE7EF59ABA}" type="pres">
      <dgm:prSet presAssocID="{2E72B00E-504E-4E53-8B96-58A9A20C0867}" presName="text4" presStyleLbl="fgAcc4" presStyleIdx="5" presStyleCnt="6" custLinFactNeighborY="66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3968CB-7168-4DD0-BC43-46B63A1B22C7}" type="pres">
      <dgm:prSet presAssocID="{2E72B00E-504E-4E53-8B96-58A9A20C0867}" presName="hierChild5" presStyleCnt="0"/>
      <dgm:spPr/>
    </dgm:pt>
    <dgm:pt modelId="{59A49B21-0D86-4224-8246-C20ED071BAAF}" type="pres">
      <dgm:prSet presAssocID="{53764118-5CDF-4F88-9745-72570D7876B7}" presName="Name17" presStyleLbl="parChTrans1D3" presStyleIdx="6" presStyleCnt="7"/>
      <dgm:spPr/>
      <dgm:t>
        <a:bodyPr/>
        <a:lstStyle/>
        <a:p>
          <a:endParaRPr lang="en-US"/>
        </a:p>
      </dgm:t>
    </dgm:pt>
    <dgm:pt modelId="{8F00182A-BF25-42A9-9245-A64F52E8688E}" type="pres">
      <dgm:prSet presAssocID="{F561B994-F3D8-4AC2-B4BA-E2DD6D201075}" presName="hierRoot3" presStyleCnt="0"/>
      <dgm:spPr/>
    </dgm:pt>
    <dgm:pt modelId="{0405753B-7ADC-4DA4-B5F0-B14CD0687820}" type="pres">
      <dgm:prSet presAssocID="{F561B994-F3D8-4AC2-B4BA-E2DD6D201075}" presName="composite3" presStyleCnt="0"/>
      <dgm:spPr/>
    </dgm:pt>
    <dgm:pt modelId="{9307FCC6-97AD-4F26-BD49-ECB5031132E3}" type="pres">
      <dgm:prSet presAssocID="{F561B994-F3D8-4AC2-B4BA-E2DD6D201075}" presName="background3" presStyleLbl="node3" presStyleIdx="6" presStyleCnt="7"/>
      <dgm:spPr/>
    </dgm:pt>
    <dgm:pt modelId="{32949674-53E2-4046-B875-3FFAA3856E89}" type="pres">
      <dgm:prSet presAssocID="{F561B994-F3D8-4AC2-B4BA-E2DD6D201075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3B42E-240A-42AF-892B-8E5AA8CF139B}" type="pres">
      <dgm:prSet presAssocID="{F561B994-F3D8-4AC2-B4BA-E2DD6D201075}" presName="hierChild4" presStyleCnt="0"/>
      <dgm:spPr/>
    </dgm:pt>
  </dgm:ptLst>
  <dgm:cxnLst>
    <dgm:cxn modelId="{87CFB9F7-F7C0-41BC-95D5-467723D81E12}" srcId="{E14677A2-B748-4BE8-8A90-966F9AF90808}" destId="{5B181447-790E-4E0A-AE52-25C3FF45E2E2}" srcOrd="0" destOrd="0" parTransId="{59C355F0-97E8-4E05-825A-75299995BF47}" sibTransId="{C5AB2EF8-062B-4BBF-AF20-82F90C93178F}"/>
    <dgm:cxn modelId="{AC9FC9CB-E630-4CF8-A462-62C53F8C595E}" srcId="{DD38402D-0486-4778-9C92-FA967F1DE865}" destId="{092A506F-1859-413E-B7D0-75B06B4055F6}" srcOrd="0" destOrd="0" parTransId="{94E029D4-0A7E-4348-A92D-592C4C354242}" sibTransId="{E30C98EF-8923-47D9-B718-C48B1B8BAB02}"/>
    <dgm:cxn modelId="{B703BE39-E03F-4FA7-90D9-B72C561DEB92}" type="presOf" srcId="{8B8044DD-7F45-47BC-B8E0-34CE6816E4B8}" destId="{DF849621-526B-45BD-8FE9-7F9BE7079ED0}" srcOrd="0" destOrd="0" presId="urn:microsoft.com/office/officeart/2005/8/layout/hierarchy1"/>
    <dgm:cxn modelId="{EF5DF829-1AFA-4395-85B5-4D08B1955807}" srcId="{0334FA88-56D4-4178-9329-F3445E27A540}" destId="{8F0AA329-F55D-4546-B64E-5D116BF963F7}" srcOrd="1" destOrd="0" parTransId="{99D31D1D-E1C5-4F55-873F-6A09F7E7DCB4}" sibTransId="{DE1DAF6F-9370-4D07-8E1F-9BBB66F0F676}"/>
    <dgm:cxn modelId="{0E29F273-9894-4055-9C8C-1EBDD461B95A}" type="presOf" srcId="{092A506F-1859-413E-B7D0-75B06B4055F6}" destId="{2F385F09-40BD-46F9-9563-35CEF6E83E37}" srcOrd="0" destOrd="0" presId="urn:microsoft.com/office/officeart/2005/8/layout/hierarchy1"/>
    <dgm:cxn modelId="{C5AB16BA-AC06-4DB8-B1F6-E767DB01F96D}" type="presOf" srcId="{8F0AA329-F55D-4546-B64E-5D116BF963F7}" destId="{0CC818D3-1953-4CFC-905A-286A20746BD3}" srcOrd="0" destOrd="0" presId="urn:microsoft.com/office/officeart/2005/8/layout/hierarchy1"/>
    <dgm:cxn modelId="{7F128935-8DB9-4698-A6A2-A8FBA0DFFC29}" type="presOf" srcId="{53764118-5CDF-4F88-9745-72570D7876B7}" destId="{59A49B21-0D86-4224-8246-C20ED071BAAF}" srcOrd="0" destOrd="0" presId="urn:microsoft.com/office/officeart/2005/8/layout/hierarchy1"/>
    <dgm:cxn modelId="{CE00F13D-0A81-4A53-8848-FF43A5F73A14}" type="presOf" srcId="{F56AB879-C232-4E95-BFEC-0C930239ECDB}" destId="{4666BFD1-C704-47BC-AF60-3AA4BB6B3DD2}" srcOrd="0" destOrd="0" presId="urn:microsoft.com/office/officeart/2005/8/layout/hierarchy1"/>
    <dgm:cxn modelId="{7C7A2EA4-E6D2-443F-ADF8-7BAF90D0900E}" srcId="{8FCEE3B2-B1B9-4938-821E-932CB499C0CE}" destId="{F561B994-F3D8-4AC2-B4BA-E2DD6D201075}" srcOrd="1" destOrd="0" parTransId="{53764118-5CDF-4F88-9745-72570D7876B7}" sibTransId="{FB0A9CEC-38FA-4666-AF04-1353F5700332}"/>
    <dgm:cxn modelId="{086F4C48-1A8C-4E11-A5E3-B07E78FF9611}" type="presOf" srcId="{8FCEE3B2-B1B9-4938-821E-932CB499C0CE}" destId="{339F1E9D-23E2-49FE-BC6B-16DE922AF8E9}" srcOrd="0" destOrd="0" presId="urn:microsoft.com/office/officeart/2005/8/layout/hierarchy1"/>
    <dgm:cxn modelId="{4F7AC37F-DC34-4B78-A899-530DA5B8E8B8}" srcId="{F11FDCBB-E3FD-4CC2-8B9B-23E7CBA051E2}" destId="{50878E13-58CE-48C1-85DF-3F172DE47FD2}" srcOrd="0" destOrd="0" parTransId="{4D7E12B3-EA43-4FA9-AE62-56CF47EF29BB}" sibTransId="{1B61E953-F1A0-4A52-9118-01FB2B2945FF}"/>
    <dgm:cxn modelId="{736E74CA-C6CC-417F-B25D-E87DA5A685D2}" type="presOf" srcId="{94E029D4-0A7E-4348-A92D-592C4C354242}" destId="{85CF5FC1-9713-4C0D-A2DB-CD9094A20787}" srcOrd="0" destOrd="0" presId="urn:microsoft.com/office/officeart/2005/8/layout/hierarchy1"/>
    <dgm:cxn modelId="{325A09E5-706E-4797-B84F-724865E0C768}" type="presOf" srcId="{D3E66454-9D7A-4B62-830C-54FE1706958F}" destId="{89A2E916-C99F-4F85-B7BC-B88FA9579718}" srcOrd="0" destOrd="0" presId="urn:microsoft.com/office/officeart/2005/8/layout/hierarchy1"/>
    <dgm:cxn modelId="{D2E863EF-B270-43E7-A366-F3426BA3195E}" type="presOf" srcId="{424F81A0-198C-4FE0-9CFD-0826BF875C3E}" destId="{8FBFBBC8-7168-44A1-BA85-999CC4C0BD58}" srcOrd="0" destOrd="0" presId="urn:microsoft.com/office/officeart/2005/8/layout/hierarchy1"/>
    <dgm:cxn modelId="{7E77DB22-8CB9-4DA5-BC72-ADB5899E79D4}" type="presOf" srcId="{F11FDCBB-E3FD-4CC2-8B9B-23E7CBA051E2}" destId="{F0930F2A-5383-41FF-B140-533526833D57}" srcOrd="0" destOrd="0" presId="urn:microsoft.com/office/officeart/2005/8/layout/hierarchy1"/>
    <dgm:cxn modelId="{1775F51B-C3C7-4B17-9B27-3B02E7A2B4D6}" type="presOf" srcId="{4D7E12B3-EA43-4FA9-AE62-56CF47EF29BB}" destId="{662577E3-00EF-45A2-B641-3586949FFAD9}" srcOrd="0" destOrd="0" presId="urn:microsoft.com/office/officeart/2005/8/layout/hierarchy1"/>
    <dgm:cxn modelId="{05792F62-DF7D-460E-8D90-9ADD080D3683}" srcId="{11EB7FDD-3738-4FE6-8EDD-D168B32C85B4}" destId="{0334FA88-56D4-4178-9329-F3445E27A540}" srcOrd="0" destOrd="0" parTransId="{260D35B8-5AAC-47F2-8F7D-561C120DFE67}" sibTransId="{C7EB706A-1881-4B66-B9DC-7E02EF90CCB7}"/>
    <dgm:cxn modelId="{D33FEFD1-5038-4027-80C6-849C46BCB0D9}" srcId="{8F0AA329-F55D-4546-B64E-5D116BF963F7}" destId="{F11FDCBB-E3FD-4CC2-8B9B-23E7CBA051E2}" srcOrd="0" destOrd="0" parTransId="{48A83356-D8EA-47DD-9F00-5CA83B6CE658}" sibTransId="{0747DA12-FBD3-40E7-BAD6-BE99FA6553E7}"/>
    <dgm:cxn modelId="{AB9609E4-0251-47F1-BF20-BED301709DB4}" type="presOf" srcId="{2E72B00E-504E-4E53-8B96-58A9A20C0867}" destId="{10BFBD39-C495-4CD5-86AD-53AE7EF59ABA}" srcOrd="0" destOrd="0" presId="urn:microsoft.com/office/officeart/2005/8/layout/hierarchy1"/>
    <dgm:cxn modelId="{766804F6-9093-426D-8AF2-D4BB53C1AA23}" type="presOf" srcId="{A9579091-B6D0-488D-9A3B-A5873CC700A9}" destId="{4A82243B-095D-4D8C-9415-6DA049A874D7}" srcOrd="0" destOrd="0" presId="urn:microsoft.com/office/officeart/2005/8/layout/hierarchy1"/>
    <dgm:cxn modelId="{564E5BAE-0FB2-4372-94C5-8B1F71436AC6}" type="presOf" srcId="{EDEA2689-BB4F-4BBD-9966-FA32DBEDC341}" destId="{EC95F3E6-264B-4F16-BD81-1F93F0D8FD70}" srcOrd="0" destOrd="0" presId="urn:microsoft.com/office/officeart/2005/8/layout/hierarchy1"/>
    <dgm:cxn modelId="{79CDE1BB-6D97-451B-8DC4-C44729628287}" srcId="{0334FA88-56D4-4178-9329-F3445E27A540}" destId="{8FCEE3B2-B1B9-4938-821E-932CB499C0CE}" srcOrd="2" destOrd="0" parTransId="{B811C241-AE09-4444-B67E-E979A22CA8A3}" sibTransId="{99AE4CC9-3C66-4FB3-A5FE-933FECBF6BFB}"/>
    <dgm:cxn modelId="{992C21A4-A404-4588-92C7-DA2C9FDB6473}" type="presOf" srcId="{AFCC4BCA-663A-46B4-9031-040D0CAC8444}" destId="{DDC7BE17-7429-4A3F-BD77-22FE3724355B}" srcOrd="0" destOrd="0" presId="urn:microsoft.com/office/officeart/2005/8/layout/hierarchy1"/>
    <dgm:cxn modelId="{304F26B6-077E-4066-A8B2-F35E7A4E9AC2}" srcId="{AFCC4BCA-663A-46B4-9031-040D0CAC8444}" destId="{A5751FE5-F7A3-4079-B661-1E9902A72D52}" srcOrd="1" destOrd="0" parTransId="{EB589BD9-E81F-49A7-828D-E6F249CE870F}" sibTransId="{2423F26B-66AA-4F47-B1B8-D420A5B08E98}"/>
    <dgm:cxn modelId="{B8E81D99-48E6-4514-A618-DE64E3A0261F}" type="presOf" srcId="{EB589BD9-E81F-49A7-828D-E6F249CE870F}" destId="{E3E88BCA-88FF-45F9-9515-B1D32C0B62B5}" srcOrd="0" destOrd="0" presId="urn:microsoft.com/office/officeart/2005/8/layout/hierarchy1"/>
    <dgm:cxn modelId="{70561A42-4736-4744-8775-400C58ADFBD3}" type="presOf" srcId="{EE9D9C6A-EA50-42C9-B2DE-14CC338B4815}" destId="{FAB39927-5AB1-4EA6-8578-366934244FBC}" srcOrd="0" destOrd="0" presId="urn:microsoft.com/office/officeart/2005/8/layout/hierarchy1"/>
    <dgm:cxn modelId="{E686A4F1-54A5-4950-9D09-C3B801751B69}" type="presOf" srcId="{A5751FE5-F7A3-4079-B661-1E9902A72D52}" destId="{D439165A-56BB-47AC-B234-45A5D6094BFA}" srcOrd="0" destOrd="0" presId="urn:microsoft.com/office/officeart/2005/8/layout/hierarchy1"/>
    <dgm:cxn modelId="{2225DF0B-C138-4197-838A-F4B5646A51E4}" type="presOf" srcId="{94A9C09D-2C2B-4AE4-84DA-B9B62576EEDE}" destId="{FFE52B7C-CF89-4F7A-841D-4D9F8849CF25}" srcOrd="0" destOrd="0" presId="urn:microsoft.com/office/officeart/2005/8/layout/hierarchy1"/>
    <dgm:cxn modelId="{220B2B3B-FD08-4673-A41E-0C23001763A4}" srcId="{8F0AA329-F55D-4546-B64E-5D116BF963F7}" destId="{4FBA0DDD-09B7-4A1B-AA81-050C05EE6EEA}" srcOrd="1" destOrd="0" parTransId="{2865A520-0378-4AC9-9EB1-7A62B1DF765D}" sibTransId="{979607B9-7F3D-49F2-AD6E-E9E2E91D7503}"/>
    <dgm:cxn modelId="{5DCCDFCC-A320-407E-98A9-2799EEF9B3C2}" type="presOf" srcId="{59C355F0-97E8-4E05-825A-75299995BF47}" destId="{DABE85C8-89E4-4C31-A563-E8AEDFF0F8C4}" srcOrd="0" destOrd="0" presId="urn:microsoft.com/office/officeart/2005/8/layout/hierarchy1"/>
    <dgm:cxn modelId="{9E3A5989-BAE3-4650-B069-DB7728E3286F}" type="presOf" srcId="{4FBA0DDD-09B7-4A1B-AA81-050C05EE6EEA}" destId="{95BDF2F4-4955-4D93-A8FB-F28CA424ED52}" srcOrd="0" destOrd="0" presId="urn:microsoft.com/office/officeart/2005/8/layout/hierarchy1"/>
    <dgm:cxn modelId="{A517C4A6-2AF6-4734-B347-AA4AB399D214}" srcId="{4FBA0DDD-09B7-4A1B-AA81-050C05EE6EEA}" destId="{E14677A2-B748-4BE8-8A90-966F9AF90808}" srcOrd="0" destOrd="0" parTransId="{EDEA2689-BB4F-4BBD-9966-FA32DBEDC341}" sibTransId="{49F382CE-104D-48B5-8EA0-D09A24C30067}"/>
    <dgm:cxn modelId="{7C9C682F-4230-4B16-BBC9-710F24D43E96}" srcId="{AFCC4BCA-663A-46B4-9031-040D0CAC8444}" destId="{8B8044DD-7F45-47BC-B8E0-34CE6816E4B8}" srcOrd="0" destOrd="0" parTransId="{3B5DDE2F-EB83-452B-9445-34A633521FC0}" sibTransId="{35C578C3-7FB0-436E-8E66-135B841A514B}"/>
    <dgm:cxn modelId="{05323FBF-4D8D-4806-921B-4588A47E738E}" srcId="{092A506F-1859-413E-B7D0-75B06B4055F6}" destId="{2E72B00E-504E-4E53-8B96-58A9A20C0867}" srcOrd="0" destOrd="0" parTransId="{EE9D9C6A-EA50-42C9-B2DE-14CC338B4815}" sibTransId="{B079E3A9-7241-4416-89DA-AA2A577BB445}"/>
    <dgm:cxn modelId="{ED24510D-F8F8-4B93-96CD-42AAEBF034F6}" srcId="{8FCEE3B2-B1B9-4938-821E-932CB499C0CE}" destId="{DD38402D-0486-4778-9C92-FA967F1DE865}" srcOrd="0" destOrd="0" parTransId="{D3E66454-9D7A-4B62-830C-54FE1706958F}" sibTransId="{3FC73CD4-FED5-426D-B481-DA4125859CBF}"/>
    <dgm:cxn modelId="{B973C1A7-EE92-4DBE-9DD2-5EA23983CF19}" srcId="{AFCC4BCA-663A-46B4-9031-040D0CAC8444}" destId="{F56AB879-C232-4E95-BFEC-0C930239ECDB}" srcOrd="2" destOrd="0" parTransId="{0CC41252-4ADD-4BAC-862E-512A206A154F}" sibTransId="{E0B714A3-6E40-4FE7-A27E-F1BE01DA2E05}"/>
    <dgm:cxn modelId="{AB6C2912-B99D-4204-BBFC-3162E520AE74}" srcId="{F56AB879-C232-4E95-BFEC-0C930239ECDB}" destId="{94A9C09D-2C2B-4AE4-84DA-B9B62576EEDE}" srcOrd="0" destOrd="0" parTransId="{A9579091-B6D0-488D-9A3B-A5873CC700A9}" sibTransId="{150AAC23-C495-479D-A7B7-48D9FF808136}"/>
    <dgm:cxn modelId="{EF2DD302-30A6-4455-9E10-C51CDC56EACF}" type="presOf" srcId="{99D31D1D-E1C5-4F55-873F-6A09F7E7DCB4}" destId="{3C34EF6D-602A-4A38-9F09-EF01482ADC71}" srcOrd="0" destOrd="0" presId="urn:microsoft.com/office/officeart/2005/8/layout/hierarchy1"/>
    <dgm:cxn modelId="{4EB4062F-4604-4925-821D-E293FAA87028}" type="presOf" srcId="{0CC41252-4ADD-4BAC-862E-512A206A154F}" destId="{0B70BD03-D0A9-418B-8CD5-3ADD254A3725}" srcOrd="0" destOrd="0" presId="urn:microsoft.com/office/officeart/2005/8/layout/hierarchy1"/>
    <dgm:cxn modelId="{BF0EEB12-8DA4-4EE7-9ABB-DD940A0F75A2}" type="presOf" srcId="{5B181447-790E-4E0A-AE52-25C3FF45E2E2}" destId="{751F88ED-D411-4036-BC85-10B5D7A7ABCD}" srcOrd="0" destOrd="0" presId="urn:microsoft.com/office/officeart/2005/8/layout/hierarchy1"/>
    <dgm:cxn modelId="{2D98B9C0-3D70-46D4-B407-16080DA9A4A8}" type="presOf" srcId="{DD38402D-0486-4778-9C92-FA967F1DE865}" destId="{D55B2778-DCAE-4AB0-BB8D-F0E3B3D8182F}" srcOrd="0" destOrd="0" presId="urn:microsoft.com/office/officeart/2005/8/layout/hierarchy1"/>
    <dgm:cxn modelId="{0197238E-3609-4492-A2F6-7BB14081788C}" type="presOf" srcId="{0334FA88-56D4-4178-9329-F3445E27A540}" destId="{6FDDCC2C-62DA-4983-881F-39F9298EEEB8}" srcOrd="0" destOrd="0" presId="urn:microsoft.com/office/officeart/2005/8/layout/hierarchy1"/>
    <dgm:cxn modelId="{D26C0480-38E9-4748-9F9F-28A4A541FAD4}" type="presOf" srcId="{3B5DDE2F-EB83-452B-9445-34A633521FC0}" destId="{F46D26C4-0F80-4499-BE12-A5B9683F74C2}" srcOrd="0" destOrd="0" presId="urn:microsoft.com/office/officeart/2005/8/layout/hierarchy1"/>
    <dgm:cxn modelId="{0ABCD765-A660-46CC-B2E4-7579BBF8881A}" type="presOf" srcId="{50878E13-58CE-48C1-85DF-3F172DE47FD2}" destId="{D73943E2-9B76-46AE-B485-470F3DEB489B}" srcOrd="0" destOrd="0" presId="urn:microsoft.com/office/officeart/2005/8/layout/hierarchy1"/>
    <dgm:cxn modelId="{2A0CF1A6-415B-424D-A5FD-052E7491C655}" type="presOf" srcId="{E14677A2-B748-4BE8-8A90-966F9AF90808}" destId="{EDC6A742-EC76-49F1-B3CD-9F6C44FEC103}" srcOrd="0" destOrd="0" presId="urn:microsoft.com/office/officeart/2005/8/layout/hierarchy1"/>
    <dgm:cxn modelId="{5B0C85AF-2608-4700-8752-3F0E0F576563}" type="presOf" srcId="{F561B994-F3D8-4AC2-B4BA-E2DD6D201075}" destId="{32949674-53E2-4046-B875-3FFAA3856E89}" srcOrd="0" destOrd="0" presId="urn:microsoft.com/office/officeart/2005/8/layout/hierarchy1"/>
    <dgm:cxn modelId="{EA7737BA-3152-4F9A-B0EE-05BC89F76B1B}" type="presOf" srcId="{48A83356-D8EA-47DD-9F00-5CA83B6CE658}" destId="{F42FCD31-4B44-41D1-8AEB-F95A3516449A}" srcOrd="0" destOrd="0" presId="urn:microsoft.com/office/officeart/2005/8/layout/hierarchy1"/>
    <dgm:cxn modelId="{1B8727DD-4AD1-4AD1-9F0A-A3EF11217E27}" type="presOf" srcId="{B811C241-AE09-4444-B67E-E979A22CA8A3}" destId="{6E896393-ACC8-42C1-AA26-AB823780160C}" srcOrd="0" destOrd="0" presId="urn:microsoft.com/office/officeart/2005/8/layout/hierarchy1"/>
    <dgm:cxn modelId="{83F7F890-FE2F-47DD-BB3C-DDA5EDF2C1AC}" srcId="{0334FA88-56D4-4178-9329-F3445E27A540}" destId="{AFCC4BCA-663A-46B4-9031-040D0CAC8444}" srcOrd="0" destOrd="0" parTransId="{424F81A0-198C-4FE0-9CFD-0826BF875C3E}" sibTransId="{1F2004AC-1778-4005-82E4-C85A5D3F5638}"/>
    <dgm:cxn modelId="{773514DB-6AB9-4CAE-B3A5-814C5885420F}" type="presOf" srcId="{11EB7FDD-3738-4FE6-8EDD-D168B32C85B4}" destId="{E61E00FA-7B23-4840-9D51-52D2369F9085}" srcOrd="0" destOrd="0" presId="urn:microsoft.com/office/officeart/2005/8/layout/hierarchy1"/>
    <dgm:cxn modelId="{E3841B37-BCBA-439A-8C9A-384246313A2B}" type="presOf" srcId="{2865A520-0378-4AC9-9EB1-7A62B1DF765D}" destId="{081D4FAF-6454-44FE-8A51-BFA3E6DDAECE}" srcOrd="0" destOrd="0" presId="urn:microsoft.com/office/officeart/2005/8/layout/hierarchy1"/>
    <dgm:cxn modelId="{7DD0CA3F-92CD-4CF7-8738-13F0A8DB384A}" type="presParOf" srcId="{E61E00FA-7B23-4840-9D51-52D2369F9085}" destId="{F96B06DE-195A-455C-9607-7075D6004825}" srcOrd="0" destOrd="0" presId="urn:microsoft.com/office/officeart/2005/8/layout/hierarchy1"/>
    <dgm:cxn modelId="{618BCA8E-C6B1-4671-AB66-D2794021E441}" type="presParOf" srcId="{F96B06DE-195A-455C-9607-7075D6004825}" destId="{461177DF-1BE6-4675-99EF-856D334A768B}" srcOrd="0" destOrd="0" presId="urn:microsoft.com/office/officeart/2005/8/layout/hierarchy1"/>
    <dgm:cxn modelId="{CB1FC3E3-46D7-4E9F-B009-222EE8E34F9D}" type="presParOf" srcId="{461177DF-1BE6-4675-99EF-856D334A768B}" destId="{F88DDBBE-CC63-4387-88ED-2EBE34D9B041}" srcOrd="0" destOrd="0" presId="urn:microsoft.com/office/officeart/2005/8/layout/hierarchy1"/>
    <dgm:cxn modelId="{FF04A30F-F23E-490C-896B-86ED245E9757}" type="presParOf" srcId="{461177DF-1BE6-4675-99EF-856D334A768B}" destId="{6FDDCC2C-62DA-4983-881F-39F9298EEEB8}" srcOrd="1" destOrd="0" presId="urn:microsoft.com/office/officeart/2005/8/layout/hierarchy1"/>
    <dgm:cxn modelId="{706A959C-88B8-45C8-A199-7E3AB83E6763}" type="presParOf" srcId="{F96B06DE-195A-455C-9607-7075D6004825}" destId="{7CEDC79E-78C3-40BF-9A59-B46B79A5CF5F}" srcOrd="1" destOrd="0" presId="urn:microsoft.com/office/officeart/2005/8/layout/hierarchy1"/>
    <dgm:cxn modelId="{6BC4CA64-F0E7-4EC7-B5FA-9375DF6CF008}" type="presParOf" srcId="{7CEDC79E-78C3-40BF-9A59-B46B79A5CF5F}" destId="{8FBFBBC8-7168-44A1-BA85-999CC4C0BD58}" srcOrd="0" destOrd="0" presId="urn:microsoft.com/office/officeart/2005/8/layout/hierarchy1"/>
    <dgm:cxn modelId="{9D7126F8-D362-483E-A28C-DD1660D3D21E}" type="presParOf" srcId="{7CEDC79E-78C3-40BF-9A59-B46B79A5CF5F}" destId="{FABFD152-15AC-41C1-A7C9-BE17A4D89343}" srcOrd="1" destOrd="0" presId="urn:microsoft.com/office/officeart/2005/8/layout/hierarchy1"/>
    <dgm:cxn modelId="{A4DCBE4E-8429-4307-AC3A-D0D4603A24B5}" type="presParOf" srcId="{FABFD152-15AC-41C1-A7C9-BE17A4D89343}" destId="{5B79682D-313A-4F2B-A3BB-DBFA0AE5A21C}" srcOrd="0" destOrd="0" presId="urn:microsoft.com/office/officeart/2005/8/layout/hierarchy1"/>
    <dgm:cxn modelId="{B840D821-704D-47EF-B656-37428290D48D}" type="presParOf" srcId="{5B79682D-313A-4F2B-A3BB-DBFA0AE5A21C}" destId="{40E7432F-C9F5-48DF-B608-62E545B5D284}" srcOrd="0" destOrd="0" presId="urn:microsoft.com/office/officeart/2005/8/layout/hierarchy1"/>
    <dgm:cxn modelId="{CB99B63E-7E98-42AC-98AD-3A91B4CF8A3F}" type="presParOf" srcId="{5B79682D-313A-4F2B-A3BB-DBFA0AE5A21C}" destId="{DDC7BE17-7429-4A3F-BD77-22FE3724355B}" srcOrd="1" destOrd="0" presId="urn:microsoft.com/office/officeart/2005/8/layout/hierarchy1"/>
    <dgm:cxn modelId="{ADF0C208-05F0-4758-B74B-2AB87AECF5FD}" type="presParOf" srcId="{FABFD152-15AC-41C1-A7C9-BE17A4D89343}" destId="{D835ACE8-D56A-417C-A605-5B6F361C1055}" srcOrd="1" destOrd="0" presId="urn:microsoft.com/office/officeart/2005/8/layout/hierarchy1"/>
    <dgm:cxn modelId="{7D1E8055-516F-423C-9D75-BBF1CC946F7E}" type="presParOf" srcId="{D835ACE8-D56A-417C-A605-5B6F361C1055}" destId="{F46D26C4-0F80-4499-BE12-A5B9683F74C2}" srcOrd="0" destOrd="0" presId="urn:microsoft.com/office/officeart/2005/8/layout/hierarchy1"/>
    <dgm:cxn modelId="{A80B2C4A-2C91-4AE5-95FE-DFE708B8D3AB}" type="presParOf" srcId="{D835ACE8-D56A-417C-A605-5B6F361C1055}" destId="{AD3BA68D-2D09-4881-AD5B-E48DB28D3B25}" srcOrd="1" destOrd="0" presId="urn:microsoft.com/office/officeart/2005/8/layout/hierarchy1"/>
    <dgm:cxn modelId="{A6E67F97-5EAC-4010-B134-8AB5AAF2779B}" type="presParOf" srcId="{AD3BA68D-2D09-4881-AD5B-E48DB28D3B25}" destId="{88403AD9-4EE8-4091-91CC-1E259916C28F}" srcOrd="0" destOrd="0" presId="urn:microsoft.com/office/officeart/2005/8/layout/hierarchy1"/>
    <dgm:cxn modelId="{2E6E4223-2569-4B66-A041-F07EC7AE3136}" type="presParOf" srcId="{88403AD9-4EE8-4091-91CC-1E259916C28F}" destId="{E4D62118-3A03-4152-8C72-A705D504FD09}" srcOrd="0" destOrd="0" presId="urn:microsoft.com/office/officeart/2005/8/layout/hierarchy1"/>
    <dgm:cxn modelId="{E456C63D-924E-4799-9C8D-FB4D8909508A}" type="presParOf" srcId="{88403AD9-4EE8-4091-91CC-1E259916C28F}" destId="{DF849621-526B-45BD-8FE9-7F9BE7079ED0}" srcOrd="1" destOrd="0" presId="urn:microsoft.com/office/officeart/2005/8/layout/hierarchy1"/>
    <dgm:cxn modelId="{4DCEAC0D-8396-4761-B657-AC3CFB4A973D}" type="presParOf" srcId="{AD3BA68D-2D09-4881-AD5B-E48DB28D3B25}" destId="{91D00FF8-D09D-44AF-B898-9C6EDA97B205}" srcOrd="1" destOrd="0" presId="urn:microsoft.com/office/officeart/2005/8/layout/hierarchy1"/>
    <dgm:cxn modelId="{C4E006B4-BFA0-4CC9-BE37-3F9E369D5434}" type="presParOf" srcId="{D835ACE8-D56A-417C-A605-5B6F361C1055}" destId="{E3E88BCA-88FF-45F9-9515-B1D32C0B62B5}" srcOrd="2" destOrd="0" presId="urn:microsoft.com/office/officeart/2005/8/layout/hierarchy1"/>
    <dgm:cxn modelId="{E2755540-B088-4CEF-B285-8C11A42A0598}" type="presParOf" srcId="{D835ACE8-D56A-417C-A605-5B6F361C1055}" destId="{C756C9E9-E7CC-4454-8AE0-60AB056163E7}" srcOrd="3" destOrd="0" presId="urn:microsoft.com/office/officeart/2005/8/layout/hierarchy1"/>
    <dgm:cxn modelId="{F70FB26A-9332-4BB9-8A6B-01D4509FC904}" type="presParOf" srcId="{C756C9E9-E7CC-4454-8AE0-60AB056163E7}" destId="{8BD8633A-1DE9-4885-AFE7-AEDE6A6804D8}" srcOrd="0" destOrd="0" presId="urn:microsoft.com/office/officeart/2005/8/layout/hierarchy1"/>
    <dgm:cxn modelId="{AC47CF4F-8F28-42B9-B5D6-DFD70FD3A164}" type="presParOf" srcId="{8BD8633A-1DE9-4885-AFE7-AEDE6A6804D8}" destId="{03723BDF-230E-4AF6-9CE9-1238A3C3DEFC}" srcOrd="0" destOrd="0" presId="urn:microsoft.com/office/officeart/2005/8/layout/hierarchy1"/>
    <dgm:cxn modelId="{E4D76536-7E33-4706-B998-B2C459C61A2B}" type="presParOf" srcId="{8BD8633A-1DE9-4885-AFE7-AEDE6A6804D8}" destId="{D439165A-56BB-47AC-B234-45A5D6094BFA}" srcOrd="1" destOrd="0" presId="urn:microsoft.com/office/officeart/2005/8/layout/hierarchy1"/>
    <dgm:cxn modelId="{EEC5A51F-E9D0-4F98-96B7-C0C6513FB50E}" type="presParOf" srcId="{C756C9E9-E7CC-4454-8AE0-60AB056163E7}" destId="{CA647ED8-E4D1-46CB-B0FB-2EE764E74F28}" srcOrd="1" destOrd="0" presId="urn:microsoft.com/office/officeart/2005/8/layout/hierarchy1"/>
    <dgm:cxn modelId="{B431A7C2-153D-4708-848F-15C2BAA85835}" type="presParOf" srcId="{D835ACE8-D56A-417C-A605-5B6F361C1055}" destId="{0B70BD03-D0A9-418B-8CD5-3ADD254A3725}" srcOrd="4" destOrd="0" presId="urn:microsoft.com/office/officeart/2005/8/layout/hierarchy1"/>
    <dgm:cxn modelId="{717524B3-CD91-4243-B079-D67DBBAF52D4}" type="presParOf" srcId="{D835ACE8-D56A-417C-A605-5B6F361C1055}" destId="{5E4461FB-E892-4E79-8274-B7C68204C945}" srcOrd="5" destOrd="0" presId="urn:microsoft.com/office/officeart/2005/8/layout/hierarchy1"/>
    <dgm:cxn modelId="{8C92BB24-63A1-4702-B1AB-FB904F64B9E8}" type="presParOf" srcId="{5E4461FB-E892-4E79-8274-B7C68204C945}" destId="{BAE4899A-5954-4A9E-B5D8-D0C450DF0E19}" srcOrd="0" destOrd="0" presId="urn:microsoft.com/office/officeart/2005/8/layout/hierarchy1"/>
    <dgm:cxn modelId="{163C8ED7-A33C-4F94-99EB-946654C886E7}" type="presParOf" srcId="{BAE4899A-5954-4A9E-B5D8-D0C450DF0E19}" destId="{D68B8426-CAB5-40ED-998E-6DF901AC4E47}" srcOrd="0" destOrd="0" presId="urn:microsoft.com/office/officeart/2005/8/layout/hierarchy1"/>
    <dgm:cxn modelId="{3533BEF6-3DB4-45F5-B52F-6074E80344C4}" type="presParOf" srcId="{BAE4899A-5954-4A9E-B5D8-D0C450DF0E19}" destId="{4666BFD1-C704-47BC-AF60-3AA4BB6B3DD2}" srcOrd="1" destOrd="0" presId="urn:microsoft.com/office/officeart/2005/8/layout/hierarchy1"/>
    <dgm:cxn modelId="{C1726AB6-16D0-44C9-8596-552A81EDA31E}" type="presParOf" srcId="{5E4461FB-E892-4E79-8274-B7C68204C945}" destId="{CE937DBF-EB1F-4948-AD2B-50E80C8707DF}" srcOrd="1" destOrd="0" presId="urn:microsoft.com/office/officeart/2005/8/layout/hierarchy1"/>
    <dgm:cxn modelId="{BF2619A5-5485-4057-A970-20026E0E747B}" type="presParOf" srcId="{CE937DBF-EB1F-4948-AD2B-50E80C8707DF}" destId="{4A82243B-095D-4D8C-9415-6DA049A874D7}" srcOrd="0" destOrd="0" presId="urn:microsoft.com/office/officeart/2005/8/layout/hierarchy1"/>
    <dgm:cxn modelId="{6931B62D-23B6-4CDE-ABB3-4DA4BC253A8F}" type="presParOf" srcId="{CE937DBF-EB1F-4948-AD2B-50E80C8707DF}" destId="{F362B2B6-4F48-4A1D-AD88-A3E1554B71E5}" srcOrd="1" destOrd="0" presId="urn:microsoft.com/office/officeart/2005/8/layout/hierarchy1"/>
    <dgm:cxn modelId="{CE539C93-1615-4CBB-8B57-3B06D0817CCA}" type="presParOf" srcId="{F362B2B6-4F48-4A1D-AD88-A3E1554B71E5}" destId="{D4B2BAC9-6B73-4D1F-9987-7E878DFE022F}" srcOrd="0" destOrd="0" presId="urn:microsoft.com/office/officeart/2005/8/layout/hierarchy1"/>
    <dgm:cxn modelId="{FFD04226-FCC2-4EA4-8ADA-35B18F4AE00C}" type="presParOf" srcId="{D4B2BAC9-6B73-4D1F-9987-7E878DFE022F}" destId="{DAD02509-1B60-4FB8-89A4-4E0F60FB6B64}" srcOrd="0" destOrd="0" presId="urn:microsoft.com/office/officeart/2005/8/layout/hierarchy1"/>
    <dgm:cxn modelId="{CFE7C4E1-E918-4E0D-B5E6-751FE70713D7}" type="presParOf" srcId="{D4B2BAC9-6B73-4D1F-9987-7E878DFE022F}" destId="{FFE52B7C-CF89-4F7A-841D-4D9F8849CF25}" srcOrd="1" destOrd="0" presId="urn:microsoft.com/office/officeart/2005/8/layout/hierarchy1"/>
    <dgm:cxn modelId="{12C49A77-DB6C-49EA-8B09-445A4AB4E984}" type="presParOf" srcId="{F362B2B6-4F48-4A1D-AD88-A3E1554B71E5}" destId="{86DEE745-233E-448C-9FCC-53F6BD8B357A}" srcOrd="1" destOrd="0" presId="urn:microsoft.com/office/officeart/2005/8/layout/hierarchy1"/>
    <dgm:cxn modelId="{BA001660-A159-4C4D-A61E-EB5B4D356E5A}" type="presParOf" srcId="{7CEDC79E-78C3-40BF-9A59-B46B79A5CF5F}" destId="{3C34EF6D-602A-4A38-9F09-EF01482ADC71}" srcOrd="2" destOrd="0" presId="urn:microsoft.com/office/officeart/2005/8/layout/hierarchy1"/>
    <dgm:cxn modelId="{693F9651-F1DC-4207-9C7A-8D7D88E542B7}" type="presParOf" srcId="{7CEDC79E-78C3-40BF-9A59-B46B79A5CF5F}" destId="{74B54416-923B-4E00-9E43-9333F99E3C02}" srcOrd="3" destOrd="0" presId="urn:microsoft.com/office/officeart/2005/8/layout/hierarchy1"/>
    <dgm:cxn modelId="{151B5781-A06F-43BA-A484-F74598D07C39}" type="presParOf" srcId="{74B54416-923B-4E00-9E43-9333F99E3C02}" destId="{180E9666-1AA8-49F0-94CB-5D79FEE4E9FD}" srcOrd="0" destOrd="0" presId="urn:microsoft.com/office/officeart/2005/8/layout/hierarchy1"/>
    <dgm:cxn modelId="{13F2354D-6EFD-4EDF-8215-EB50A11CDD49}" type="presParOf" srcId="{180E9666-1AA8-49F0-94CB-5D79FEE4E9FD}" destId="{7E2F3330-B476-4A18-9656-D75C2696B181}" srcOrd="0" destOrd="0" presId="urn:microsoft.com/office/officeart/2005/8/layout/hierarchy1"/>
    <dgm:cxn modelId="{F6208A2C-204B-4E27-8620-7BECC86C3EA0}" type="presParOf" srcId="{180E9666-1AA8-49F0-94CB-5D79FEE4E9FD}" destId="{0CC818D3-1953-4CFC-905A-286A20746BD3}" srcOrd="1" destOrd="0" presId="urn:microsoft.com/office/officeart/2005/8/layout/hierarchy1"/>
    <dgm:cxn modelId="{1D49B811-036C-448C-A29E-BB8F9B3C4223}" type="presParOf" srcId="{74B54416-923B-4E00-9E43-9333F99E3C02}" destId="{7340384E-AF86-44F0-A1D8-497A8EBDEDC0}" srcOrd="1" destOrd="0" presId="urn:microsoft.com/office/officeart/2005/8/layout/hierarchy1"/>
    <dgm:cxn modelId="{6658B99F-326B-4EA0-AB4E-EDAC6D386657}" type="presParOf" srcId="{7340384E-AF86-44F0-A1D8-497A8EBDEDC0}" destId="{F42FCD31-4B44-41D1-8AEB-F95A3516449A}" srcOrd="0" destOrd="0" presId="urn:microsoft.com/office/officeart/2005/8/layout/hierarchy1"/>
    <dgm:cxn modelId="{C07F2320-00A7-48A6-821F-855A193A3A9F}" type="presParOf" srcId="{7340384E-AF86-44F0-A1D8-497A8EBDEDC0}" destId="{C7D7721C-D808-4F8F-87B1-B93DBCABB538}" srcOrd="1" destOrd="0" presId="urn:microsoft.com/office/officeart/2005/8/layout/hierarchy1"/>
    <dgm:cxn modelId="{5C4E2CF8-FF31-4332-ACD2-E5CC777D5631}" type="presParOf" srcId="{C7D7721C-D808-4F8F-87B1-B93DBCABB538}" destId="{50BD9A10-F562-419A-A33F-3A0F615BC4EE}" srcOrd="0" destOrd="0" presId="urn:microsoft.com/office/officeart/2005/8/layout/hierarchy1"/>
    <dgm:cxn modelId="{DE5C21DD-0397-424F-84BC-C7486882AA4F}" type="presParOf" srcId="{50BD9A10-F562-419A-A33F-3A0F615BC4EE}" destId="{9C73473B-DA1B-4297-A5DA-FEB1EF32C7B3}" srcOrd="0" destOrd="0" presId="urn:microsoft.com/office/officeart/2005/8/layout/hierarchy1"/>
    <dgm:cxn modelId="{38ED223C-8BFD-41EA-A7AE-9FE8134A1AC6}" type="presParOf" srcId="{50BD9A10-F562-419A-A33F-3A0F615BC4EE}" destId="{F0930F2A-5383-41FF-B140-533526833D57}" srcOrd="1" destOrd="0" presId="urn:microsoft.com/office/officeart/2005/8/layout/hierarchy1"/>
    <dgm:cxn modelId="{6657CBED-8A72-4A3C-AA2F-C56F1A6C2982}" type="presParOf" srcId="{C7D7721C-D808-4F8F-87B1-B93DBCABB538}" destId="{25630121-241A-4561-A610-241FCC59773A}" srcOrd="1" destOrd="0" presId="urn:microsoft.com/office/officeart/2005/8/layout/hierarchy1"/>
    <dgm:cxn modelId="{8DAA39DB-C9D1-443A-B6AB-E0B5E2A020CE}" type="presParOf" srcId="{25630121-241A-4561-A610-241FCC59773A}" destId="{662577E3-00EF-45A2-B641-3586949FFAD9}" srcOrd="0" destOrd="0" presId="urn:microsoft.com/office/officeart/2005/8/layout/hierarchy1"/>
    <dgm:cxn modelId="{4E4D860E-1483-4B4A-A4BD-8BAA39D2F02E}" type="presParOf" srcId="{25630121-241A-4561-A610-241FCC59773A}" destId="{F136F851-9F6A-41FE-A4FC-C58071D98F7D}" srcOrd="1" destOrd="0" presId="urn:microsoft.com/office/officeart/2005/8/layout/hierarchy1"/>
    <dgm:cxn modelId="{B71F0D72-ADE4-487C-A557-A98B9D5A96BE}" type="presParOf" srcId="{F136F851-9F6A-41FE-A4FC-C58071D98F7D}" destId="{9229BABE-69AC-4C40-9E2C-7AF6C4B4B8AE}" srcOrd="0" destOrd="0" presId="urn:microsoft.com/office/officeart/2005/8/layout/hierarchy1"/>
    <dgm:cxn modelId="{BB5D3EEE-2DE9-4172-ABA7-EC42C27A70AF}" type="presParOf" srcId="{9229BABE-69AC-4C40-9E2C-7AF6C4B4B8AE}" destId="{89FC0C93-11FA-41F4-8F97-DDC653F3389A}" srcOrd="0" destOrd="0" presId="urn:microsoft.com/office/officeart/2005/8/layout/hierarchy1"/>
    <dgm:cxn modelId="{82ABDBB0-5B70-439C-8D04-0FFF835666F2}" type="presParOf" srcId="{9229BABE-69AC-4C40-9E2C-7AF6C4B4B8AE}" destId="{D73943E2-9B76-46AE-B485-470F3DEB489B}" srcOrd="1" destOrd="0" presId="urn:microsoft.com/office/officeart/2005/8/layout/hierarchy1"/>
    <dgm:cxn modelId="{062C55CA-64BE-4C74-91CD-674E8DD3E663}" type="presParOf" srcId="{F136F851-9F6A-41FE-A4FC-C58071D98F7D}" destId="{1A7A220C-EEF3-40E6-B328-E1151B48886F}" srcOrd="1" destOrd="0" presId="urn:microsoft.com/office/officeart/2005/8/layout/hierarchy1"/>
    <dgm:cxn modelId="{F67B65E9-23AF-4FAD-BCA5-FA6C7C967E48}" type="presParOf" srcId="{7340384E-AF86-44F0-A1D8-497A8EBDEDC0}" destId="{081D4FAF-6454-44FE-8A51-BFA3E6DDAECE}" srcOrd="2" destOrd="0" presId="urn:microsoft.com/office/officeart/2005/8/layout/hierarchy1"/>
    <dgm:cxn modelId="{60D07D6C-78D1-4F68-885D-6CDAD1F63FCA}" type="presParOf" srcId="{7340384E-AF86-44F0-A1D8-497A8EBDEDC0}" destId="{F011F050-F195-47CC-875B-D21E8DA558C9}" srcOrd="3" destOrd="0" presId="urn:microsoft.com/office/officeart/2005/8/layout/hierarchy1"/>
    <dgm:cxn modelId="{CC3E04A3-BEAA-4141-909D-D5158DEC04F0}" type="presParOf" srcId="{F011F050-F195-47CC-875B-D21E8DA558C9}" destId="{A97B04F7-83EA-4E76-AC48-5D314E5D7745}" srcOrd="0" destOrd="0" presId="urn:microsoft.com/office/officeart/2005/8/layout/hierarchy1"/>
    <dgm:cxn modelId="{E12CBFEA-77F5-4096-955F-67304D451B27}" type="presParOf" srcId="{A97B04F7-83EA-4E76-AC48-5D314E5D7745}" destId="{2CA8733E-885F-43D1-A62E-BD71BEB1B1B7}" srcOrd="0" destOrd="0" presId="urn:microsoft.com/office/officeart/2005/8/layout/hierarchy1"/>
    <dgm:cxn modelId="{A4318CBB-B754-4692-811F-61072B00FA31}" type="presParOf" srcId="{A97B04F7-83EA-4E76-AC48-5D314E5D7745}" destId="{95BDF2F4-4955-4D93-A8FB-F28CA424ED52}" srcOrd="1" destOrd="0" presId="urn:microsoft.com/office/officeart/2005/8/layout/hierarchy1"/>
    <dgm:cxn modelId="{03A09457-9D28-412D-9DF8-F7F8C07897AF}" type="presParOf" srcId="{F011F050-F195-47CC-875B-D21E8DA558C9}" destId="{B704A75C-FD63-445E-A16C-8E15B36B707B}" srcOrd="1" destOrd="0" presId="urn:microsoft.com/office/officeart/2005/8/layout/hierarchy1"/>
    <dgm:cxn modelId="{A6607087-7477-4F89-BAF5-AFAAF3803BD2}" type="presParOf" srcId="{B704A75C-FD63-445E-A16C-8E15B36B707B}" destId="{EC95F3E6-264B-4F16-BD81-1F93F0D8FD70}" srcOrd="0" destOrd="0" presId="urn:microsoft.com/office/officeart/2005/8/layout/hierarchy1"/>
    <dgm:cxn modelId="{701A344E-057A-4ADF-BE89-C84F656F80B6}" type="presParOf" srcId="{B704A75C-FD63-445E-A16C-8E15B36B707B}" destId="{53EBBA8C-650E-4CCD-A3C5-98711507B138}" srcOrd="1" destOrd="0" presId="urn:microsoft.com/office/officeart/2005/8/layout/hierarchy1"/>
    <dgm:cxn modelId="{C72D4244-23A6-4727-9FA9-5E305FB96C4B}" type="presParOf" srcId="{53EBBA8C-650E-4CCD-A3C5-98711507B138}" destId="{E96D23F3-98B6-48E4-8045-38E29C37FAB3}" srcOrd="0" destOrd="0" presId="urn:microsoft.com/office/officeart/2005/8/layout/hierarchy1"/>
    <dgm:cxn modelId="{1083B3EB-6369-4219-A967-7AC8D9D275F4}" type="presParOf" srcId="{E96D23F3-98B6-48E4-8045-38E29C37FAB3}" destId="{D49B2B5A-1C89-4093-912B-05F95C4531E5}" srcOrd="0" destOrd="0" presId="urn:microsoft.com/office/officeart/2005/8/layout/hierarchy1"/>
    <dgm:cxn modelId="{6F502D23-797F-4C79-B96D-27CE55209BB3}" type="presParOf" srcId="{E96D23F3-98B6-48E4-8045-38E29C37FAB3}" destId="{EDC6A742-EC76-49F1-B3CD-9F6C44FEC103}" srcOrd="1" destOrd="0" presId="urn:microsoft.com/office/officeart/2005/8/layout/hierarchy1"/>
    <dgm:cxn modelId="{1EC7D0E1-8F3B-4679-99D7-6620E3F85CD3}" type="presParOf" srcId="{53EBBA8C-650E-4CCD-A3C5-98711507B138}" destId="{56D5481F-C7BB-4688-9595-A734BB0726B8}" srcOrd="1" destOrd="0" presId="urn:microsoft.com/office/officeart/2005/8/layout/hierarchy1"/>
    <dgm:cxn modelId="{2D60083E-9168-41ED-AF48-5176D6134570}" type="presParOf" srcId="{56D5481F-C7BB-4688-9595-A734BB0726B8}" destId="{DABE85C8-89E4-4C31-A563-E8AEDFF0F8C4}" srcOrd="0" destOrd="0" presId="urn:microsoft.com/office/officeart/2005/8/layout/hierarchy1"/>
    <dgm:cxn modelId="{89C47F21-26E8-4A5C-A18E-F147B50BC873}" type="presParOf" srcId="{56D5481F-C7BB-4688-9595-A734BB0726B8}" destId="{837A16A6-A4D7-470D-A79D-7F6F7692834F}" srcOrd="1" destOrd="0" presId="urn:microsoft.com/office/officeart/2005/8/layout/hierarchy1"/>
    <dgm:cxn modelId="{CD3DB748-F419-4154-9987-B20071BE261C}" type="presParOf" srcId="{837A16A6-A4D7-470D-A79D-7F6F7692834F}" destId="{4AD04307-1E89-4FF1-BCB2-210E0A85E5CE}" srcOrd="0" destOrd="0" presId="urn:microsoft.com/office/officeart/2005/8/layout/hierarchy1"/>
    <dgm:cxn modelId="{7F25D463-D007-4610-A83C-677AB718592D}" type="presParOf" srcId="{4AD04307-1E89-4FF1-BCB2-210E0A85E5CE}" destId="{342AF2F7-3E07-481A-9764-82D91F7A75E9}" srcOrd="0" destOrd="0" presId="urn:microsoft.com/office/officeart/2005/8/layout/hierarchy1"/>
    <dgm:cxn modelId="{D0771856-0310-4F34-8927-7F103567E1B3}" type="presParOf" srcId="{4AD04307-1E89-4FF1-BCB2-210E0A85E5CE}" destId="{751F88ED-D411-4036-BC85-10B5D7A7ABCD}" srcOrd="1" destOrd="0" presId="urn:microsoft.com/office/officeart/2005/8/layout/hierarchy1"/>
    <dgm:cxn modelId="{8139F13A-EE0A-461C-BD1B-07B04E857302}" type="presParOf" srcId="{837A16A6-A4D7-470D-A79D-7F6F7692834F}" destId="{AC70619A-3C19-4C99-A4D1-FE9047A13B9D}" srcOrd="1" destOrd="0" presId="urn:microsoft.com/office/officeart/2005/8/layout/hierarchy1"/>
    <dgm:cxn modelId="{B8EF19F1-AF3A-4B4E-AC0B-1A9392E362DB}" type="presParOf" srcId="{7CEDC79E-78C3-40BF-9A59-B46B79A5CF5F}" destId="{6E896393-ACC8-42C1-AA26-AB823780160C}" srcOrd="4" destOrd="0" presId="urn:microsoft.com/office/officeart/2005/8/layout/hierarchy1"/>
    <dgm:cxn modelId="{8DE98C48-8C41-497A-8D45-0258E35E7BED}" type="presParOf" srcId="{7CEDC79E-78C3-40BF-9A59-B46B79A5CF5F}" destId="{AF434472-3C93-40C0-BAD6-4FC70A90C05D}" srcOrd="5" destOrd="0" presId="urn:microsoft.com/office/officeart/2005/8/layout/hierarchy1"/>
    <dgm:cxn modelId="{0B525942-C556-4694-9538-FE66F52B47CF}" type="presParOf" srcId="{AF434472-3C93-40C0-BAD6-4FC70A90C05D}" destId="{3E99750A-64A9-46CC-9D67-905287A02322}" srcOrd="0" destOrd="0" presId="urn:microsoft.com/office/officeart/2005/8/layout/hierarchy1"/>
    <dgm:cxn modelId="{424CAE90-23FD-4701-B8C5-6FC079496902}" type="presParOf" srcId="{3E99750A-64A9-46CC-9D67-905287A02322}" destId="{E7EF704C-5AE8-4C4F-B469-3CC24AE78217}" srcOrd="0" destOrd="0" presId="urn:microsoft.com/office/officeart/2005/8/layout/hierarchy1"/>
    <dgm:cxn modelId="{B0C611D0-F245-4A13-8E38-3DC76DBFC780}" type="presParOf" srcId="{3E99750A-64A9-46CC-9D67-905287A02322}" destId="{339F1E9D-23E2-49FE-BC6B-16DE922AF8E9}" srcOrd="1" destOrd="0" presId="urn:microsoft.com/office/officeart/2005/8/layout/hierarchy1"/>
    <dgm:cxn modelId="{376310FB-B40F-4EC9-B548-B6C731AEA400}" type="presParOf" srcId="{AF434472-3C93-40C0-BAD6-4FC70A90C05D}" destId="{DD8B4B3C-5085-4159-8C7A-EC086EE33290}" srcOrd="1" destOrd="0" presId="urn:microsoft.com/office/officeart/2005/8/layout/hierarchy1"/>
    <dgm:cxn modelId="{80F1737E-15A3-431D-BDAD-CFA269912932}" type="presParOf" srcId="{DD8B4B3C-5085-4159-8C7A-EC086EE33290}" destId="{89A2E916-C99F-4F85-B7BC-B88FA9579718}" srcOrd="0" destOrd="0" presId="urn:microsoft.com/office/officeart/2005/8/layout/hierarchy1"/>
    <dgm:cxn modelId="{9BBB285C-72DB-417B-B16F-9FF3E7429E93}" type="presParOf" srcId="{DD8B4B3C-5085-4159-8C7A-EC086EE33290}" destId="{17C13DE8-52B7-4113-8974-3F717B548D67}" srcOrd="1" destOrd="0" presId="urn:microsoft.com/office/officeart/2005/8/layout/hierarchy1"/>
    <dgm:cxn modelId="{43E48E2C-5CA9-45D4-9DBE-792C9FA480C3}" type="presParOf" srcId="{17C13DE8-52B7-4113-8974-3F717B548D67}" destId="{679497FA-E85F-4BD1-BDE9-D7037EBDEF06}" srcOrd="0" destOrd="0" presId="urn:microsoft.com/office/officeart/2005/8/layout/hierarchy1"/>
    <dgm:cxn modelId="{1BDBCEF6-392F-435B-B8DC-F9F268CD708A}" type="presParOf" srcId="{679497FA-E85F-4BD1-BDE9-D7037EBDEF06}" destId="{7CE678C6-87D8-49E8-A134-9D459D143A92}" srcOrd="0" destOrd="0" presId="urn:microsoft.com/office/officeart/2005/8/layout/hierarchy1"/>
    <dgm:cxn modelId="{73C33744-2833-4B2F-8FA0-B1A04AA10CF3}" type="presParOf" srcId="{679497FA-E85F-4BD1-BDE9-D7037EBDEF06}" destId="{D55B2778-DCAE-4AB0-BB8D-F0E3B3D8182F}" srcOrd="1" destOrd="0" presId="urn:microsoft.com/office/officeart/2005/8/layout/hierarchy1"/>
    <dgm:cxn modelId="{73F97B2D-E026-4C43-A862-C97F092DCABA}" type="presParOf" srcId="{17C13DE8-52B7-4113-8974-3F717B548D67}" destId="{A5AD54DD-5C5C-4085-BF15-388B3613E780}" srcOrd="1" destOrd="0" presId="urn:microsoft.com/office/officeart/2005/8/layout/hierarchy1"/>
    <dgm:cxn modelId="{95215507-A733-41F8-87A8-7CAB51F4D1A9}" type="presParOf" srcId="{A5AD54DD-5C5C-4085-BF15-388B3613E780}" destId="{85CF5FC1-9713-4C0D-A2DB-CD9094A20787}" srcOrd="0" destOrd="0" presId="urn:microsoft.com/office/officeart/2005/8/layout/hierarchy1"/>
    <dgm:cxn modelId="{6E301235-E2A3-4D14-8BAD-C5EA2D6EF025}" type="presParOf" srcId="{A5AD54DD-5C5C-4085-BF15-388B3613E780}" destId="{7DF3882A-E596-4446-B32D-6D0835343E9C}" srcOrd="1" destOrd="0" presId="urn:microsoft.com/office/officeart/2005/8/layout/hierarchy1"/>
    <dgm:cxn modelId="{436C7698-E616-415D-9551-3EA3B4282E06}" type="presParOf" srcId="{7DF3882A-E596-4446-B32D-6D0835343E9C}" destId="{4F12D9B2-A752-46A7-9572-97CE729CB79D}" srcOrd="0" destOrd="0" presId="urn:microsoft.com/office/officeart/2005/8/layout/hierarchy1"/>
    <dgm:cxn modelId="{1E111069-35C8-4D0A-97E7-1F59CC7E00FD}" type="presParOf" srcId="{4F12D9B2-A752-46A7-9572-97CE729CB79D}" destId="{316A6839-17FE-4F58-B444-3BBA382F2474}" srcOrd="0" destOrd="0" presId="urn:microsoft.com/office/officeart/2005/8/layout/hierarchy1"/>
    <dgm:cxn modelId="{A98FF860-C632-40C9-87A2-0FDC33A33CED}" type="presParOf" srcId="{4F12D9B2-A752-46A7-9572-97CE729CB79D}" destId="{2F385F09-40BD-46F9-9563-35CEF6E83E37}" srcOrd="1" destOrd="0" presId="urn:microsoft.com/office/officeart/2005/8/layout/hierarchy1"/>
    <dgm:cxn modelId="{429C03A5-3470-43C1-BF9B-7B9C1964DE8F}" type="presParOf" srcId="{7DF3882A-E596-4446-B32D-6D0835343E9C}" destId="{AE1780D1-B3A5-4BA0-82DD-5AB0256474AC}" srcOrd="1" destOrd="0" presId="urn:microsoft.com/office/officeart/2005/8/layout/hierarchy1"/>
    <dgm:cxn modelId="{E0101BBC-9371-4167-9598-EC8980B3AC28}" type="presParOf" srcId="{AE1780D1-B3A5-4BA0-82DD-5AB0256474AC}" destId="{FAB39927-5AB1-4EA6-8578-366934244FBC}" srcOrd="0" destOrd="0" presId="urn:microsoft.com/office/officeart/2005/8/layout/hierarchy1"/>
    <dgm:cxn modelId="{9FFBD72A-5E08-41FB-86D5-E98DEA9FACCD}" type="presParOf" srcId="{AE1780D1-B3A5-4BA0-82DD-5AB0256474AC}" destId="{B21FA66E-D378-4123-B0D4-C13C65AF98A9}" srcOrd="1" destOrd="0" presId="urn:microsoft.com/office/officeart/2005/8/layout/hierarchy1"/>
    <dgm:cxn modelId="{FCE56A9C-1EA4-42DA-8899-1E64261CD903}" type="presParOf" srcId="{B21FA66E-D378-4123-B0D4-C13C65AF98A9}" destId="{47F4ABE9-A7BA-45CF-8820-2096A7B4EC9A}" srcOrd="0" destOrd="0" presId="urn:microsoft.com/office/officeart/2005/8/layout/hierarchy1"/>
    <dgm:cxn modelId="{257FAF30-BC95-4AF6-9C2D-22B1152A6D34}" type="presParOf" srcId="{47F4ABE9-A7BA-45CF-8820-2096A7B4EC9A}" destId="{1C7397EF-C8CA-4329-9ADE-94A6DC4BD00C}" srcOrd="0" destOrd="0" presId="urn:microsoft.com/office/officeart/2005/8/layout/hierarchy1"/>
    <dgm:cxn modelId="{6AB67EAB-4881-4896-8BE4-FCDD8F0136A3}" type="presParOf" srcId="{47F4ABE9-A7BA-45CF-8820-2096A7B4EC9A}" destId="{10BFBD39-C495-4CD5-86AD-53AE7EF59ABA}" srcOrd="1" destOrd="0" presId="urn:microsoft.com/office/officeart/2005/8/layout/hierarchy1"/>
    <dgm:cxn modelId="{E16F0642-BFB0-4ED7-9FE0-120479F5BF01}" type="presParOf" srcId="{B21FA66E-D378-4123-B0D4-C13C65AF98A9}" destId="{013968CB-7168-4DD0-BC43-46B63A1B22C7}" srcOrd="1" destOrd="0" presId="urn:microsoft.com/office/officeart/2005/8/layout/hierarchy1"/>
    <dgm:cxn modelId="{F052A831-727D-4796-AEA4-AF1D079E6542}" type="presParOf" srcId="{DD8B4B3C-5085-4159-8C7A-EC086EE33290}" destId="{59A49B21-0D86-4224-8246-C20ED071BAAF}" srcOrd="2" destOrd="0" presId="urn:microsoft.com/office/officeart/2005/8/layout/hierarchy1"/>
    <dgm:cxn modelId="{54637C94-C251-494D-9D7D-9887AA76CD5A}" type="presParOf" srcId="{DD8B4B3C-5085-4159-8C7A-EC086EE33290}" destId="{8F00182A-BF25-42A9-9245-A64F52E8688E}" srcOrd="3" destOrd="0" presId="urn:microsoft.com/office/officeart/2005/8/layout/hierarchy1"/>
    <dgm:cxn modelId="{1828A7EA-7822-4F5D-AD2F-A57821F5D1CD}" type="presParOf" srcId="{8F00182A-BF25-42A9-9245-A64F52E8688E}" destId="{0405753B-7ADC-4DA4-B5F0-B14CD0687820}" srcOrd="0" destOrd="0" presId="urn:microsoft.com/office/officeart/2005/8/layout/hierarchy1"/>
    <dgm:cxn modelId="{EC0E9B85-2F1E-4C6D-B27E-8EE4B5558305}" type="presParOf" srcId="{0405753B-7ADC-4DA4-B5F0-B14CD0687820}" destId="{9307FCC6-97AD-4F26-BD49-ECB5031132E3}" srcOrd="0" destOrd="0" presId="urn:microsoft.com/office/officeart/2005/8/layout/hierarchy1"/>
    <dgm:cxn modelId="{8325185A-3AE4-4FA8-85D3-1AFD44AE63DB}" type="presParOf" srcId="{0405753B-7ADC-4DA4-B5F0-B14CD0687820}" destId="{32949674-53E2-4046-B875-3FFAA3856E89}" srcOrd="1" destOrd="0" presId="urn:microsoft.com/office/officeart/2005/8/layout/hierarchy1"/>
    <dgm:cxn modelId="{E6F1A6EB-3732-4543-ADEB-3C7B6D33E631}" type="presParOf" srcId="{8F00182A-BF25-42A9-9245-A64F52E8688E}" destId="{D543B42E-240A-42AF-892B-8E5AA8CF1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3858B-77E1-4C2E-9F6B-A759A54CDE3C}" type="doc">
      <dgm:prSet loTypeId="urn:microsoft.com/office/officeart/2005/8/layout/hierarchy1" loCatId="hierarchy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4931EB-740A-4113-A714-03174EFB57D0}">
      <dgm:prSet phldrT="[Text]" custT="1"/>
      <dgm:spPr/>
      <dgm:t>
        <a:bodyPr/>
        <a:lstStyle/>
        <a:p>
          <a:r>
            <a:rPr lang="en-US" sz="2000" b="1" dirty="0" smtClean="0"/>
            <a:t>Map</a:t>
          </a:r>
          <a:endParaRPr lang="en-US" sz="2000" b="1" dirty="0"/>
        </a:p>
      </dgm:t>
    </dgm:pt>
    <dgm:pt modelId="{CE5ED7FA-2101-4B17-AE10-D3F8F34A2FFF}" type="parTrans" cxnId="{62A17F5D-8B5F-4209-8DF6-8E0417D85F44}">
      <dgm:prSet/>
      <dgm:spPr/>
      <dgm:t>
        <a:bodyPr/>
        <a:lstStyle/>
        <a:p>
          <a:endParaRPr lang="en-US"/>
        </a:p>
      </dgm:t>
    </dgm:pt>
    <dgm:pt modelId="{D15C93EA-3C0A-46CD-9B43-72848ADBF781}" type="sibTrans" cxnId="{62A17F5D-8B5F-4209-8DF6-8E0417D85F44}">
      <dgm:prSet/>
      <dgm:spPr/>
      <dgm:t>
        <a:bodyPr/>
        <a:lstStyle/>
        <a:p>
          <a:endParaRPr lang="en-US"/>
        </a:p>
      </dgm:t>
    </dgm:pt>
    <dgm:pt modelId="{03634FF8-1338-440D-A02C-EEF03011DAE6}">
      <dgm:prSet phldrT="[Text]" custT="1"/>
      <dgm:spPr/>
      <dgm:t>
        <a:bodyPr/>
        <a:lstStyle/>
        <a:p>
          <a:r>
            <a:rPr lang="en-US" sz="1800" b="1" dirty="0" smtClean="0"/>
            <a:t>HashMap</a:t>
          </a:r>
          <a:endParaRPr lang="en-US" sz="1800" b="1" dirty="0"/>
        </a:p>
      </dgm:t>
    </dgm:pt>
    <dgm:pt modelId="{1F95AA77-B340-4CDC-A0C1-16B906EE9F75}" type="parTrans" cxnId="{A29EA3E8-1087-435F-98C3-E8C7EB4405A6}">
      <dgm:prSet/>
      <dgm:spPr/>
      <dgm:t>
        <a:bodyPr/>
        <a:lstStyle/>
        <a:p>
          <a:endParaRPr lang="en-US"/>
        </a:p>
      </dgm:t>
    </dgm:pt>
    <dgm:pt modelId="{E39ECE78-582D-4D62-B650-52469EC3552D}" type="sibTrans" cxnId="{A29EA3E8-1087-435F-98C3-E8C7EB4405A6}">
      <dgm:prSet/>
      <dgm:spPr/>
      <dgm:t>
        <a:bodyPr/>
        <a:lstStyle/>
        <a:p>
          <a:endParaRPr lang="en-US"/>
        </a:p>
      </dgm:t>
    </dgm:pt>
    <dgm:pt modelId="{D9920F88-528D-42D3-98DC-0B9509D18AD0}">
      <dgm:prSet phldrT="[Text]" custT="1"/>
      <dgm:spPr/>
      <dgm:t>
        <a:bodyPr/>
        <a:lstStyle/>
        <a:p>
          <a:r>
            <a:rPr lang="en-US" sz="1600" b="1" dirty="0" smtClean="0"/>
            <a:t>Properties</a:t>
          </a:r>
          <a:endParaRPr lang="en-US" sz="1600" b="1" dirty="0"/>
        </a:p>
      </dgm:t>
    </dgm:pt>
    <dgm:pt modelId="{89847AB3-3F07-4F60-B098-39EF76AA93C5}" type="parTrans" cxnId="{27DA3089-C3C4-4A5F-9DA6-D95DC4A121E9}">
      <dgm:prSet/>
      <dgm:spPr/>
      <dgm:t>
        <a:bodyPr/>
        <a:lstStyle/>
        <a:p>
          <a:endParaRPr lang="en-US"/>
        </a:p>
      </dgm:t>
    </dgm:pt>
    <dgm:pt modelId="{617777E4-12E5-491B-B747-03E9B5400716}" type="sibTrans" cxnId="{27DA3089-C3C4-4A5F-9DA6-D95DC4A121E9}">
      <dgm:prSet/>
      <dgm:spPr/>
      <dgm:t>
        <a:bodyPr/>
        <a:lstStyle/>
        <a:p>
          <a:endParaRPr lang="en-US"/>
        </a:p>
      </dgm:t>
    </dgm:pt>
    <dgm:pt modelId="{E8066A82-6A82-45F6-866B-6E9654E2697F}">
      <dgm:prSet phldrT="[Text]" custT="1"/>
      <dgm:spPr/>
      <dgm:t>
        <a:bodyPr/>
        <a:lstStyle/>
        <a:p>
          <a:r>
            <a:rPr lang="en-US" sz="1200" b="1" dirty="0" smtClean="0"/>
            <a:t>WeakHashMap</a:t>
          </a:r>
          <a:endParaRPr lang="en-US" sz="1200" b="1" dirty="0"/>
        </a:p>
      </dgm:t>
    </dgm:pt>
    <dgm:pt modelId="{C3B1871E-304C-4EF4-9155-380A509DBD22}" type="parTrans" cxnId="{929D6133-A538-43DA-9020-45B59D635F18}">
      <dgm:prSet/>
      <dgm:spPr/>
      <dgm:t>
        <a:bodyPr/>
        <a:lstStyle/>
        <a:p>
          <a:endParaRPr lang="en-US"/>
        </a:p>
      </dgm:t>
    </dgm:pt>
    <dgm:pt modelId="{5FC7930A-4BFA-4A30-96D9-756DC68EFA62}" type="sibTrans" cxnId="{929D6133-A538-43DA-9020-45B59D635F18}">
      <dgm:prSet/>
      <dgm:spPr/>
      <dgm:t>
        <a:bodyPr/>
        <a:lstStyle/>
        <a:p>
          <a:endParaRPr lang="en-US"/>
        </a:p>
      </dgm:t>
    </dgm:pt>
    <dgm:pt modelId="{3E218073-FD23-4B70-AC56-CBC385979AD1}">
      <dgm:prSet phldrT="[Text]" custT="1"/>
      <dgm:spPr/>
      <dgm:t>
        <a:bodyPr/>
        <a:lstStyle/>
        <a:p>
          <a:r>
            <a:rPr lang="en-US" sz="1000" b="1" dirty="0" smtClean="0"/>
            <a:t>IdentityHashMap</a:t>
          </a:r>
          <a:endParaRPr lang="en-US" sz="1000" b="1" dirty="0"/>
        </a:p>
      </dgm:t>
    </dgm:pt>
    <dgm:pt modelId="{A8C4A0D5-E9F3-4EC0-96AA-821234E54CB2}" type="parTrans" cxnId="{7D366B57-02D1-4501-8CD6-2C0E9A1210F6}">
      <dgm:prSet/>
      <dgm:spPr/>
      <dgm:t>
        <a:bodyPr/>
        <a:lstStyle/>
        <a:p>
          <a:endParaRPr lang="en-US"/>
        </a:p>
      </dgm:t>
    </dgm:pt>
    <dgm:pt modelId="{10A5AFB4-6052-4E47-BD7B-E193ADA5F873}" type="sibTrans" cxnId="{7D366B57-02D1-4501-8CD6-2C0E9A1210F6}">
      <dgm:prSet/>
      <dgm:spPr/>
      <dgm:t>
        <a:bodyPr/>
        <a:lstStyle/>
        <a:p>
          <a:endParaRPr lang="en-US"/>
        </a:p>
      </dgm:t>
    </dgm:pt>
    <dgm:pt modelId="{4DD9F8FB-4B92-47BE-B907-9BE0E55695C1}">
      <dgm:prSet phldrT="[Text]" custT="1"/>
      <dgm:spPr/>
      <dgm:t>
        <a:bodyPr/>
        <a:lstStyle/>
        <a:p>
          <a:r>
            <a:rPr lang="en-US" sz="1200" b="1" dirty="0" smtClean="0"/>
            <a:t>Hashtable</a:t>
          </a:r>
          <a:endParaRPr lang="en-US" sz="1200" b="1" dirty="0"/>
        </a:p>
      </dgm:t>
    </dgm:pt>
    <dgm:pt modelId="{311CF6DB-3ED4-4DEF-81F1-0B89F6CBE214}" type="parTrans" cxnId="{B2AB7DA6-5460-4C09-ABC8-16CED078273A}">
      <dgm:prSet/>
      <dgm:spPr/>
      <dgm:t>
        <a:bodyPr/>
        <a:lstStyle/>
        <a:p>
          <a:endParaRPr lang="en-US"/>
        </a:p>
      </dgm:t>
    </dgm:pt>
    <dgm:pt modelId="{6B394612-7623-4C46-9605-3F8D90173FA6}" type="sibTrans" cxnId="{B2AB7DA6-5460-4C09-ABC8-16CED078273A}">
      <dgm:prSet/>
      <dgm:spPr/>
      <dgm:t>
        <a:bodyPr/>
        <a:lstStyle/>
        <a:p>
          <a:endParaRPr lang="en-US"/>
        </a:p>
      </dgm:t>
    </dgm:pt>
    <dgm:pt modelId="{89BCF953-D40B-4F73-93D7-B54F982F86A6}">
      <dgm:prSet phldrT="[Text]" custT="1"/>
      <dgm:spPr/>
      <dgm:t>
        <a:bodyPr/>
        <a:lstStyle/>
        <a:p>
          <a:r>
            <a:rPr lang="en-US" sz="1100" b="1" dirty="0" smtClean="0"/>
            <a:t>LinkedHashMap</a:t>
          </a:r>
          <a:endParaRPr lang="en-US" sz="1100" b="1" dirty="0"/>
        </a:p>
      </dgm:t>
    </dgm:pt>
    <dgm:pt modelId="{4741DA6C-408E-494D-800E-9BF49F66FB3B}" type="parTrans" cxnId="{2598CDAE-09BD-45C6-B2BF-9A60ED0AD80C}">
      <dgm:prSet/>
      <dgm:spPr/>
      <dgm:t>
        <a:bodyPr/>
        <a:lstStyle/>
        <a:p>
          <a:endParaRPr lang="en-US"/>
        </a:p>
      </dgm:t>
    </dgm:pt>
    <dgm:pt modelId="{A1249CC3-9DE6-4905-8155-33104DDE1A25}" type="sibTrans" cxnId="{2598CDAE-09BD-45C6-B2BF-9A60ED0AD80C}">
      <dgm:prSet/>
      <dgm:spPr/>
      <dgm:t>
        <a:bodyPr/>
        <a:lstStyle/>
        <a:p>
          <a:endParaRPr lang="en-US"/>
        </a:p>
      </dgm:t>
    </dgm:pt>
    <dgm:pt modelId="{261C1F62-D01B-4C78-8CE1-70E24F5C63FA}">
      <dgm:prSet phldrT="[Text]" custT="1"/>
      <dgm:spPr/>
      <dgm:t>
        <a:bodyPr/>
        <a:lstStyle/>
        <a:p>
          <a:r>
            <a:rPr lang="en-US" sz="1200" b="1" dirty="0" smtClean="0"/>
            <a:t>SortedMap</a:t>
          </a:r>
          <a:endParaRPr lang="en-US" sz="1200" b="1" dirty="0"/>
        </a:p>
      </dgm:t>
    </dgm:pt>
    <dgm:pt modelId="{2F6752B1-2290-492E-AC32-1BA7E9A1C5AB}" type="parTrans" cxnId="{66E6A443-E7B2-4A95-A734-AC04DF9C46B6}">
      <dgm:prSet/>
      <dgm:spPr/>
      <dgm:t>
        <a:bodyPr/>
        <a:lstStyle/>
        <a:p>
          <a:endParaRPr lang="en-US"/>
        </a:p>
      </dgm:t>
    </dgm:pt>
    <dgm:pt modelId="{F4FB80EA-4B95-432F-8BBA-A0F905C185D8}" type="sibTrans" cxnId="{66E6A443-E7B2-4A95-A734-AC04DF9C46B6}">
      <dgm:prSet/>
      <dgm:spPr/>
      <dgm:t>
        <a:bodyPr/>
        <a:lstStyle/>
        <a:p>
          <a:endParaRPr lang="en-US"/>
        </a:p>
      </dgm:t>
    </dgm:pt>
    <dgm:pt modelId="{63E549AE-7D7D-4D57-B710-1A2590CCA7A7}">
      <dgm:prSet phldrT="[Text]" custT="1"/>
      <dgm:spPr/>
      <dgm:t>
        <a:bodyPr/>
        <a:lstStyle/>
        <a:p>
          <a:r>
            <a:rPr lang="en-US" sz="1200" b="1" dirty="0" smtClean="0"/>
            <a:t>NavigableMap</a:t>
          </a:r>
          <a:endParaRPr lang="en-US" sz="1200" b="1" dirty="0"/>
        </a:p>
      </dgm:t>
    </dgm:pt>
    <dgm:pt modelId="{1595771F-875E-4A39-8912-FDE43FA297A1}" type="parTrans" cxnId="{84C785A3-698E-4345-BC01-0282DF055264}">
      <dgm:prSet/>
      <dgm:spPr/>
      <dgm:t>
        <a:bodyPr/>
        <a:lstStyle/>
        <a:p>
          <a:endParaRPr lang="en-US"/>
        </a:p>
      </dgm:t>
    </dgm:pt>
    <dgm:pt modelId="{9E71DC2A-2204-46B6-8902-D2EDC404D80B}" type="sibTrans" cxnId="{84C785A3-698E-4345-BC01-0282DF055264}">
      <dgm:prSet/>
      <dgm:spPr/>
      <dgm:t>
        <a:bodyPr/>
        <a:lstStyle/>
        <a:p>
          <a:endParaRPr lang="en-US"/>
        </a:p>
      </dgm:t>
    </dgm:pt>
    <dgm:pt modelId="{5B2791D1-0D0A-48CE-91C4-814CD926FEA2}">
      <dgm:prSet phldrT="[Text]" custT="1"/>
      <dgm:spPr/>
      <dgm:t>
        <a:bodyPr/>
        <a:lstStyle/>
        <a:p>
          <a:r>
            <a:rPr lang="en-US" sz="1800" b="1" dirty="0" smtClean="0"/>
            <a:t>TreeMap</a:t>
          </a:r>
          <a:endParaRPr lang="en-US" sz="1800" b="1" dirty="0"/>
        </a:p>
      </dgm:t>
    </dgm:pt>
    <dgm:pt modelId="{FA682586-0AAD-4962-9711-05D3253CF5D9}" type="parTrans" cxnId="{B4D68DFC-7695-4D80-BCCF-877B834D9468}">
      <dgm:prSet/>
      <dgm:spPr/>
      <dgm:t>
        <a:bodyPr/>
        <a:lstStyle/>
        <a:p>
          <a:endParaRPr lang="en-US"/>
        </a:p>
      </dgm:t>
    </dgm:pt>
    <dgm:pt modelId="{40F7889A-2638-407B-8C93-F19CE1B53094}" type="sibTrans" cxnId="{B4D68DFC-7695-4D80-BCCF-877B834D9468}">
      <dgm:prSet/>
      <dgm:spPr/>
      <dgm:t>
        <a:bodyPr/>
        <a:lstStyle/>
        <a:p>
          <a:endParaRPr lang="en-US"/>
        </a:p>
      </dgm:t>
    </dgm:pt>
    <dgm:pt modelId="{AE7CD8B9-D497-41B1-8E6D-3558D9EF9F2D}" type="pres">
      <dgm:prSet presAssocID="{A673858B-77E1-4C2E-9F6B-A759A54CD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B6CFC6A-E8D9-40CB-9FE2-7F490BB44B95}" type="pres">
      <dgm:prSet presAssocID="{764931EB-740A-4113-A714-03174EFB57D0}" presName="hierRoot1" presStyleCnt="0"/>
      <dgm:spPr/>
    </dgm:pt>
    <dgm:pt modelId="{0AB5BAA1-7385-4845-903F-366F54DA60F6}" type="pres">
      <dgm:prSet presAssocID="{764931EB-740A-4113-A714-03174EFB57D0}" presName="composite" presStyleCnt="0"/>
      <dgm:spPr/>
    </dgm:pt>
    <dgm:pt modelId="{A7F22882-9342-42F7-8108-CEF8D413DB8D}" type="pres">
      <dgm:prSet presAssocID="{764931EB-740A-4113-A714-03174EFB57D0}" presName="background" presStyleLbl="node0" presStyleIdx="0" presStyleCnt="1"/>
      <dgm:spPr/>
    </dgm:pt>
    <dgm:pt modelId="{B4B62ADD-6A79-4863-890C-D3705F5198AE}" type="pres">
      <dgm:prSet presAssocID="{764931EB-740A-4113-A714-03174EFB57D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6F6242-5CBD-4793-804F-CC9128ABB95B}" type="pres">
      <dgm:prSet presAssocID="{764931EB-740A-4113-A714-03174EFB57D0}" presName="hierChild2" presStyleCnt="0"/>
      <dgm:spPr/>
    </dgm:pt>
    <dgm:pt modelId="{196D0EC8-A034-4F65-BD16-E52E7A86B1A9}" type="pres">
      <dgm:prSet presAssocID="{1F95AA77-B340-4CDC-A0C1-16B906EE9F75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A0E92F9-CBBC-4D8F-A4C6-D638362E4F2F}" type="pres">
      <dgm:prSet presAssocID="{03634FF8-1338-440D-A02C-EEF03011DAE6}" presName="hierRoot2" presStyleCnt="0"/>
      <dgm:spPr/>
    </dgm:pt>
    <dgm:pt modelId="{4C94908F-879A-48B8-AE39-F1EC2F5E1967}" type="pres">
      <dgm:prSet presAssocID="{03634FF8-1338-440D-A02C-EEF03011DAE6}" presName="composite2" presStyleCnt="0"/>
      <dgm:spPr/>
    </dgm:pt>
    <dgm:pt modelId="{5349CF5E-7544-4111-954F-1DD213086D12}" type="pres">
      <dgm:prSet presAssocID="{03634FF8-1338-440D-A02C-EEF03011DAE6}" presName="background2" presStyleLbl="node2" presStyleIdx="0" presStyleCnt="5"/>
      <dgm:spPr/>
    </dgm:pt>
    <dgm:pt modelId="{7D5FFDD6-C420-4575-86D0-8D0EB58F6412}" type="pres">
      <dgm:prSet presAssocID="{03634FF8-1338-440D-A02C-EEF03011DAE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95CAA-D779-4988-B4C0-A3370A995B11}" type="pres">
      <dgm:prSet presAssocID="{03634FF8-1338-440D-A02C-EEF03011DAE6}" presName="hierChild3" presStyleCnt="0"/>
      <dgm:spPr/>
    </dgm:pt>
    <dgm:pt modelId="{C5CD107B-A45D-4DA7-B70B-9E8D69409C1C}" type="pres">
      <dgm:prSet presAssocID="{4741DA6C-408E-494D-800E-9BF49F66FB3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2E5EF01-C7DA-43AA-B661-2675ABD8370A}" type="pres">
      <dgm:prSet presAssocID="{89BCF953-D40B-4F73-93D7-B54F982F86A6}" presName="hierRoot3" presStyleCnt="0"/>
      <dgm:spPr/>
    </dgm:pt>
    <dgm:pt modelId="{C75248AB-ABE4-4E75-99DB-D1665CB7E6C1}" type="pres">
      <dgm:prSet presAssocID="{89BCF953-D40B-4F73-93D7-B54F982F86A6}" presName="composite3" presStyleCnt="0"/>
      <dgm:spPr/>
    </dgm:pt>
    <dgm:pt modelId="{77A9D8F1-AAE7-4D20-ADBD-4025A01D4BD6}" type="pres">
      <dgm:prSet presAssocID="{89BCF953-D40B-4F73-93D7-B54F982F86A6}" presName="background3" presStyleLbl="node3" presStyleIdx="0" presStyleCnt="3"/>
      <dgm:spPr/>
    </dgm:pt>
    <dgm:pt modelId="{383B25ED-6E45-4244-A5E6-0A788A3C87F1}" type="pres">
      <dgm:prSet presAssocID="{89BCF953-D40B-4F73-93D7-B54F982F86A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9E0E1-F792-4083-AAC6-97649F15CD2E}" type="pres">
      <dgm:prSet presAssocID="{89BCF953-D40B-4F73-93D7-B54F982F86A6}" presName="hierChild4" presStyleCnt="0"/>
      <dgm:spPr/>
    </dgm:pt>
    <dgm:pt modelId="{44749D93-2979-472A-97FA-049DCF5E15C8}" type="pres">
      <dgm:prSet presAssocID="{C3B1871E-304C-4EF4-9155-380A509DBD22}" presName="Name10" presStyleLbl="parChTrans1D2" presStyleIdx="1" presStyleCnt="5"/>
      <dgm:spPr/>
      <dgm:t>
        <a:bodyPr/>
        <a:lstStyle/>
        <a:p>
          <a:endParaRPr lang="en-US"/>
        </a:p>
      </dgm:t>
    </dgm:pt>
    <dgm:pt modelId="{E7DD3FA9-0037-4B01-B69B-1F8505636621}" type="pres">
      <dgm:prSet presAssocID="{E8066A82-6A82-45F6-866B-6E9654E2697F}" presName="hierRoot2" presStyleCnt="0"/>
      <dgm:spPr/>
    </dgm:pt>
    <dgm:pt modelId="{90F3FAA2-B820-4DD6-A42B-23E33A178D98}" type="pres">
      <dgm:prSet presAssocID="{E8066A82-6A82-45F6-866B-6E9654E2697F}" presName="composite2" presStyleCnt="0"/>
      <dgm:spPr/>
    </dgm:pt>
    <dgm:pt modelId="{100863FD-FDA7-4A60-9B02-8098CBFB66A0}" type="pres">
      <dgm:prSet presAssocID="{E8066A82-6A82-45F6-866B-6E9654E2697F}" presName="background2" presStyleLbl="node2" presStyleIdx="1" presStyleCnt="5"/>
      <dgm:spPr/>
    </dgm:pt>
    <dgm:pt modelId="{5AF2610D-2695-4B4F-80CE-17DBD6329F9F}" type="pres">
      <dgm:prSet presAssocID="{E8066A82-6A82-45F6-866B-6E9654E2697F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6E68F-40F2-4228-8865-5B564953D7BA}" type="pres">
      <dgm:prSet presAssocID="{E8066A82-6A82-45F6-866B-6E9654E2697F}" presName="hierChild3" presStyleCnt="0"/>
      <dgm:spPr/>
    </dgm:pt>
    <dgm:pt modelId="{3CEAB1AD-BD9E-4110-97EF-6C432FD31D07}" type="pres">
      <dgm:prSet presAssocID="{A8C4A0D5-E9F3-4EC0-96AA-821234E54CB2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EE8121D-6566-4F30-AA29-157D5506DBBE}" type="pres">
      <dgm:prSet presAssocID="{3E218073-FD23-4B70-AC56-CBC385979AD1}" presName="hierRoot2" presStyleCnt="0"/>
      <dgm:spPr/>
    </dgm:pt>
    <dgm:pt modelId="{98EF94F9-00AD-4D71-96D0-F4E0E5EC6B81}" type="pres">
      <dgm:prSet presAssocID="{3E218073-FD23-4B70-AC56-CBC385979AD1}" presName="composite2" presStyleCnt="0"/>
      <dgm:spPr/>
    </dgm:pt>
    <dgm:pt modelId="{7B2D2A63-E1E5-46C2-B622-0759941A7C53}" type="pres">
      <dgm:prSet presAssocID="{3E218073-FD23-4B70-AC56-CBC385979AD1}" presName="background2" presStyleLbl="node2" presStyleIdx="2" presStyleCnt="5"/>
      <dgm:spPr/>
    </dgm:pt>
    <dgm:pt modelId="{5AC9361C-0252-436D-973F-26F89004BB68}" type="pres">
      <dgm:prSet presAssocID="{3E218073-FD23-4B70-AC56-CBC385979AD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167CD6-7C12-4459-B35A-B3741188D9CB}" type="pres">
      <dgm:prSet presAssocID="{3E218073-FD23-4B70-AC56-CBC385979AD1}" presName="hierChild3" presStyleCnt="0"/>
      <dgm:spPr/>
    </dgm:pt>
    <dgm:pt modelId="{1A8E935E-0CF1-4B3F-873F-E6531D4FAE6E}" type="pres">
      <dgm:prSet presAssocID="{2F6752B1-2290-492E-AC32-1BA7E9A1C5AB}" presName="Name10" presStyleLbl="parChTrans1D2" presStyleIdx="3" presStyleCnt="5"/>
      <dgm:spPr/>
      <dgm:t>
        <a:bodyPr/>
        <a:lstStyle/>
        <a:p>
          <a:endParaRPr lang="en-US"/>
        </a:p>
      </dgm:t>
    </dgm:pt>
    <dgm:pt modelId="{E55E7A80-BA8B-4AE7-8A37-89D970619981}" type="pres">
      <dgm:prSet presAssocID="{261C1F62-D01B-4C78-8CE1-70E24F5C63FA}" presName="hierRoot2" presStyleCnt="0"/>
      <dgm:spPr/>
    </dgm:pt>
    <dgm:pt modelId="{B801B9B4-C2DE-4D34-BDB2-F0A87B77310D}" type="pres">
      <dgm:prSet presAssocID="{261C1F62-D01B-4C78-8CE1-70E24F5C63FA}" presName="composite2" presStyleCnt="0"/>
      <dgm:spPr/>
    </dgm:pt>
    <dgm:pt modelId="{C6EAB97D-5614-4F82-AABB-A38D10CF0C62}" type="pres">
      <dgm:prSet presAssocID="{261C1F62-D01B-4C78-8CE1-70E24F5C63FA}" presName="background2" presStyleLbl="node2" presStyleIdx="3" presStyleCnt="5"/>
      <dgm:spPr/>
    </dgm:pt>
    <dgm:pt modelId="{6D4F97D4-D47B-4EBF-92CC-69630A35FBA8}" type="pres">
      <dgm:prSet presAssocID="{261C1F62-D01B-4C78-8CE1-70E24F5C63FA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6AC37-B654-4CC4-83BE-6E1C96D5DEF1}" type="pres">
      <dgm:prSet presAssocID="{261C1F62-D01B-4C78-8CE1-70E24F5C63FA}" presName="hierChild3" presStyleCnt="0"/>
      <dgm:spPr/>
    </dgm:pt>
    <dgm:pt modelId="{62BE2ECE-DB87-4691-AFCB-C264F7C4CAF5}" type="pres">
      <dgm:prSet presAssocID="{1595771F-875E-4A39-8912-FDE43FA297A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0841D68D-F258-49D3-836F-958F7BCDCC64}" type="pres">
      <dgm:prSet presAssocID="{63E549AE-7D7D-4D57-B710-1A2590CCA7A7}" presName="hierRoot3" presStyleCnt="0"/>
      <dgm:spPr/>
    </dgm:pt>
    <dgm:pt modelId="{B3F8EC5E-1153-464D-8601-9C41FE1B92A2}" type="pres">
      <dgm:prSet presAssocID="{63E549AE-7D7D-4D57-B710-1A2590CCA7A7}" presName="composite3" presStyleCnt="0"/>
      <dgm:spPr/>
    </dgm:pt>
    <dgm:pt modelId="{613048BA-2BF0-4E4A-9EB6-146E9F9F6EF6}" type="pres">
      <dgm:prSet presAssocID="{63E549AE-7D7D-4D57-B710-1A2590CCA7A7}" presName="background3" presStyleLbl="node3" presStyleIdx="1" presStyleCnt="3"/>
      <dgm:spPr/>
    </dgm:pt>
    <dgm:pt modelId="{48B77EC8-E018-44FB-9190-A87AEE04602E}" type="pres">
      <dgm:prSet presAssocID="{63E549AE-7D7D-4D57-B710-1A2590CCA7A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C7A0C-3EF4-414C-A0B1-4D4460B3EE2F}" type="pres">
      <dgm:prSet presAssocID="{63E549AE-7D7D-4D57-B710-1A2590CCA7A7}" presName="hierChild4" presStyleCnt="0"/>
      <dgm:spPr/>
    </dgm:pt>
    <dgm:pt modelId="{C6A1F49C-AAE3-4E07-A862-C7098354CAC7}" type="pres">
      <dgm:prSet presAssocID="{FA682586-0AAD-4962-9711-05D3253CF5D9}" presName="Name23" presStyleLbl="parChTrans1D4" presStyleIdx="0" presStyleCnt="1"/>
      <dgm:spPr/>
      <dgm:t>
        <a:bodyPr/>
        <a:lstStyle/>
        <a:p>
          <a:endParaRPr lang="en-US"/>
        </a:p>
      </dgm:t>
    </dgm:pt>
    <dgm:pt modelId="{4514430C-7074-4E38-9927-2DB622EEC2EB}" type="pres">
      <dgm:prSet presAssocID="{5B2791D1-0D0A-48CE-91C4-814CD926FEA2}" presName="hierRoot4" presStyleCnt="0"/>
      <dgm:spPr/>
    </dgm:pt>
    <dgm:pt modelId="{E62F797B-88EE-408B-A72C-C5BDAD58A516}" type="pres">
      <dgm:prSet presAssocID="{5B2791D1-0D0A-48CE-91C4-814CD926FEA2}" presName="composite4" presStyleCnt="0"/>
      <dgm:spPr/>
    </dgm:pt>
    <dgm:pt modelId="{9E08B918-8032-4A2E-AEF0-2AD7C1CE7181}" type="pres">
      <dgm:prSet presAssocID="{5B2791D1-0D0A-48CE-91C4-814CD926FEA2}" presName="background4" presStyleLbl="node4" presStyleIdx="0" presStyleCnt="1"/>
      <dgm:spPr/>
    </dgm:pt>
    <dgm:pt modelId="{C0E16F87-654E-4839-A3E4-0498E782A01D}" type="pres">
      <dgm:prSet presAssocID="{5B2791D1-0D0A-48CE-91C4-814CD926FEA2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E3E0C-4927-4C0F-94E4-C1220AB42A3F}" type="pres">
      <dgm:prSet presAssocID="{5B2791D1-0D0A-48CE-91C4-814CD926FEA2}" presName="hierChild5" presStyleCnt="0"/>
      <dgm:spPr/>
    </dgm:pt>
    <dgm:pt modelId="{4CAF1B97-0D13-47C9-B8A8-C367DB07CF54}" type="pres">
      <dgm:prSet presAssocID="{311CF6DB-3ED4-4DEF-81F1-0B89F6CBE214}" presName="Name10" presStyleLbl="parChTrans1D2" presStyleIdx="4" presStyleCnt="5"/>
      <dgm:spPr/>
      <dgm:t>
        <a:bodyPr/>
        <a:lstStyle/>
        <a:p>
          <a:endParaRPr lang="en-US"/>
        </a:p>
      </dgm:t>
    </dgm:pt>
    <dgm:pt modelId="{80A8CBF2-0EB9-400F-B7CE-56BE0085AFF1}" type="pres">
      <dgm:prSet presAssocID="{4DD9F8FB-4B92-47BE-B907-9BE0E55695C1}" presName="hierRoot2" presStyleCnt="0"/>
      <dgm:spPr/>
    </dgm:pt>
    <dgm:pt modelId="{8C8E0B81-8A67-4FC1-A4A4-B401081785BE}" type="pres">
      <dgm:prSet presAssocID="{4DD9F8FB-4B92-47BE-B907-9BE0E55695C1}" presName="composite2" presStyleCnt="0"/>
      <dgm:spPr/>
    </dgm:pt>
    <dgm:pt modelId="{511F3039-CC26-4BF7-869F-B22E927E2D7F}" type="pres">
      <dgm:prSet presAssocID="{4DD9F8FB-4B92-47BE-B907-9BE0E55695C1}" presName="background2" presStyleLbl="node2" presStyleIdx="4" presStyleCnt="5"/>
      <dgm:spPr/>
    </dgm:pt>
    <dgm:pt modelId="{A6BE9272-C938-459C-879A-6F013BEFA76D}" type="pres">
      <dgm:prSet presAssocID="{4DD9F8FB-4B92-47BE-B907-9BE0E55695C1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490E8F-1295-4752-A695-CDC71579355E}" type="pres">
      <dgm:prSet presAssocID="{4DD9F8FB-4B92-47BE-B907-9BE0E55695C1}" presName="hierChild3" presStyleCnt="0"/>
      <dgm:spPr/>
    </dgm:pt>
    <dgm:pt modelId="{D2A1A845-ABB9-4DE4-9AB1-B50A79CC1DEF}" type="pres">
      <dgm:prSet presAssocID="{89847AB3-3F07-4F60-B098-39EF76AA93C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A8A8B6A-5472-4043-B7B5-5E6CE11D5A13}" type="pres">
      <dgm:prSet presAssocID="{D9920F88-528D-42D3-98DC-0B9509D18AD0}" presName="hierRoot3" presStyleCnt="0"/>
      <dgm:spPr/>
    </dgm:pt>
    <dgm:pt modelId="{A3CDF6F1-0C25-4BCB-A6B8-9A9F479CCD38}" type="pres">
      <dgm:prSet presAssocID="{D9920F88-528D-42D3-98DC-0B9509D18AD0}" presName="composite3" presStyleCnt="0"/>
      <dgm:spPr/>
    </dgm:pt>
    <dgm:pt modelId="{5B19758B-5CFF-4C35-A248-FCCE3F968813}" type="pres">
      <dgm:prSet presAssocID="{D9920F88-528D-42D3-98DC-0B9509D18AD0}" presName="background3" presStyleLbl="node3" presStyleIdx="2" presStyleCnt="3"/>
      <dgm:spPr/>
    </dgm:pt>
    <dgm:pt modelId="{7DE8EF15-33E6-48B4-BD62-7F627439E2FE}" type="pres">
      <dgm:prSet presAssocID="{D9920F88-528D-42D3-98DC-0B9509D18AD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992C5-C2AF-4ED8-9556-79AF6B0F98DC}" type="pres">
      <dgm:prSet presAssocID="{D9920F88-528D-42D3-98DC-0B9509D18AD0}" presName="hierChild4" presStyleCnt="0"/>
      <dgm:spPr/>
    </dgm:pt>
  </dgm:ptLst>
  <dgm:cxnLst>
    <dgm:cxn modelId="{B450C41A-6594-40F6-BCE9-C465ECB9EAE3}" type="presOf" srcId="{A673858B-77E1-4C2E-9F6B-A759A54CDE3C}" destId="{AE7CD8B9-D497-41B1-8E6D-3558D9EF9F2D}" srcOrd="0" destOrd="0" presId="urn:microsoft.com/office/officeart/2005/8/layout/hierarchy1"/>
    <dgm:cxn modelId="{9FDF3B43-E43A-45E0-A52C-3E08B473A419}" type="presOf" srcId="{FA682586-0AAD-4962-9711-05D3253CF5D9}" destId="{C6A1F49C-AAE3-4E07-A862-C7098354CAC7}" srcOrd="0" destOrd="0" presId="urn:microsoft.com/office/officeart/2005/8/layout/hierarchy1"/>
    <dgm:cxn modelId="{2598CDAE-09BD-45C6-B2BF-9A60ED0AD80C}" srcId="{03634FF8-1338-440D-A02C-EEF03011DAE6}" destId="{89BCF953-D40B-4F73-93D7-B54F982F86A6}" srcOrd="0" destOrd="0" parTransId="{4741DA6C-408E-494D-800E-9BF49F66FB3B}" sibTransId="{A1249CC3-9DE6-4905-8155-33104DDE1A25}"/>
    <dgm:cxn modelId="{0383F1A0-F69A-40F8-B756-5E9D22F3EE43}" type="presOf" srcId="{C3B1871E-304C-4EF4-9155-380A509DBD22}" destId="{44749D93-2979-472A-97FA-049DCF5E15C8}" srcOrd="0" destOrd="0" presId="urn:microsoft.com/office/officeart/2005/8/layout/hierarchy1"/>
    <dgm:cxn modelId="{803668C0-221F-4625-B7A9-5B592CDCDF53}" type="presOf" srcId="{5B2791D1-0D0A-48CE-91C4-814CD926FEA2}" destId="{C0E16F87-654E-4839-A3E4-0498E782A01D}" srcOrd="0" destOrd="0" presId="urn:microsoft.com/office/officeart/2005/8/layout/hierarchy1"/>
    <dgm:cxn modelId="{66E6A443-E7B2-4A95-A734-AC04DF9C46B6}" srcId="{764931EB-740A-4113-A714-03174EFB57D0}" destId="{261C1F62-D01B-4C78-8CE1-70E24F5C63FA}" srcOrd="3" destOrd="0" parTransId="{2F6752B1-2290-492E-AC32-1BA7E9A1C5AB}" sibTransId="{F4FB80EA-4B95-432F-8BBA-A0F905C185D8}"/>
    <dgm:cxn modelId="{09F03F03-4942-4AFA-9CE7-F129CA932A88}" type="presOf" srcId="{1F95AA77-B340-4CDC-A0C1-16B906EE9F75}" destId="{196D0EC8-A034-4F65-BD16-E52E7A86B1A9}" srcOrd="0" destOrd="0" presId="urn:microsoft.com/office/officeart/2005/8/layout/hierarchy1"/>
    <dgm:cxn modelId="{06EEE4B1-38A4-425B-AA85-AD16C95DCE92}" type="presOf" srcId="{D9920F88-528D-42D3-98DC-0B9509D18AD0}" destId="{7DE8EF15-33E6-48B4-BD62-7F627439E2FE}" srcOrd="0" destOrd="0" presId="urn:microsoft.com/office/officeart/2005/8/layout/hierarchy1"/>
    <dgm:cxn modelId="{93151BDC-87B0-435F-8BAF-6E4256072EF3}" type="presOf" srcId="{A8C4A0D5-E9F3-4EC0-96AA-821234E54CB2}" destId="{3CEAB1AD-BD9E-4110-97EF-6C432FD31D07}" srcOrd="0" destOrd="0" presId="urn:microsoft.com/office/officeart/2005/8/layout/hierarchy1"/>
    <dgm:cxn modelId="{2F62C44F-E570-4225-B5FF-3F566A0B8057}" type="presOf" srcId="{E8066A82-6A82-45F6-866B-6E9654E2697F}" destId="{5AF2610D-2695-4B4F-80CE-17DBD6329F9F}" srcOrd="0" destOrd="0" presId="urn:microsoft.com/office/officeart/2005/8/layout/hierarchy1"/>
    <dgm:cxn modelId="{7C179857-D4A9-45E7-A90F-90BF5325E1A7}" type="presOf" srcId="{2F6752B1-2290-492E-AC32-1BA7E9A1C5AB}" destId="{1A8E935E-0CF1-4B3F-873F-E6531D4FAE6E}" srcOrd="0" destOrd="0" presId="urn:microsoft.com/office/officeart/2005/8/layout/hierarchy1"/>
    <dgm:cxn modelId="{A29EA3E8-1087-435F-98C3-E8C7EB4405A6}" srcId="{764931EB-740A-4113-A714-03174EFB57D0}" destId="{03634FF8-1338-440D-A02C-EEF03011DAE6}" srcOrd="0" destOrd="0" parTransId="{1F95AA77-B340-4CDC-A0C1-16B906EE9F75}" sibTransId="{E39ECE78-582D-4D62-B650-52469EC3552D}"/>
    <dgm:cxn modelId="{AD9A4E84-8CA4-457C-A9EB-5364C547AB53}" type="presOf" srcId="{764931EB-740A-4113-A714-03174EFB57D0}" destId="{B4B62ADD-6A79-4863-890C-D3705F5198AE}" srcOrd="0" destOrd="0" presId="urn:microsoft.com/office/officeart/2005/8/layout/hierarchy1"/>
    <dgm:cxn modelId="{B2AB7DA6-5460-4C09-ABC8-16CED078273A}" srcId="{764931EB-740A-4113-A714-03174EFB57D0}" destId="{4DD9F8FB-4B92-47BE-B907-9BE0E55695C1}" srcOrd="4" destOrd="0" parTransId="{311CF6DB-3ED4-4DEF-81F1-0B89F6CBE214}" sibTransId="{6B394612-7623-4C46-9605-3F8D90173FA6}"/>
    <dgm:cxn modelId="{62A17F5D-8B5F-4209-8DF6-8E0417D85F44}" srcId="{A673858B-77E1-4C2E-9F6B-A759A54CDE3C}" destId="{764931EB-740A-4113-A714-03174EFB57D0}" srcOrd="0" destOrd="0" parTransId="{CE5ED7FA-2101-4B17-AE10-D3F8F34A2FFF}" sibTransId="{D15C93EA-3C0A-46CD-9B43-72848ADBF781}"/>
    <dgm:cxn modelId="{B4D68DFC-7695-4D80-BCCF-877B834D9468}" srcId="{63E549AE-7D7D-4D57-B710-1A2590CCA7A7}" destId="{5B2791D1-0D0A-48CE-91C4-814CD926FEA2}" srcOrd="0" destOrd="0" parTransId="{FA682586-0AAD-4962-9711-05D3253CF5D9}" sibTransId="{40F7889A-2638-407B-8C93-F19CE1B53094}"/>
    <dgm:cxn modelId="{84C785A3-698E-4345-BC01-0282DF055264}" srcId="{261C1F62-D01B-4C78-8CE1-70E24F5C63FA}" destId="{63E549AE-7D7D-4D57-B710-1A2590CCA7A7}" srcOrd="0" destOrd="0" parTransId="{1595771F-875E-4A39-8912-FDE43FA297A1}" sibTransId="{9E71DC2A-2204-46B6-8902-D2EDC404D80B}"/>
    <dgm:cxn modelId="{1E7888EC-C993-4BBC-941C-2A266ACF7DD8}" type="presOf" srcId="{4741DA6C-408E-494D-800E-9BF49F66FB3B}" destId="{C5CD107B-A45D-4DA7-B70B-9E8D69409C1C}" srcOrd="0" destOrd="0" presId="urn:microsoft.com/office/officeart/2005/8/layout/hierarchy1"/>
    <dgm:cxn modelId="{CCA2D41C-A78B-4841-9210-409C8A674C3B}" type="presOf" srcId="{63E549AE-7D7D-4D57-B710-1A2590CCA7A7}" destId="{48B77EC8-E018-44FB-9190-A87AEE04602E}" srcOrd="0" destOrd="0" presId="urn:microsoft.com/office/officeart/2005/8/layout/hierarchy1"/>
    <dgm:cxn modelId="{DB1FBF7F-94D7-42F5-AC65-117475BF69F7}" type="presOf" srcId="{89BCF953-D40B-4F73-93D7-B54F982F86A6}" destId="{383B25ED-6E45-4244-A5E6-0A788A3C87F1}" srcOrd="0" destOrd="0" presId="urn:microsoft.com/office/officeart/2005/8/layout/hierarchy1"/>
    <dgm:cxn modelId="{46D30DE9-3426-4CF7-94C6-E49B4E98EBDA}" type="presOf" srcId="{3E218073-FD23-4B70-AC56-CBC385979AD1}" destId="{5AC9361C-0252-436D-973F-26F89004BB68}" srcOrd="0" destOrd="0" presId="urn:microsoft.com/office/officeart/2005/8/layout/hierarchy1"/>
    <dgm:cxn modelId="{078D7C50-F647-4BBE-B7A9-F2DB535A163F}" type="presOf" srcId="{4DD9F8FB-4B92-47BE-B907-9BE0E55695C1}" destId="{A6BE9272-C938-459C-879A-6F013BEFA76D}" srcOrd="0" destOrd="0" presId="urn:microsoft.com/office/officeart/2005/8/layout/hierarchy1"/>
    <dgm:cxn modelId="{929D6133-A538-43DA-9020-45B59D635F18}" srcId="{764931EB-740A-4113-A714-03174EFB57D0}" destId="{E8066A82-6A82-45F6-866B-6E9654E2697F}" srcOrd="1" destOrd="0" parTransId="{C3B1871E-304C-4EF4-9155-380A509DBD22}" sibTransId="{5FC7930A-4BFA-4A30-96D9-756DC68EFA62}"/>
    <dgm:cxn modelId="{EE97D081-A962-47F8-9367-39F8D2B7D4C7}" type="presOf" srcId="{1595771F-875E-4A39-8912-FDE43FA297A1}" destId="{62BE2ECE-DB87-4691-AFCB-C264F7C4CAF5}" srcOrd="0" destOrd="0" presId="urn:microsoft.com/office/officeart/2005/8/layout/hierarchy1"/>
    <dgm:cxn modelId="{27DA3089-C3C4-4A5F-9DA6-D95DC4A121E9}" srcId="{4DD9F8FB-4B92-47BE-B907-9BE0E55695C1}" destId="{D9920F88-528D-42D3-98DC-0B9509D18AD0}" srcOrd="0" destOrd="0" parTransId="{89847AB3-3F07-4F60-B098-39EF76AA93C5}" sibTransId="{617777E4-12E5-491B-B747-03E9B5400716}"/>
    <dgm:cxn modelId="{E8CDB3B5-AA1F-45FB-9E92-0A47237E4979}" type="presOf" srcId="{261C1F62-D01B-4C78-8CE1-70E24F5C63FA}" destId="{6D4F97D4-D47B-4EBF-92CC-69630A35FBA8}" srcOrd="0" destOrd="0" presId="urn:microsoft.com/office/officeart/2005/8/layout/hierarchy1"/>
    <dgm:cxn modelId="{9FA26625-1005-4D54-AB24-CAB284A60C49}" type="presOf" srcId="{03634FF8-1338-440D-A02C-EEF03011DAE6}" destId="{7D5FFDD6-C420-4575-86D0-8D0EB58F6412}" srcOrd="0" destOrd="0" presId="urn:microsoft.com/office/officeart/2005/8/layout/hierarchy1"/>
    <dgm:cxn modelId="{F0D484A8-549E-40CF-BEE6-9202C9D2EAD9}" type="presOf" srcId="{89847AB3-3F07-4F60-B098-39EF76AA93C5}" destId="{D2A1A845-ABB9-4DE4-9AB1-B50A79CC1DEF}" srcOrd="0" destOrd="0" presId="urn:microsoft.com/office/officeart/2005/8/layout/hierarchy1"/>
    <dgm:cxn modelId="{7D366B57-02D1-4501-8CD6-2C0E9A1210F6}" srcId="{764931EB-740A-4113-A714-03174EFB57D0}" destId="{3E218073-FD23-4B70-AC56-CBC385979AD1}" srcOrd="2" destOrd="0" parTransId="{A8C4A0D5-E9F3-4EC0-96AA-821234E54CB2}" sibTransId="{10A5AFB4-6052-4E47-BD7B-E193ADA5F873}"/>
    <dgm:cxn modelId="{55DC42E2-3717-422A-9316-0C44D21B6813}" type="presOf" srcId="{311CF6DB-3ED4-4DEF-81F1-0B89F6CBE214}" destId="{4CAF1B97-0D13-47C9-B8A8-C367DB07CF54}" srcOrd="0" destOrd="0" presId="urn:microsoft.com/office/officeart/2005/8/layout/hierarchy1"/>
    <dgm:cxn modelId="{00920288-BFC2-4887-8605-62571404D314}" type="presParOf" srcId="{AE7CD8B9-D497-41B1-8E6D-3558D9EF9F2D}" destId="{CB6CFC6A-E8D9-40CB-9FE2-7F490BB44B95}" srcOrd="0" destOrd="0" presId="urn:microsoft.com/office/officeart/2005/8/layout/hierarchy1"/>
    <dgm:cxn modelId="{413366D4-2E22-4D66-AEF7-38AA54A5F479}" type="presParOf" srcId="{CB6CFC6A-E8D9-40CB-9FE2-7F490BB44B95}" destId="{0AB5BAA1-7385-4845-903F-366F54DA60F6}" srcOrd="0" destOrd="0" presId="urn:microsoft.com/office/officeart/2005/8/layout/hierarchy1"/>
    <dgm:cxn modelId="{7CFAC7F5-7176-4734-97ED-43ECC1A981D1}" type="presParOf" srcId="{0AB5BAA1-7385-4845-903F-366F54DA60F6}" destId="{A7F22882-9342-42F7-8108-CEF8D413DB8D}" srcOrd="0" destOrd="0" presId="urn:microsoft.com/office/officeart/2005/8/layout/hierarchy1"/>
    <dgm:cxn modelId="{8D118347-8686-4835-BE97-4F5555D7D2DC}" type="presParOf" srcId="{0AB5BAA1-7385-4845-903F-366F54DA60F6}" destId="{B4B62ADD-6A79-4863-890C-D3705F5198AE}" srcOrd="1" destOrd="0" presId="urn:microsoft.com/office/officeart/2005/8/layout/hierarchy1"/>
    <dgm:cxn modelId="{0CE31EFA-A6C2-453E-B1E1-2F41B80D20CC}" type="presParOf" srcId="{CB6CFC6A-E8D9-40CB-9FE2-7F490BB44B95}" destId="{F16F6242-5CBD-4793-804F-CC9128ABB95B}" srcOrd="1" destOrd="0" presId="urn:microsoft.com/office/officeart/2005/8/layout/hierarchy1"/>
    <dgm:cxn modelId="{EBD1FD78-A08C-49CB-A2F0-FC320930712B}" type="presParOf" srcId="{F16F6242-5CBD-4793-804F-CC9128ABB95B}" destId="{196D0EC8-A034-4F65-BD16-E52E7A86B1A9}" srcOrd="0" destOrd="0" presId="urn:microsoft.com/office/officeart/2005/8/layout/hierarchy1"/>
    <dgm:cxn modelId="{B26FDBBC-B27C-4D01-A16B-5523E5727067}" type="presParOf" srcId="{F16F6242-5CBD-4793-804F-CC9128ABB95B}" destId="{4A0E92F9-CBBC-4D8F-A4C6-D638362E4F2F}" srcOrd="1" destOrd="0" presId="urn:microsoft.com/office/officeart/2005/8/layout/hierarchy1"/>
    <dgm:cxn modelId="{BF652751-CD80-4F83-A4BE-CCEF0BF5EC3E}" type="presParOf" srcId="{4A0E92F9-CBBC-4D8F-A4C6-D638362E4F2F}" destId="{4C94908F-879A-48B8-AE39-F1EC2F5E1967}" srcOrd="0" destOrd="0" presId="urn:microsoft.com/office/officeart/2005/8/layout/hierarchy1"/>
    <dgm:cxn modelId="{226F3161-F2F9-49E7-845B-7E4090916CC9}" type="presParOf" srcId="{4C94908F-879A-48B8-AE39-F1EC2F5E1967}" destId="{5349CF5E-7544-4111-954F-1DD213086D12}" srcOrd="0" destOrd="0" presId="urn:microsoft.com/office/officeart/2005/8/layout/hierarchy1"/>
    <dgm:cxn modelId="{FB9D4F5F-E49E-49DF-8C9B-93DF1D3618B0}" type="presParOf" srcId="{4C94908F-879A-48B8-AE39-F1EC2F5E1967}" destId="{7D5FFDD6-C420-4575-86D0-8D0EB58F6412}" srcOrd="1" destOrd="0" presId="urn:microsoft.com/office/officeart/2005/8/layout/hierarchy1"/>
    <dgm:cxn modelId="{5E4814DC-271E-4602-88FF-BF842364585E}" type="presParOf" srcId="{4A0E92F9-CBBC-4D8F-A4C6-D638362E4F2F}" destId="{C0195CAA-D779-4988-B4C0-A3370A995B11}" srcOrd="1" destOrd="0" presId="urn:microsoft.com/office/officeart/2005/8/layout/hierarchy1"/>
    <dgm:cxn modelId="{037DE31E-86A8-4043-8EA5-EDA7B2691576}" type="presParOf" srcId="{C0195CAA-D779-4988-B4C0-A3370A995B11}" destId="{C5CD107B-A45D-4DA7-B70B-9E8D69409C1C}" srcOrd="0" destOrd="0" presId="urn:microsoft.com/office/officeart/2005/8/layout/hierarchy1"/>
    <dgm:cxn modelId="{89D0CFEF-872B-4ADA-87D3-4E8A22DEB5F8}" type="presParOf" srcId="{C0195CAA-D779-4988-B4C0-A3370A995B11}" destId="{32E5EF01-C7DA-43AA-B661-2675ABD8370A}" srcOrd="1" destOrd="0" presId="urn:microsoft.com/office/officeart/2005/8/layout/hierarchy1"/>
    <dgm:cxn modelId="{D83B7BBD-ED84-478C-B147-2932A03095DA}" type="presParOf" srcId="{32E5EF01-C7DA-43AA-B661-2675ABD8370A}" destId="{C75248AB-ABE4-4E75-99DB-D1665CB7E6C1}" srcOrd="0" destOrd="0" presId="urn:microsoft.com/office/officeart/2005/8/layout/hierarchy1"/>
    <dgm:cxn modelId="{8A9DF242-3AF6-4382-87BC-B832FDCDC424}" type="presParOf" srcId="{C75248AB-ABE4-4E75-99DB-D1665CB7E6C1}" destId="{77A9D8F1-AAE7-4D20-ADBD-4025A01D4BD6}" srcOrd="0" destOrd="0" presId="urn:microsoft.com/office/officeart/2005/8/layout/hierarchy1"/>
    <dgm:cxn modelId="{6F996326-B16A-44AC-8EEF-0D7C3DCE780D}" type="presParOf" srcId="{C75248AB-ABE4-4E75-99DB-D1665CB7E6C1}" destId="{383B25ED-6E45-4244-A5E6-0A788A3C87F1}" srcOrd="1" destOrd="0" presId="urn:microsoft.com/office/officeart/2005/8/layout/hierarchy1"/>
    <dgm:cxn modelId="{F6957F98-CD82-460F-AA39-9FD6287856C4}" type="presParOf" srcId="{32E5EF01-C7DA-43AA-B661-2675ABD8370A}" destId="{0B19E0E1-F792-4083-AAC6-97649F15CD2E}" srcOrd="1" destOrd="0" presId="urn:microsoft.com/office/officeart/2005/8/layout/hierarchy1"/>
    <dgm:cxn modelId="{67C6CD1A-88AC-47AE-8CCA-C42D917CCF09}" type="presParOf" srcId="{F16F6242-5CBD-4793-804F-CC9128ABB95B}" destId="{44749D93-2979-472A-97FA-049DCF5E15C8}" srcOrd="2" destOrd="0" presId="urn:microsoft.com/office/officeart/2005/8/layout/hierarchy1"/>
    <dgm:cxn modelId="{A660A550-1E82-43A6-8E74-1EE5324C37D0}" type="presParOf" srcId="{F16F6242-5CBD-4793-804F-CC9128ABB95B}" destId="{E7DD3FA9-0037-4B01-B69B-1F8505636621}" srcOrd="3" destOrd="0" presId="urn:microsoft.com/office/officeart/2005/8/layout/hierarchy1"/>
    <dgm:cxn modelId="{EDC5C70C-A12C-43CE-9E19-14A762482922}" type="presParOf" srcId="{E7DD3FA9-0037-4B01-B69B-1F8505636621}" destId="{90F3FAA2-B820-4DD6-A42B-23E33A178D98}" srcOrd="0" destOrd="0" presId="urn:microsoft.com/office/officeart/2005/8/layout/hierarchy1"/>
    <dgm:cxn modelId="{3975B116-F651-4E3F-B33C-B0C855DA3EDF}" type="presParOf" srcId="{90F3FAA2-B820-4DD6-A42B-23E33A178D98}" destId="{100863FD-FDA7-4A60-9B02-8098CBFB66A0}" srcOrd="0" destOrd="0" presId="urn:microsoft.com/office/officeart/2005/8/layout/hierarchy1"/>
    <dgm:cxn modelId="{AB5320BF-462A-436E-94A4-B9D757CB8284}" type="presParOf" srcId="{90F3FAA2-B820-4DD6-A42B-23E33A178D98}" destId="{5AF2610D-2695-4B4F-80CE-17DBD6329F9F}" srcOrd="1" destOrd="0" presId="urn:microsoft.com/office/officeart/2005/8/layout/hierarchy1"/>
    <dgm:cxn modelId="{BAF5BD19-A535-4363-8961-1ACFCD36EA07}" type="presParOf" srcId="{E7DD3FA9-0037-4B01-B69B-1F8505636621}" destId="{5406E68F-40F2-4228-8865-5B564953D7BA}" srcOrd="1" destOrd="0" presId="urn:microsoft.com/office/officeart/2005/8/layout/hierarchy1"/>
    <dgm:cxn modelId="{9A62588B-F6B3-47D6-8717-7C8605D6176C}" type="presParOf" srcId="{F16F6242-5CBD-4793-804F-CC9128ABB95B}" destId="{3CEAB1AD-BD9E-4110-97EF-6C432FD31D07}" srcOrd="4" destOrd="0" presId="urn:microsoft.com/office/officeart/2005/8/layout/hierarchy1"/>
    <dgm:cxn modelId="{5DFEA3C0-8E2E-4EF4-BB0A-64AA95BCDE31}" type="presParOf" srcId="{F16F6242-5CBD-4793-804F-CC9128ABB95B}" destId="{5EE8121D-6566-4F30-AA29-157D5506DBBE}" srcOrd="5" destOrd="0" presId="urn:microsoft.com/office/officeart/2005/8/layout/hierarchy1"/>
    <dgm:cxn modelId="{6CDFB7F0-73C9-460B-A309-15AA4B28AD36}" type="presParOf" srcId="{5EE8121D-6566-4F30-AA29-157D5506DBBE}" destId="{98EF94F9-00AD-4D71-96D0-F4E0E5EC6B81}" srcOrd="0" destOrd="0" presId="urn:microsoft.com/office/officeart/2005/8/layout/hierarchy1"/>
    <dgm:cxn modelId="{F00D8B35-CD61-4ECD-941D-FEAAFDC85C2C}" type="presParOf" srcId="{98EF94F9-00AD-4D71-96D0-F4E0E5EC6B81}" destId="{7B2D2A63-E1E5-46C2-B622-0759941A7C53}" srcOrd="0" destOrd="0" presId="urn:microsoft.com/office/officeart/2005/8/layout/hierarchy1"/>
    <dgm:cxn modelId="{E47E2F3F-104D-441E-A91E-8A6B7DEDBAE0}" type="presParOf" srcId="{98EF94F9-00AD-4D71-96D0-F4E0E5EC6B81}" destId="{5AC9361C-0252-436D-973F-26F89004BB68}" srcOrd="1" destOrd="0" presId="urn:microsoft.com/office/officeart/2005/8/layout/hierarchy1"/>
    <dgm:cxn modelId="{44C5AD2C-236E-4820-B0A7-4A7B4E2308FF}" type="presParOf" srcId="{5EE8121D-6566-4F30-AA29-157D5506DBBE}" destId="{65167CD6-7C12-4459-B35A-B3741188D9CB}" srcOrd="1" destOrd="0" presId="urn:microsoft.com/office/officeart/2005/8/layout/hierarchy1"/>
    <dgm:cxn modelId="{9E665248-1840-48CF-9C56-B0767D378580}" type="presParOf" srcId="{F16F6242-5CBD-4793-804F-CC9128ABB95B}" destId="{1A8E935E-0CF1-4B3F-873F-E6531D4FAE6E}" srcOrd="6" destOrd="0" presId="urn:microsoft.com/office/officeart/2005/8/layout/hierarchy1"/>
    <dgm:cxn modelId="{47F770D0-24C5-4C44-A74A-F3F858AA2C3E}" type="presParOf" srcId="{F16F6242-5CBD-4793-804F-CC9128ABB95B}" destId="{E55E7A80-BA8B-4AE7-8A37-89D970619981}" srcOrd="7" destOrd="0" presId="urn:microsoft.com/office/officeart/2005/8/layout/hierarchy1"/>
    <dgm:cxn modelId="{C3BEEB99-9D1B-4CB3-8651-4B81798D1042}" type="presParOf" srcId="{E55E7A80-BA8B-4AE7-8A37-89D970619981}" destId="{B801B9B4-C2DE-4D34-BDB2-F0A87B77310D}" srcOrd="0" destOrd="0" presId="urn:microsoft.com/office/officeart/2005/8/layout/hierarchy1"/>
    <dgm:cxn modelId="{9434D167-6A83-4F32-B715-69B0A2A517E9}" type="presParOf" srcId="{B801B9B4-C2DE-4D34-BDB2-F0A87B77310D}" destId="{C6EAB97D-5614-4F82-AABB-A38D10CF0C62}" srcOrd="0" destOrd="0" presId="urn:microsoft.com/office/officeart/2005/8/layout/hierarchy1"/>
    <dgm:cxn modelId="{8AD847D7-E9CD-42A6-9792-68511B2A33AD}" type="presParOf" srcId="{B801B9B4-C2DE-4D34-BDB2-F0A87B77310D}" destId="{6D4F97D4-D47B-4EBF-92CC-69630A35FBA8}" srcOrd="1" destOrd="0" presId="urn:microsoft.com/office/officeart/2005/8/layout/hierarchy1"/>
    <dgm:cxn modelId="{D5B53EE5-9CA6-4F22-87BD-EE2C044FA065}" type="presParOf" srcId="{E55E7A80-BA8B-4AE7-8A37-89D970619981}" destId="{D5F6AC37-B654-4CC4-83BE-6E1C96D5DEF1}" srcOrd="1" destOrd="0" presId="urn:microsoft.com/office/officeart/2005/8/layout/hierarchy1"/>
    <dgm:cxn modelId="{6D6CDBE5-E000-4CD3-A4CE-F506D5899494}" type="presParOf" srcId="{D5F6AC37-B654-4CC4-83BE-6E1C96D5DEF1}" destId="{62BE2ECE-DB87-4691-AFCB-C264F7C4CAF5}" srcOrd="0" destOrd="0" presId="urn:microsoft.com/office/officeart/2005/8/layout/hierarchy1"/>
    <dgm:cxn modelId="{DDE6619B-97DF-41EA-AE72-D7209CF32698}" type="presParOf" srcId="{D5F6AC37-B654-4CC4-83BE-6E1C96D5DEF1}" destId="{0841D68D-F258-49D3-836F-958F7BCDCC64}" srcOrd="1" destOrd="0" presId="urn:microsoft.com/office/officeart/2005/8/layout/hierarchy1"/>
    <dgm:cxn modelId="{1FFD6305-029D-4534-A03D-71313BD0F4F1}" type="presParOf" srcId="{0841D68D-F258-49D3-836F-958F7BCDCC64}" destId="{B3F8EC5E-1153-464D-8601-9C41FE1B92A2}" srcOrd="0" destOrd="0" presId="urn:microsoft.com/office/officeart/2005/8/layout/hierarchy1"/>
    <dgm:cxn modelId="{6934013C-1B79-44B2-BE5F-27DD52BD1382}" type="presParOf" srcId="{B3F8EC5E-1153-464D-8601-9C41FE1B92A2}" destId="{613048BA-2BF0-4E4A-9EB6-146E9F9F6EF6}" srcOrd="0" destOrd="0" presId="urn:microsoft.com/office/officeart/2005/8/layout/hierarchy1"/>
    <dgm:cxn modelId="{C0F08901-A478-4802-B96E-7F9A113D72B2}" type="presParOf" srcId="{B3F8EC5E-1153-464D-8601-9C41FE1B92A2}" destId="{48B77EC8-E018-44FB-9190-A87AEE04602E}" srcOrd="1" destOrd="0" presId="urn:microsoft.com/office/officeart/2005/8/layout/hierarchy1"/>
    <dgm:cxn modelId="{8BF63B41-7276-4073-9AF0-B0980B2BC6F7}" type="presParOf" srcId="{0841D68D-F258-49D3-836F-958F7BCDCC64}" destId="{DD5C7A0C-3EF4-414C-A0B1-4D4460B3EE2F}" srcOrd="1" destOrd="0" presId="urn:microsoft.com/office/officeart/2005/8/layout/hierarchy1"/>
    <dgm:cxn modelId="{27245725-134A-4E4D-BCCF-E6752116D167}" type="presParOf" srcId="{DD5C7A0C-3EF4-414C-A0B1-4D4460B3EE2F}" destId="{C6A1F49C-AAE3-4E07-A862-C7098354CAC7}" srcOrd="0" destOrd="0" presId="urn:microsoft.com/office/officeart/2005/8/layout/hierarchy1"/>
    <dgm:cxn modelId="{BF3604CB-FF7C-46F5-9112-286927EA9B95}" type="presParOf" srcId="{DD5C7A0C-3EF4-414C-A0B1-4D4460B3EE2F}" destId="{4514430C-7074-4E38-9927-2DB622EEC2EB}" srcOrd="1" destOrd="0" presId="urn:microsoft.com/office/officeart/2005/8/layout/hierarchy1"/>
    <dgm:cxn modelId="{BF82653C-73FC-4C54-875C-81A66253FFEB}" type="presParOf" srcId="{4514430C-7074-4E38-9927-2DB622EEC2EB}" destId="{E62F797B-88EE-408B-A72C-C5BDAD58A516}" srcOrd="0" destOrd="0" presId="urn:microsoft.com/office/officeart/2005/8/layout/hierarchy1"/>
    <dgm:cxn modelId="{00163D3E-C131-4792-8E30-FDE97E6736FD}" type="presParOf" srcId="{E62F797B-88EE-408B-A72C-C5BDAD58A516}" destId="{9E08B918-8032-4A2E-AEF0-2AD7C1CE7181}" srcOrd="0" destOrd="0" presId="urn:microsoft.com/office/officeart/2005/8/layout/hierarchy1"/>
    <dgm:cxn modelId="{6BD7F573-8502-4975-AA98-626C1BBBC66D}" type="presParOf" srcId="{E62F797B-88EE-408B-A72C-C5BDAD58A516}" destId="{C0E16F87-654E-4839-A3E4-0498E782A01D}" srcOrd="1" destOrd="0" presId="urn:microsoft.com/office/officeart/2005/8/layout/hierarchy1"/>
    <dgm:cxn modelId="{FDE7FA71-7C52-4A89-AF45-CC4AA68B834B}" type="presParOf" srcId="{4514430C-7074-4E38-9927-2DB622EEC2EB}" destId="{C38E3E0C-4927-4C0F-94E4-C1220AB42A3F}" srcOrd="1" destOrd="0" presId="urn:microsoft.com/office/officeart/2005/8/layout/hierarchy1"/>
    <dgm:cxn modelId="{4BDD2C6A-87EE-4ED8-B85C-AFF7CE369835}" type="presParOf" srcId="{F16F6242-5CBD-4793-804F-CC9128ABB95B}" destId="{4CAF1B97-0D13-47C9-B8A8-C367DB07CF54}" srcOrd="8" destOrd="0" presId="urn:microsoft.com/office/officeart/2005/8/layout/hierarchy1"/>
    <dgm:cxn modelId="{D70FD428-6019-4915-AF56-8904BF376266}" type="presParOf" srcId="{F16F6242-5CBD-4793-804F-CC9128ABB95B}" destId="{80A8CBF2-0EB9-400F-B7CE-56BE0085AFF1}" srcOrd="9" destOrd="0" presId="urn:microsoft.com/office/officeart/2005/8/layout/hierarchy1"/>
    <dgm:cxn modelId="{6B4220BA-64A1-4E7A-9CA2-E701BE27F37B}" type="presParOf" srcId="{80A8CBF2-0EB9-400F-B7CE-56BE0085AFF1}" destId="{8C8E0B81-8A67-4FC1-A4A4-B401081785BE}" srcOrd="0" destOrd="0" presId="urn:microsoft.com/office/officeart/2005/8/layout/hierarchy1"/>
    <dgm:cxn modelId="{F5DFEE68-B311-4311-B6D3-870FD5051383}" type="presParOf" srcId="{8C8E0B81-8A67-4FC1-A4A4-B401081785BE}" destId="{511F3039-CC26-4BF7-869F-B22E927E2D7F}" srcOrd="0" destOrd="0" presId="urn:microsoft.com/office/officeart/2005/8/layout/hierarchy1"/>
    <dgm:cxn modelId="{125E212E-D2F1-44BD-BA81-8E83D9ABF8AE}" type="presParOf" srcId="{8C8E0B81-8A67-4FC1-A4A4-B401081785BE}" destId="{A6BE9272-C938-459C-879A-6F013BEFA76D}" srcOrd="1" destOrd="0" presId="urn:microsoft.com/office/officeart/2005/8/layout/hierarchy1"/>
    <dgm:cxn modelId="{8818590F-0B67-4026-9DB3-ACEF5DAADA78}" type="presParOf" srcId="{80A8CBF2-0EB9-400F-B7CE-56BE0085AFF1}" destId="{1E490E8F-1295-4752-A695-CDC71579355E}" srcOrd="1" destOrd="0" presId="urn:microsoft.com/office/officeart/2005/8/layout/hierarchy1"/>
    <dgm:cxn modelId="{D88352A1-8593-4E7F-8DD2-E45D721083E3}" type="presParOf" srcId="{1E490E8F-1295-4752-A695-CDC71579355E}" destId="{D2A1A845-ABB9-4DE4-9AB1-B50A79CC1DEF}" srcOrd="0" destOrd="0" presId="urn:microsoft.com/office/officeart/2005/8/layout/hierarchy1"/>
    <dgm:cxn modelId="{81D68FC9-561D-4AE4-A6A4-441D200C177E}" type="presParOf" srcId="{1E490E8F-1295-4752-A695-CDC71579355E}" destId="{3A8A8B6A-5472-4043-B7B5-5E6CE11D5A13}" srcOrd="1" destOrd="0" presId="urn:microsoft.com/office/officeart/2005/8/layout/hierarchy1"/>
    <dgm:cxn modelId="{F29C4E5D-8484-4F2C-BB54-755CA820761B}" type="presParOf" srcId="{3A8A8B6A-5472-4043-B7B5-5E6CE11D5A13}" destId="{A3CDF6F1-0C25-4BCB-A6B8-9A9F479CCD38}" srcOrd="0" destOrd="0" presId="urn:microsoft.com/office/officeart/2005/8/layout/hierarchy1"/>
    <dgm:cxn modelId="{BCB83A03-6C51-4919-A100-87CDDC311380}" type="presParOf" srcId="{A3CDF6F1-0C25-4BCB-A6B8-9A9F479CCD38}" destId="{5B19758B-5CFF-4C35-A248-FCCE3F968813}" srcOrd="0" destOrd="0" presId="urn:microsoft.com/office/officeart/2005/8/layout/hierarchy1"/>
    <dgm:cxn modelId="{BBCF4343-1D71-49FE-A483-73E5C47C96B1}" type="presParOf" srcId="{A3CDF6F1-0C25-4BCB-A6B8-9A9F479CCD38}" destId="{7DE8EF15-33E6-48B4-BD62-7F627439E2FE}" srcOrd="1" destOrd="0" presId="urn:microsoft.com/office/officeart/2005/8/layout/hierarchy1"/>
    <dgm:cxn modelId="{01DEEBA0-3C8D-490E-B259-7E18E87CE76E}" type="presParOf" srcId="{3A8A8B6A-5472-4043-B7B5-5E6CE11D5A13}" destId="{EAD992C5-C2AF-4ED8-9556-79AF6B0F9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A49B21-0D86-4224-8246-C20ED071BAAF}">
      <dsp:nvSpPr>
        <dsp:cNvPr id="0" name=""/>
        <dsp:cNvSpPr/>
      </dsp:nvSpPr>
      <dsp:spPr>
        <a:xfrm>
          <a:off x="8791668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9927-5AB1-4EA6-8578-366934244FBC}">
      <dsp:nvSpPr>
        <dsp:cNvPr id="0" name=""/>
        <dsp:cNvSpPr/>
      </dsp:nvSpPr>
      <dsp:spPr>
        <a:xfrm>
          <a:off x="7970990" y="46062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50"/>
              </a:lnTo>
              <a:lnTo>
                <a:pt x="77532" y="258150"/>
              </a:lnTo>
              <a:lnTo>
                <a:pt x="77532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5FC1-9713-4C0D-A2DB-CD9094A20787}">
      <dsp:nvSpPr>
        <dsp:cNvPr id="0" name=""/>
        <dsp:cNvSpPr/>
      </dsp:nvSpPr>
      <dsp:spPr>
        <a:xfrm>
          <a:off x="7970990" y="3446117"/>
          <a:ext cx="91440" cy="387924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275270"/>
              </a:lnTo>
              <a:lnTo>
                <a:pt x="45720" y="275270"/>
              </a:lnTo>
              <a:lnTo>
                <a:pt x="45720" y="3879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E916-C99F-4F85-B7BC-B88FA9579718}">
      <dsp:nvSpPr>
        <dsp:cNvPr id="0" name=""/>
        <dsp:cNvSpPr/>
      </dsp:nvSpPr>
      <dsp:spPr>
        <a:xfrm>
          <a:off x="8048522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6393-ACC8-42C1-AA26-AB823780160C}">
      <dsp:nvSpPr>
        <dsp:cNvPr id="0" name=""/>
        <dsp:cNvSpPr/>
      </dsp:nvSpPr>
      <dsp:spPr>
        <a:xfrm>
          <a:off x="5447514" y="948635"/>
          <a:ext cx="3344154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344154" y="410551"/>
              </a:lnTo>
              <a:lnTo>
                <a:pt x="3344154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85C8-89E4-4C31-A563-E8AEDFF0F8C4}">
      <dsp:nvSpPr>
        <dsp:cNvPr id="0" name=""/>
        <dsp:cNvSpPr/>
      </dsp:nvSpPr>
      <dsp:spPr>
        <a:xfrm>
          <a:off x="6516512" y="45960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F3E6-264B-4F16-BD81-1F93F0D8FD70}">
      <dsp:nvSpPr>
        <dsp:cNvPr id="0" name=""/>
        <dsp:cNvSpPr/>
      </dsp:nvSpPr>
      <dsp:spPr>
        <a:xfrm>
          <a:off x="6516512" y="3446117"/>
          <a:ext cx="91440" cy="377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D4FAF-6454-44FE-8A51-BFA3E6DDAECE}">
      <dsp:nvSpPr>
        <dsp:cNvPr id="0" name=""/>
        <dsp:cNvSpPr/>
      </dsp:nvSpPr>
      <dsp:spPr>
        <a:xfrm>
          <a:off x="5819086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77E3-00EF-45A2-B641-3586949FFAD9}">
      <dsp:nvSpPr>
        <dsp:cNvPr id="0" name=""/>
        <dsp:cNvSpPr/>
      </dsp:nvSpPr>
      <dsp:spPr>
        <a:xfrm>
          <a:off x="5030221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D31-4B44-41D1-8AEB-F95A3516449A}">
      <dsp:nvSpPr>
        <dsp:cNvPr id="0" name=""/>
        <dsp:cNvSpPr/>
      </dsp:nvSpPr>
      <dsp:spPr>
        <a:xfrm>
          <a:off x="5075941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EF6D-602A-4A38-9F09-EF01482ADC71}">
      <dsp:nvSpPr>
        <dsp:cNvPr id="0" name=""/>
        <dsp:cNvSpPr/>
      </dsp:nvSpPr>
      <dsp:spPr>
        <a:xfrm>
          <a:off x="5447514" y="948635"/>
          <a:ext cx="371572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71572" y="410551"/>
              </a:lnTo>
              <a:lnTo>
                <a:pt x="371572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243B-095D-4D8C-9415-6DA049A874D7}">
      <dsp:nvSpPr>
        <dsp:cNvPr id="0" name=""/>
        <dsp:cNvSpPr/>
      </dsp:nvSpPr>
      <dsp:spPr>
        <a:xfrm>
          <a:off x="3543930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0BD03-D0A9-418B-8CD5-3ADD254A3725}">
      <dsp:nvSpPr>
        <dsp:cNvPr id="0" name=""/>
        <dsp:cNvSpPr/>
      </dsp:nvSpPr>
      <dsp:spPr>
        <a:xfrm>
          <a:off x="2135172" y="2244036"/>
          <a:ext cx="1454478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1454478" y="317231"/>
              </a:lnTo>
              <a:lnTo>
                <a:pt x="1454478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88BCA-88FF-45F9-9515-B1D32C0B62B5}">
      <dsp:nvSpPr>
        <dsp:cNvPr id="0" name=""/>
        <dsp:cNvSpPr/>
      </dsp:nvSpPr>
      <dsp:spPr>
        <a:xfrm>
          <a:off x="2057639" y="2244036"/>
          <a:ext cx="91440" cy="429885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317231"/>
              </a:lnTo>
              <a:lnTo>
                <a:pt x="45720" y="317231"/>
              </a:lnTo>
              <a:lnTo>
                <a:pt x="4572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D26C4-0F80-4499-BE12-A5B9683F74C2}">
      <dsp:nvSpPr>
        <dsp:cNvPr id="0" name=""/>
        <dsp:cNvSpPr/>
      </dsp:nvSpPr>
      <dsp:spPr>
        <a:xfrm>
          <a:off x="617069" y="2244036"/>
          <a:ext cx="1518102" cy="429885"/>
        </a:xfrm>
        <a:custGeom>
          <a:avLst/>
          <a:gdLst/>
          <a:ahLst/>
          <a:cxnLst/>
          <a:rect l="0" t="0" r="0" b="0"/>
          <a:pathLst>
            <a:path>
              <a:moveTo>
                <a:pt x="1518102" y="0"/>
              </a:moveTo>
              <a:lnTo>
                <a:pt x="1518102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BBC8-7168-44A1-BA85-999CC4C0BD58}">
      <dsp:nvSpPr>
        <dsp:cNvPr id="0" name=""/>
        <dsp:cNvSpPr/>
      </dsp:nvSpPr>
      <dsp:spPr>
        <a:xfrm>
          <a:off x="2135172" y="948635"/>
          <a:ext cx="3312341" cy="523205"/>
        </a:xfrm>
        <a:custGeom>
          <a:avLst/>
          <a:gdLst/>
          <a:ahLst/>
          <a:cxnLst/>
          <a:rect l="0" t="0" r="0" b="0"/>
          <a:pathLst>
            <a:path>
              <a:moveTo>
                <a:pt x="3312341" y="0"/>
              </a:moveTo>
              <a:lnTo>
                <a:pt x="3312341" y="410551"/>
              </a:lnTo>
              <a:lnTo>
                <a:pt x="0" y="410551"/>
              </a:lnTo>
              <a:lnTo>
                <a:pt x="0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DBBE-CC63-4387-88ED-2EBE34D9B041}">
      <dsp:nvSpPr>
        <dsp:cNvPr id="0" name=""/>
        <dsp:cNvSpPr/>
      </dsp:nvSpPr>
      <dsp:spPr>
        <a:xfrm>
          <a:off x="4839485" y="176439"/>
          <a:ext cx="1216056" cy="7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DCC2C-62DA-4983-881F-39F9298EEEB8}">
      <dsp:nvSpPr>
        <dsp:cNvPr id="0" name=""/>
        <dsp:cNvSpPr/>
      </dsp:nvSpPr>
      <dsp:spPr>
        <a:xfrm>
          <a:off x="4974603" y="304801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Collection</a:t>
          </a:r>
          <a:endParaRPr lang="en-US" sz="1400" kern="1200" dirty="0"/>
        </a:p>
      </dsp:txBody>
      <dsp:txXfrm>
        <a:off x="4974603" y="304801"/>
        <a:ext cx="1216056" cy="772195"/>
      </dsp:txXfrm>
    </dsp:sp>
    <dsp:sp modelId="{40E7432F-C9F5-48DF-B608-62E545B5D284}">
      <dsp:nvSpPr>
        <dsp:cNvPr id="0" name=""/>
        <dsp:cNvSpPr/>
      </dsp:nvSpPr>
      <dsp:spPr>
        <a:xfrm>
          <a:off x="1527144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C7BE17-7429-4A3F-BD77-22FE3724355B}">
      <dsp:nvSpPr>
        <dsp:cNvPr id="0" name=""/>
        <dsp:cNvSpPr/>
      </dsp:nvSpPr>
      <dsp:spPr>
        <a:xfrm>
          <a:off x="1662261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</a:t>
          </a:r>
          <a:endParaRPr lang="en-US" sz="1600" kern="1200" dirty="0"/>
        </a:p>
      </dsp:txBody>
      <dsp:txXfrm>
        <a:off x="1662261" y="1600202"/>
        <a:ext cx="1216056" cy="772195"/>
      </dsp:txXfrm>
    </dsp:sp>
    <dsp:sp modelId="{E4D62118-3A03-4152-8C72-A705D504FD09}">
      <dsp:nvSpPr>
        <dsp:cNvPr id="0" name=""/>
        <dsp:cNvSpPr/>
      </dsp:nvSpPr>
      <dsp:spPr>
        <a:xfrm>
          <a:off x="904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49621-526B-45BD-8FE9-7F9BE7079ED0}">
      <dsp:nvSpPr>
        <dsp:cNvPr id="0" name=""/>
        <dsp:cNvSpPr/>
      </dsp:nvSpPr>
      <dsp:spPr>
        <a:xfrm>
          <a:off x="144158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ArrayList</a:t>
          </a:r>
          <a:endParaRPr lang="en-US" sz="1600" kern="1200" dirty="0"/>
        </a:p>
      </dsp:txBody>
      <dsp:txXfrm>
        <a:off x="144158" y="2802282"/>
        <a:ext cx="1216056" cy="772195"/>
      </dsp:txXfrm>
    </dsp:sp>
    <dsp:sp modelId="{03723BDF-230E-4AF6-9CE9-1238A3C3DEFC}">
      <dsp:nvSpPr>
        <dsp:cNvPr id="0" name=""/>
        <dsp:cNvSpPr/>
      </dsp:nvSpPr>
      <dsp:spPr>
        <a:xfrm>
          <a:off x="149533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39165A-56BB-47AC-B234-45A5D6094BFA}">
      <dsp:nvSpPr>
        <dsp:cNvPr id="0" name=""/>
        <dsp:cNvSpPr/>
      </dsp:nvSpPr>
      <dsp:spPr>
        <a:xfrm>
          <a:off x="163044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LinkedList</a:t>
          </a:r>
          <a:endParaRPr lang="en-US" sz="1600" kern="1200" dirty="0"/>
        </a:p>
      </dsp:txBody>
      <dsp:txXfrm>
        <a:off x="1630449" y="2802282"/>
        <a:ext cx="1216056" cy="772195"/>
      </dsp:txXfrm>
    </dsp:sp>
    <dsp:sp modelId="{D68B8426-CAB5-40ED-998E-6DF901AC4E47}">
      <dsp:nvSpPr>
        <dsp:cNvPr id="0" name=""/>
        <dsp:cNvSpPr/>
      </dsp:nvSpPr>
      <dsp:spPr>
        <a:xfrm>
          <a:off x="2981622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66BFD1-C704-47BC-AF60-3AA4BB6B3DD2}">
      <dsp:nvSpPr>
        <dsp:cNvPr id="0" name=""/>
        <dsp:cNvSpPr/>
      </dsp:nvSpPr>
      <dsp:spPr>
        <a:xfrm>
          <a:off x="311673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Vector</a:t>
          </a:r>
          <a:endParaRPr lang="en-US" sz="1600" kern="1200" dirty="0"/>
        </a:p>
      </dsp:txBody>
      <dsp:txXfrm>
        <a:off x="3116739" y="2802282"/>
        <a:ext cx="1216056" cy="772195"/>
      </dsp:txXfrm>
    </dsp:sp>
    <dsp:sp modelId="{DAD02509-1B60-4FB8-89A4-4E0F60FB6B64}">
      <dsp:nvSpPr>
        <dsp:cNvPr id="0" name=""/>
        <dsp:cNvSpPr/>
      </dsp:nvSpPr>
      <dsp:spPr>
        <a:xfrm>
          <a:off x="2981622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2B7C-CF89-4F7A-841D-4D9F8849CF25}">
      <dsp:nvSpPr>
        <dsp:cNvPr id="0" name=""/>
        <dsp:cNvSpPr/>
      </dsp:nvSpPr>
      <dsp:spPr>
        <a:xfrm>
          <a:off x="3116739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Stack</a:t>
          </a:r>
          <a:endParaRPr lang="en-US" sz="1600" kern="1200" dirty="0"/>
        </a:p>
      </dsp:txBody>
      <dsp:txXfrm>
        <a:off x="3116739" y="4257003"/>
        <a:ext cx="1216056" cy="772195"/>
      </dsp:txXfrm>
    </dsp:sp>
    <dsp:sp modelId="{7E2F3330-B476-4A18-9656-D75C2696B181}">
      <dsp:nvSpPr>
        <dsp:cNvPr id="0" name=""/>
        <dsp:cNvSpPr/>
      </dsp:nvSpPr>
      <dsp:spPr>
        <a:xfrm>
          <a:off x="5211058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818D3-1953-4CFC-905A-286A20746BD3}">
      <dsp:nvSpPr>
        <dsp:cNvPr id="0" name=""/>
        <dsp:cNvSpPr/>
      </dsp:nvSpPr>
      <dsp:spPr>
        <a:xfrm>
          <a:off x="5346176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</a:t>
          </a:r>
          <a:endParaRPr lang="en-US" sz="1600" kern="1200" dirty="0"/>
        </a:p>
      </dsp:txBody>
      <dsp:txXfrm>
        <a:off x="5346176" y="1600202"/>
        <a:ext cx="1216056" cy="772195"/>
      </dsp:txXfrm>
    </dsp:sp>
    <dsp:sp modelId="{9C73473B-DA1B-4297-A5DA-FEB1EF32C7B3}">
      <dsp:nvSpPr>
        <dsp:cNvPr id="0" name=""/>
        <dsp:cNvSpPr/>
      </dsp:nvSpPr>
      <dsp:spPr>
        <a:xfrm>
          <a:off x="4467913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30F2A-5383-41FF-B140-533526833D57}">
      <dsp:nvSpPr>
        <dsp:cNvPr id="0" name=""/>
        <dsp:cNvSpPr/>
      </dsp:nvSpPr>
      <dsp:spPr>
        <a:xfrm>
          <a:off x="4603030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HashSet</a:t>
          </a:r>
          <a:endParaRPr lang="en-US" sz="1600" kern="1200" dirty="0"/>
        </a:p>
      </dsp:txBody>
      <dsp:txXfrm>
        <a:off x="4603030" y="2802282"/>
        <a:ext cx="1216056" cy="772195"/>
      </dsp:txXfrm>
    </dsp:sp>
    <dsp:sp modelId="{89FC0C93-11FA-41F4-8F97-DDC653F3389A}">
      <dsp:nvSpPr>
        <dsp:cNvPr id="0" name=""/>
        <dsp:cNvSpPr/>
      </dsp:nvSpPr>
      <dsp:spPr>
        <a:xfrm>
          <a:off x="4467913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943E2-9B76-46AE-B485-470F3DEB489B}">
      <dsp:nvSpPr>
        <dsp:cNvPr id="0" name=""/>
        <dsp:cNvSpPr/>
      </dsp:nvSpPr>
      <dsp:spPr>
        <a:xfrm>
          <a:off x="4603030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LinkedHashSet</a:t>
          </a:r>
          <a:endParaRPr lang="en-US" sz="1200" kern="1200" dirty="0"/>
        </a:p>
      </dsp:txBody>
      <dsp:txXfrm>
        <a:off x="4603030" y="4257003"/>
        <a:ext cx="1216056" cy="772195"/>
      </dsp:txXfrm>
    </dsp:sp>
    <dsp:sp modelId="{2CA8733E-885F-43D1-A62E-BD71BEB1B1B7}">
      <dsp:nvSpPr>
        <dsp:cNvPr id="0" name=""/>
        <dsp:cNvSpPr/>
      </dsp:nvSpPr>
      <dsp:spPr>
        <a:xfrm>
          <a:off x="595420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BDF2F4-4955-4D93-A8FB-F28CA424ED52}">
      <dsp:nvSpPr>
        <dsp:cNvPr id="0" name=""/>
        <dsp:cNvSpPr/>
      </dsp:nvSpPr>
      <dsp:spPr>
        <a:xfrm>
          <a:off x="6089321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SortedSet</a:t>
          </a:r>
          <a:endParaRPr lang="en-US" sz="1600" kern="1200" dirty="0"/>
        </a:p>
      </dsp:txBody>
      <dsp:txXfrm>
        <a:off x="6089321" y="2802282"/>
        <a:ext cx="1216056" cy="772195"/>
      </dsp:txXfrm>
    </dsp:sp>
    <dsp:sp modelId="{D49B2B5A-1C89-4093-912B-05F95C4531E5}">
      <dsp:nvSpPr>
        <dsp:cNvPr id="0" name=""/>
        <dsp:cNvSpPr/>
      </dsp:nvSpPr>
      <dsp:spPr>
        <a:xfrm>
          <a:off x="5954204" y="3823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C6A742-EC76-49F1-B3CD-9F6C44FEC103}">
      <dsp:nvSpPr>
        <dsp:cNvPr id="0" name=""/>
        <dsp:cNvSpPr/>
      </dsp:nvSpPr>
      <dsp:spPr>
        <a:xfrm>
          <a:off x="6089321" y="3952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NavigableSet</a:t>
          </a:r>
          <a:endParaRPr lang="en-US" sz="1400" kern="1200" dirty="0"/>
        </a:p>
      </dsp:txBody>
      <dsp:txXfrm>
        <a:off x="6089321" y="3952202"/>
        <a:ext cx="1216056" cy="772195"/>
      </dsp:txXfrm>
    </dsp:sp>
    <dsp:sp modelId="{342AF2F7-3E07-481A-9764-82D91F7A75E9}">
      <dsp:nvSpPr>
        <dsp:cNvPr id="0" name=""/>
        <dsp:cNvSpPr/>
      </dsp:nvSpPr>
      <dsp:spPr>
        <a:xfrm>
          <a:off x="5954204" y="4966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F88ED-D411-4036-BC85-10B5D7A7ABCD}">
      <dsp:nvSpPr>
        <dsp:cNvPr id="0" name=""/>
        <dsp:cNvSpPr/>
      </dsp:nvSpPr>
      <dsp:spPr>
        <a:xfrm>
          <a:off x="6089321" y="5095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TreeSet</a:t>
          </a:r>
          <a:endParaRPr lang="en-US" sz="1600" kern="1200" dirty="0"/>
        </a:p>
      </dsp:txBody>
      <dsp:txXfrm>
        <a:off x="6089321" y="5095202"/>
        <a:ext cx="1216056" cy="772195"/>
      </dsp:txXfrm>
    </dsp:sp>
    <dsp:sp modelId="{E7EF704C-5AE8-4C4F-B469-3CC24AE78217}">
      <dsp:nvSpPr>
        <dsp:cNvPr id="0" name=""/>
        <dsp:cNvSpPr/>
      </dsp:nvSpPr>
      <dsp:spPr>
        <a:xfrm>
          <a:off x="8183640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F1E9D-23E2-49FE-BC6B-16DE922AF8E9}">
      <dsp:nvSpPr>
        <dsp:cNvPr id="0" name=""/>
        <dsp:cNvSpPr/>
      </dsp:nvSpPr>
      <dsp:spPr>
        <a:xfrm>
          <a:off x="8318757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Queue</a:t>
          </a:r>
          <a:endParaRPr lang="en-US" sz="1600" kern="1200" dirty="0"/>
        </a:p>
      </dsp:txBody>
      <dsp:txXfrm>
        <a:off x="8318757" y="1600202"/>
        <a:ext cx="1216056" cy="772195"/>
      </dsp:txXfrm>
    </dsp:sp>
    <dsp:sp modelId="{7CE678C6-87D8-49E8-A134-9D459D143A92}">
      <dsp:nvSpPr>
        <dsp:cNvPr id="0" name=""/>
        <dsp:cNvSpPr/>
      </dsp:nvSpPr>
      <dsp:spPr>
        <a:xfrm>
          <a:off x="744049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B2778-DCAE-4AB0-BB8D-F0E3B3D8182F}">
      <dsp:nvSpPr>
        <dsp:cNvPr id="0" name=""/>
        <dsp:cNvSpPr/>
      </dsp:nvSpPr>
      <dsp:spPr>
        <a:xfrm>
          <a:off x="757561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BlockingQueue</a:t>
          </a:r>
          <a:endParaRPr lang="en-US" sz="1200" kern="1200" dirty="0"/>
        </a:p>
      </dsp:txBody>
      <dsp:txXfrm>
        <a:off x="7575612" y="2802282"/>
        <a:ext cx="1216056" cy="772195"/>
      </dsp:txXfrm>
    </dsp:sp>
    <dsp:sp modelId="{316A6839-17FE-4F58-B444-3BBA382F2474}">
      <dsp:nvSpPr>
        <dsp:cNvPr id="0" name=""/>
        <dsp:cNvSpPr/>
      </dsp:nvSpPr>
      <dsp:spPr>
        <a:xfrm>
          <a:off x="7408682" y="3834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385F09-40BD-46F9-9563-35CEF6E83E37}">
      <dsp:nvSpPr>
        <dsp:cNvPr id="0" name=""/>
        <dsp:cNvSpPr/>
      </dsp:nvSpPr>
      <dsp:spPr>
        <a:xfrm>
          <a:off x="7543799" y="3962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PriorityBlockingQueue</a:t>
          </a:r>
          <a:endParaRPr lang="en-US" sz="1200" kern="1200" dirty="0"/>
        </a:p>
      </dsp:txBody>
      <dsp:txXfrm>
        <a:off x="7543799" y="3962402"/>
        <a:ext cx="1216056" cy="772195"/>
      </dsp:txXfrm>
    </dsp:sp>
    <dsp:sp modelId="{1C7397EF-C8CA-4329-9ADE-94A6DC4BD00C}">
      <dsp:nvSpPr>
        <dsp:cNvPr id="0" name=""/>
        <dsp:cNvSpPr/>
      </dsp:nvSpPr>
      <dsp:spPr>
        <a:xfrm>
          <a:off x="7440494" y="4977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BFBD39-C495-4CD5-86AD-53AE7EF59ABA}">
      <dsp:nvSpPr>
        <dsp:cNvPr id="0" name=""/>
        <dsp:cNvSpPr/>
      </dsp:nvSpPr>
      <dsp:spPr>
        <a:xfrm>
          <a:off x="7575612" y="5105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LinkedBlockingQueue</a:t>
          </a:r>
          <a:endParaRPr lang="en-US" sz="1200" kern="1200" dirty="0"/>
        </a:p>
      </dsp:txBody>
      <dsp:txXfrm>
        <a:off x="7575612" y="5105402"/>
        <a:ext cx="1216056" cy="772195"/>
      </dsp:txXfrm>
    </dsp:sp>
    <dsp:sp modelId="{9307FCC6-97AD-4F26-BD49-ECB5031132E3}">
      <dsp:nvSpPr>
        <dsp:cNvPr id="0" name=""/>
        <dsp:cNvSpPr/>
      </dsp:nvSpPr>
      <dsp:spPr>
        <a:xfrm>
          <a:off x="8926785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949674-53E2-4046-B875-3FFAA3856E89}">
      <dsp:nvSpPr>
        <dsp:cNvPr id="0" name=""/>
        <dsp:cNvSpPr/>
      </dsp:nvSpPr>
      <dsp:spPr>
        <a:xfrm>
          <a:off x="906190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PriorityQueue</a:t>
          </a:r>
          <a:endParaRPr lang="en-US" sz="1200" kern="1200" dirty="0"/>
        </a:p>
      </dsp:txBody>
      <dsp:txXfrm>
        <a:off x="9061902" y="2802282"/>
        <a:ext cx="1216056" cy="7721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A1A845-ABB9-4DE4-9AB1-B50A79CC1DEF}">
      <dsp:nvSpPr>
        <dsp:cNvPr id="0" name=""/>
        <dsp:cNvSpPr/>
      </dsp:nvSpPr>
      <dsp:spPr>
        <a:xfrm>
          <a:off x="6659258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B97-0D13-47C9-B8A8-C367DB07CF54}">
      <dsp:nvSpPr>
        <dsp:cNvPr id="0" name=""/>
        <dsp:cNvSpPr/>
      </dsp:nvSpPr>
      <dsp:spPr>
        <a:xfrm>
          <a:off x="3664702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3040275" y="246504"/>
              </a:lnTo>
              <a:lnTo>
                <a:pt x="3040275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1F49C-AAE3-4E07-A862-C7098354CAC7}">
      <dsp:nvSpPr>
        <dsp:cNvPr id="0" name=""/>
        <dsp:cNvSpPr/>
      </dsp:nvSpPr>
      <dsp:spPr>
        <a:xfrm>
          <a:off x="5139120" y="3167981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2ECE-DB87-4691-AFCB-C264F7C4CAF5}">
      <dsp:nvSpPr>
        <dsp:cNvPr id="0" name=""/>
        <dsp:cNvSpPr/>
      </dsp:nvSpPr>
      <dsp:spPr>
        <a:xfrm>
          <a:off x="5139120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935E-0CF1-4B3F-873F-E6531D4FAE6E}">
      <dsp:nvSpPr>
        <dsp:cNvPr id="0" name=""/>
        <dsp:cNvSpPr/>
      </dsp:nvSpPr>
      <dsp:spPr>
        <a:xfrm>
          <a:off x="3664702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520137" y="246504"/>
              </a:lnTo>
              <a:lnTo>
                <a:pt x="1520137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B1AD-BD9E-4110-97EF-6C432FD31D07}">
      <dsp:nvSpPr>
        <dsp:cNvPr id="0" name=""/>
        <dsp:cNvSpPr/>
      </dsp:nvSpPr>
      <dsp:spPr>
        <a:xfrm>
          <a:off x="3618982" y="864972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9D93-2979-472A-97FA-049DCF5E15C8}">
      <dsp:nvSpPr>
        <dsp:cNvPr id="0" name=""/>
        <dsp:cNvSpPr/>
      </dsp:nvSpPr>
      <dsp:spPr>
        <a:xfrm>
          <a:off x="2144564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1520137" y="0"/>
              </a:moveTo>
              <a:lnTo>
                <a:pt x="1520137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107B-A45D-4DA7-B70B-9E8D69409C1C}">
      <dsp:nvSpPr>
        <dsp:cNvPr id="0" name=""/>
        <dsp:cNvSpPr/>
      </dsp:nvSpPr>
      <dsp:spPr>
        <a:xfrm>
          <a:off x="578707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0EC8-A034-4F65-BD16-E52E7A86B1A9}">
      <dsp:nvSpPr>
        <dsp:cNvPr id="0" name=""/>
        <dsp:cNvSpPr/>
      </dsp:nvSpPr>
      <dsp:spPr>
        <a:xfrm>
          <a:off x="624427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3040275" y="0"/>
              </a:moveTo>
              <a:lnTo>
                <a:pt x="3040275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22882-9342-42F7-8108-CEF8D413DB8D}">
      <dsp:nvSpPr>
        <dsp:cNvPr id="0" name=""/>
        <dsp:cNvSpPr/>
      </dsp:nvSpPr>
      <dsp:spPr>
        <a:xfrm>
          <a:off x="3042828" y="75192"/>
          <a:ext cx="1243749" cy="7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B62ADD-6A79-4863-890C-D3705F5198AE}">
      <dsp:nvSpPr>
        <dsp:cNvPr id="0" name=""/>
        <dsp:cNvSpPr/>
      </dsp:nvSpPr>
      <dsp:spPr>
        <a:xfrm>
          <a:off x="3181022" y="206476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Map</a:t>
          </a:r>
          <a:endParaRPr lang="en-US" sz="2000" b="1" kern="1200" dirty="0"/>
        </a:p>
      </dsp:txBody>
      <dsp:txXfrm>
        <a:off x="3181022" y="206476"/>
        <a:ext cx="1243749" cy="789780"/>
      </dsp:txXfrm>
    </dsp:sp>
    <dsp:sp modelId="{5349CF5E-7544-4111-954F-1DD213086D12}">
      <dsp:nvSpPr>
        <dsp:cNvPr id="0" name=""/>
        <dsp:cNvSpPr/>
      </dsp:nvSpPr>
      <dsp:spPr>
        <a:xfrm>
          <a:off x="2552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FFDD6-C420-4575-86D0-8D0EB58F6412}">
      <dsp:nvSpPr>
        <dsp:cNvPr id="0" name=""/>
        <dsp:cNvSpPr/>
      </dsp:nvSpPr>
      <dsp:spPr>
        <a:xfrm>
          <a:off x="140746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HashMap</a:t>
          </a:r>
          <a:endParaRPr lang="en-US" sz="1800" b="1" kern="1200" dirty="0"/>
        </a:p>
      </dsp:txBody>
      <dsp:txXfrm>
        <a:off x="140746" y="1357981"/>
        <a:ext cx="1243749" cy="789780"/>
      </dsp:txXfrm>
    </dsp:sp>
    <dsp:sp modelId="{77A9D8F1-AAE7-4D20-ADBD-4025A01D4BD6}">
      <dsp:nvSpPr>
        <dsp:cNvPr id="0" name=""/>
        <dsp:cNvSpPr/>
      </dsp:nvSpPr>
      <dsp:spPr>
        <a:xfrm>
          <a:off x="2552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B25ED-6E45-4244-A5E6-0A788A3C87F1}">
      <dsp:nvSpPr>
        <dsp:cNvPr id="0" name=""/>
        <dsp:cNvSpPr/>
      </dsp:nvSpPr>
      <dsp:spPr>
        <a:xfrm>
          <a:off x="140746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LinkedHashMap</a:t>
          </a:r>
          <a:endParaRPr lang="en-US" sz="1100" b="1" kern="1200" dirty="0"/>
        </a:p>
      </dsp:txBody>
      <dsp:txXfrm>
        <a:off x="140746" y="2509485"/>
        <a:ext cx="1243749" cy="789780"/>
      </dsp:txXfrm>
    </dsp:sp>
    <dsp:sp modelId="{100863FD-FDA7-4A60-9B02-8098CBFB66A0}">
      <dsp:nvSpPr>
        <dsp:cNvPr id="0" name=""/>
        <dsp:cNvSpPr/>
      </dsp:nvSpPr>
      <dsp:spPr>
        <a:xfrm>
          <a:off x="1522690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F2610D-2695-4B4F-80CE-17DBD6329F9F}">
      <dsp:nvSpPr>
        <dsp:cNvPr id="0" name=""/>
        <dsp:cNvSpPr/>
      </dsp:nvSpPr>
      <dsp:spPr>
        <a:xfrm>
          <a:off x="1660884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WeakHashMap</a:t>
          </a:r>
          <a:endParaRPr lang="en-US" sz="1200" b="1" kern="1200" dirty="0"/>
        </a:p>
      </dsp:txBody>
      <dsp:txXfrm>
        <a:off x="1660884" y="1357981"/>
        <a:ext cx="1243749" cy="789780"/>
      </dsp:txXfrm>
    </dsp:sp>
    <dsp:sp modelId="{7B2D2A63-E1E5-46C2-B622-0759941A7C53}">
      <dsp:nvSpPr>
        <dsp:cNvPr id="0" name=""/>
        <dsp:cNvSpPr/>
      </dsp:nvSpPr>
      <dsp:spPr>
        <a:xfrm>
          <a:off x="3042828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C9361C-0252-436D-973F-26F89004BB68}">
      <dsp:nvSpPr>
        <dsp:cNvPr id="0" name=""/>
        <dsp:cNvSpPr/>
      </dsp:nvSpPr>
      <dsp:spPr>
        <a:xfrm>
          <a:off x="3181022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IdentityHashMap</a:t>
          </a:r>
          <a:endParaRPr lang="en-US" sz="1000" b="1" kern="1200" dirty="0"/>
        </a:p>
      </dsp:txBody>
      <dsp:txXfrm>
        <a:off x="3181022" y="1357981"/>
        <a:ext cx="1243749" cy="789780"/>
      </dsp:txXfrm>
    </dsp:sp>
    <dsp:sp modelId="{C6EAB97D-5614-4F82-AABB-A38D10CF0C62}">
      <dsp:nvSpPr>
        <dsp:cNvPr id="0" name=""/>
        <dsp:cNvSpPr/>
      </dsp:nvSpPr>
      <dsp:spPr>
        <a:xfrm>
          <a:off x="4562966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4F97D4-D47B-4EBF-92CC-69630A35FBA8}">
      <dsp:nvSpPr>
        <dsp:cNvPr id="0" name=""/>
        <dsp:cNvSpPr/>
      </dsp:nvSpPr>
      <dsp:spPr>
        <a:xfrm>
          <a:off x="4701160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SortedMap</a:t>
          </a:r>
          <a:endParaRPr lang="en-US" sz="1200" b="1" kern="1200" dirty="0"/>
        </a:p>
      </dsp:txBody>
      <dsp:txXfrm>
        <a:off x="4701160" y="1357981"/>
        <a:ext cx="1243749" cy="789780"/>
      </dsp:txXfrm>
    </dsp:sp>
    <dsp:sp modelId="{613048BA-2BF0-4E4A-9EB6-146E9F9F6EF6}">
      <dsp:nvSpPr>
        <dsp:cNvPr id="0" name=""/>
        <dsp:cNvSpPr/>
      </dsp:nvSpPr>
      <dsp:spPr>
        <a:xfrm>
          <a:off x="4562966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77EC8-E018-44FB-9190-A87AEE04602E}">
      <dsp:nvSpPr>
        <dsp:cNvPr id="0" name=""/>
        <dsp:cNvSpPr/>
      </dsp:nvSpPr>
      <dsp:spPr>
        <a:xfrm>
          <a:off x="4701160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NavigableMap</a:t>
          </a:r>
          <a:endParaRPr lang="en-US" sz="1200" b="1" kern="1200" dirty="0"/>
        </a:p>
      </dsp:txBody>
      <dsp:txXfrm>
        <a:off x="4701160" y="2509485"/>
        <a:ext cx="1243749" cy="789780"/>
      </dsp:txXfrm>
    </dsp:sp>
    <dsp:sp modelId="{9E08B918-8032-4A2E-AEF0-2AD7C1CE7181}">
      <dsp:nvSpPr>
        <dsp:cNvPr id="0" name=""/>
        <dsp:cNvSpPr/>
      </dsp:nvSpPr>
      <dsp:spPr>
        <a:xfrm>
          <a:off x="4562966" y="3529705"/>
          <a:ext cx="1243749" cy="789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16F87-654E-4839-A3E4-0498E782A01D}">
      <dsp:nvSpPr>
        <dsp:cNvPr id="0" name=""/>
        <dsp:cNvSpPr/>
      </dsp:nvSpPr>
      <dsp:spPr>
        <a:xfrm>
          <a:off x="4701160" y="3660990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TreeMap</a:t>
          </a:r>
          <a:endParaRPr lang="en-US" sz="1800" b="1" kern="1200" dirty="0"/>
        </a:p>
      </dsp:txBody>
      <dsp:txXfrm>
        <a:off x="4701160" y="3660990"/>
        <a:ext cx="1243749" cy="789780"/>
      </dsp:txXfrm>
    </dsp:sp>
    <dsp:sp modelId="{511F3039-CC26-4BF7-869F-B22E927E2D7F}">
      <dsp:nvSpPr>
        <dsp:cNvPr id="0" name=""/>
        <dsp:cNvSpPr/>
      </dsp:nvSpPr>
      <dsp:spPr>
        <a:xfrm>
          <a:off x="6083104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BE9272-C938-459C-879A-6F013BEFA76D}">
      <dsp:nvSpPr>
        <dsp:cNvPr id="0" name=""/>
        <dsp:cNvSpPr/>
      </dsp:nvSpPr>
      <dsp:spPr>
        <a:xfrm>
          <a:off x="6221298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Hashtable</a:t>
          </a:r>
          <a:endParaRPr lang="en-US" sz="1200" b="1" kern="1200" dirty="0"/>
        </a:p>
      </dsp:txBody>
      <dsp:txXfrm>
        <a:off x="6221298" y="1357981"/>
        <a:ext cx="1243749" cy="789780"/>
      </dsp:txXfrm>
    </dsp:sp>
    <dsp:sp modelId="{5B19758B-5CFF-4C35-A248-FCCE3F968813}">
      <dsp:nvSpPr>
        <dsp:cNvPr id="0" name=""/>
        <dsp:cNvSpPr/>
      </dsp:nvSpPr>
      <dsp:spPr>
        <a:xfrm>
          <a:off x="6083104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8EF15-33E6-48B4-BD62-7F627439E2FE}">
      <dsp:nvSpPr>
        <dsp:cNvPr id="0" name=""/>
        <dsp:cNvSpPr/>
      </dsp:nvSpPr>
      <dsp:spPr>
        <a:xfrm>
          <a:off x="6221298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Properties</a:t>
          </a:r>
          <a:endParaRPr lang="en-US" sz="1600" b="1" kern="1200" dirty="0"/>
        </a:p>
      </dsp:txBody>
      <dsp:txXfrm>
        <a:off x="6221298" y="2509485"/>
        <a:ext cx="1243749" cy="78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305800" cy="2133600"/>
          </a:xfrm>
        </p:spPr>
        <p:txBody>
          <a:bodyPr/>
          <a:lstStyle/>
          <a:p>
            <a:r>
              <a:rPr dirty="0" smtClean="0"/>
              <a:t>   COLLECTION  FRAME 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List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ArrayList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943600" y="52578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Stack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38862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LinkedList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Vector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86994" y="1371600"/>
            <a:ext cx="761206" cy="30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0574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8481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2819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2594" y="4953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Set</a:t>
            </a:r>
            <a:r>
              <a:rPr lang="en-US" dirty="0" smtClean="0"/>
              <a:t> (Interface)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the child interface of Collection</a:t>
            </a:r>
          </a:p>
          <a:p>
            <a:r>
              <a:rPr lang="en-US" dirty="0" smtClean="0"/>
              <a:t>Duplicates are not allowed</a:t>
            </a:r>
          </a:p>
          <a:p>
            <a:r>
              <a:rPr lang="en-US" dirty="0" smtClean="0"/>
              <a:t>Insertion order not preserved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Set </a:t>
            </a:r>
          </a:p>
          <a:p>
            <a:r>
              <a:rPr lang="en-US" dirty="0" smtClean="0"/>
              <a:t>HashSet(1.2)</a:t>
            </a:r>
          </a:p>
          <a:p>
            <a:r>
              <a:rPr lang="en-US" dirty="0" smtClean="0"/>
              <a:t>LinkedHashSet(1.4)(Insertion)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HashSet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5257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LinkedHashSet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39394" y="1372394"/>
            <a:ext cx="7620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43200" y="2743200"/>
            <a:ext cx="15255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622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054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SortedSet(I)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457700" y="29337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1816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NavigableSet(I)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257800" y="6096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Treeset</a:t>
            </a:r>
            <a:endParaRPr lang="en-US" sz="2000" b="1" dirty="0"/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rot="5400000">
            <a:off x="6076950" y="60388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List and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467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Set</a:t>
                      </a:r>
                      <a:endParaRPr lang="en-US" dirty="0"/>
                    </a:p>
                  </a:txBody>
                  <a:tcPr/>
                </a:tc>
              </a:tr>
              <a:tr h="886264">
                <a:tc>
                  <a:txBody>
                    <a:bodyPr/>
                    <a:lstStyle/>
                    <a:p>
                      <a:r>
                        <a:rPr lang="en-US" dirty="0" smtClean="0"/>
                        <a:t>1.Duplicates are allowed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1.Duplicates are not allowed</a:t>
                      </a:r>
                    </a:p>
                  </a:txBody>
                  <a:tcPr/>
                </a:tc>
              </a:tr>
              <a:tr h="88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2.Insertion order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2.Insertion order not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SortedSet 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Child interface of Set </a:t>
            </a:r>
          </a:p>
          <a:p>
            <a:r>
              <a:rPr lang="en-US" dirty="0" smtClean="0"/>
              <a:t>Duplicates are not allowed </a:t>
            </a:r>
          </a:p>
          <a:p>
            <a:r>
              <a:rPr lang="en-US" dirty="0" smtClean="0"/>
              <a:t>Objects are going to be inserted in some sorting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NavigableSet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the child interface of SortedSet</a:t>
            </a:r>
          </a:p>
          <a:p>
            <a:r>
              <a:rPr lang="en-US" dirty="0" smtClean="0"/>
              <a:t>It is used to navigate the elements like next and previous.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NaviagleSet:-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4290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2895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SortedSet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NavigableSet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533900" y="2247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67300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TreeSet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299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Queue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child interface of Collection</a:t>
            </a:r>
          </a:p>
          <a:p>
            <a:endParaRPr lang="en-US" dirty="0" smtClean="0"/>
          </a:p>
          <a:p>
            <a:r>
              <a:rPr lang="en-US" dirty="0" smtClean="0"/>
              <a:t>If we want to represent a group of individual objects prior to processing then we should go for Queue.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Queue</a:t>
            </a:r>
          </a:p>
          <a:p>
            <a:r>
              <a:rPr lang="en-US" dirty="0" smtClean="0"/>
              <a:t>PriorityQueue</a:t>
            </a:r>
          </a:p>
          <a:p>
            <a:r>
              <a:rPr lang="en-US" dirty="0" smtClean="0"/>
              <a:t>BlockingQueue</a:t>
            </a:r>
          </a:p>
          <a:p>
            <a:pPr>
              <a:buNone/>
            </a:pPr>
            <a:r>
              <a:rPr lang="en-US" dirty="0" smtClean="0"/>
              <a:t>         a. LinkedBlockingQueue</a:t>
            </a:r>
          </a:p>
          <a:p>
            <a:pPr>
              <a:buNone/>
            </a:pPr>
            <a:r>
              <a:rPr lang="en-US" dirty="0" smtClean="0"/>
              <a:t>         b. PriorityBlockingQueue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Queue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BlockingQueue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562600" y="3962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LinkedBlockingQueue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3901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2209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62600" y="48768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PriorityBlockingQueue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PriorityQueue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67001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6494" y="4686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0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Note:</a:t>
            </a:r>
          </a:p>
          <a:p>
            <a:pPr>
              <a:buNone/>
            </a:pPr>
            <a:r>
              <a:rPr lang="en-US" dirty="0" smtClean="0"/>
              <a:t>1.All the below interfaces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sz="2800" dirty="0" smtClean="0"/>
              <a:t>Collection,List,Set,SoertedSet,NavigableSet,Queue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meant for representing a group of individual objects.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2.If we want to represent a group of objects as key value pairs then we should go for </a:t>
            </a:r>
            <a:r>
              <a:rPr lang="en-US" dirty="0" smtClean="0">
                <a:solidFill>
                  <a:srgbClr val="FFC000"/>
                </a:solidFill>
              </a:rPr>
              <a:t>Map</a:t>
            </a:r>
            <a:r>
              <a:rPr lang="en-US" dirty="0" smtClean="0"/>
              <a:t>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Collection Frame 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standardized mechanism to store similar or dissimilar types of objects into single unit. </a:t>
            </a:r>
          </a:p>
          <a:p>
            <a:pPr>
              <a:buNone/>
            </a:pPr>
            <a:r>
              <a:rPr lang="en-US" dirty="0" smtClean="0"/>
              <a:t>                     (OR) </a:t>
            </a:r>
          </a:p>
          <a:p>
            <a:r>
              <a:rPr lang="en-US" dirty="0" smtClean="0"/>
              <a:t>Group of objects into a single entity.</a:t>
            </a:r>
          </a:p>
          <a:p>
            <a:pPr>
              <a:buNone/>
            </a:pPr>
            <a:r>
              <a:rPr lang="en-US" dirty="0" smtClean="0"/>
              <a:t>	                 (OR)</a:t>
            </a:r>
          </a:p>
          <a:p>
            <a:r>
              <a:rPr lang="en-US" dirty="0" smtClean="0"/>
              <a:t>If you want represent group of individual objects as a single entity.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Map</a:t>
            </a:r>
            <a:r>
              <a:rPr lang="en-US" dirty="0" smtClean="0"/>
              <a:t>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is not a child interface of Collection</a:t>
            </a:r>
          </a:p>
          <a:p>
            <a:r>
              <a:rPr lang="en-US" dirty="0" smtClean="0"/>
              <a:t>It is used to represent a group of objects as key value pairs.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Roll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Scott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Jhones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Clark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Implementation classes for Map interface</a:t>
            </a:r>
          </a:p>
          <a:p>
            <a:pPr>
              <a:buNone/>
            </a:pPr>
            <a:r>
              <a:rPr lang="en-US" dirty="0" smtClean="0"/>
              <a:t> 1.HashMap</a:t>
            </a:r>
          </a:p>
          <a:p>
            <a:pPr>
              <a:buNone/>
            </a:pPr>
            <a:r>
              <a:rPr lang="en-US" dirty="0" smtClean="0"/>
              <a:t>      a. LinkedHashMap</a:t>
            </a:r>
          </a:p>
          <a:p>
            <a:pPr>
              <a:buNone/>
            </a:pPr>
            <a:r>
              <a:rPr lang="en-US" dirty="0" smtClean="0"/>
              <a:t> 2.WeakHashMap</a:t>
            </a:r>
          </a:p>
          <a:p>
            <a:pPr>
              <a:buNone/>
            </a:pPr>
            <a:r>
              <a:rPr lang="en-US" dirty="0" smtClean="0"/>
              <a:t> 3.IdentityHashMap</a:t>
            </a:r>
          </a:p>
          <a:p>
            <a:pPr>
              <a:buNone/>
            </a:pPr>
            <a:r>
              <a:rPr lang="en-US" dirty="0" smtClean="0"/>
              <a:t> 4.Hashtable</a:t>
            </a:r>
          </a:p>
          <a:p>
            <a:pPr>
              <a:buNone/>
            </a:pPr>
            <a:r>
              <a:rPr lang="en-US" dirty="0" smtClean="0"/>
              <a:t>      a. Properties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dirty="0" smtClean="0"/>
              <a:t> :Hashtable is derived class for                          	  Dictionary (Abstract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SortedMap</a:t>
            </a:r>
            <a:r>
              <a:rPr lang="en-US" dirty="0" smtClean="0"/>
              <a:t>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child interface of Map</a:t>
            </a:r>
          </a:p>
          <a:p>
            <a:endParaRPr lang="en-US" dirty="0" smtClean="0"/>
          </a:p>
          <a:p>
            <a:r>
              <a:rPr lang="en-US" dirty="0" smtClean="0"/>
              <a:t>If we want to represent a group of key value pairs according to some sorting order of keys then we should go for SortedMap.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NavigableMap</a:t>
            </a:r>
            <a:r>
              <a:rPr lang="en-US" dirty="0" smtClean="0"/>
              <a:t>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the child interface of SortedMap</a:t>
            </a:r>
          </a:p>
          <a:p>
            <a:endParaRPr lang="en-US" dirty="0" smtClean="0"/>
          </a:p>
          <a:p>
            <a:r>
              <a:rPr lang="en-US" dirty="0" smtClean="0"/>
              <a:t>It defines several utility methods for navigation purpose.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NavigableMap</a:t>
            </a:r>
          </a:p>
          <a:p>
            <a:r>
              <a:rPr lang="en-US" dirty="0" smtClean="0"/>
              <a:t>TreeMap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Map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524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SortedMap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3124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NavigableMap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4343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TreeMap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818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724400" y="2362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57403" y="4038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96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Collection</a:t>
            </a:r>
            <a:r>
              <a:rPr lang="en-US" dirty="0" smtClean="0"/>
              <a:t> overview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143000" y="838200"/>
          <a:ext cx="10287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Map </a:t>
            </a:r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vel 5"/>
          <p:cNvSpPr/>
          <p:nvPr/>
        </p:nvSpPr>
        <p:spPr>
          <a:xfrm>
            <a:off x="5791200" y="1219200"/>
            <a:ext cx="14478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477000" y="2057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Collection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 smtClean="0">
                <a:solidFill>
                  <a:srgbClr val="00B0F0"/>
                </a:solidFill>
              </a:rPr>
              <a:t>add(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add a object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add group of objects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remove(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remove a object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removeAll(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remove group of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retainAll(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 To remove all objects except few which are present in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clear() </a:t>
            </a:r>
            <a:r>
              <a:rPr lang="en-US" sz="2800" dirty="0" smtClean="0"/>
              <a:t>to clear the all objects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contains(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 to check whether it contains that object or not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size();  </a:t>
            </a:r>
            <a:r>
              <a:rPr lang="en-US" sz="2800" dirty="0" smtClean="0"/>
              <a:t>to know the size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467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 smtClean="0">
                <a:solidFill>
                  <a:srgbClr val="00B0F0"/>
                </a:solidFill>
              </a:rPr>
              <a:t>containsAll(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check whether it contains the collection c or not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 smtClean="0">
                <a:solidFill>
                  <a:srgbClr val="00B0F0"/>
                </a:solidFill>
              </a:rPr>
              <a:t>isEmpty() </a:t>
            </a:r>
            <a:r>
              <a:rPr lang="en-US" dirty="0" smtClean="0"/>
              <a:t>to check whether it is Empty or not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Object[] </a:t>
            </a:r>
            <a:r>
              <a:rPr lang="en-US" dirty="0" smtClean="0">
                <a:solidFill>
                  <a:srgbClr val="00B0F0"/>
                </a:solidFill>
              </a:rPr>
              <a:t>toArray(); </a:t>
            </a:r>
            <a:r>
              <a:rPr lang="en-US" dirty="0" smtClean="0"/>
              <a:t>convert collection to Array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iterator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  <a:r>
              <a:rPr lang="en-US" dirty="0" smtClean="0"/>
              <a:t> to get objects one by one;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C000"/>
                </a:solidFill>
              </a:rPr>
              <a:t>Advantages </a:t>
            </a:r>
            <a:r>
              <a:rPr lang="en-US" b="1" dirty="0" smtClean="0"/>
              <a:t>in Collections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Growable in nature</a:t>
            </a:r>
          </a:p>
          <a:p>
            <a:r>
              <a:rPr lang="en-US" dirty="0" smtClean="0"/>
              <a:t>Homogeneous and Heterogeneous elements</a:t>
            </a:r>
          </a:p>
          <a:p>
            <a:r>
              <a:rPr lang="en-US" dirty="0" smtClean="0"/>
              <a:t>Standard DS(Ready made methods)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   Limitations </a:t>
            </a:r>
            <a:r>
              <a:rPr lang="en-US" b="1" dirty="0" smtClean="0"/>
              <a:t>of Collections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only Objects can 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index,Object obj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add a object in specific position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addAll(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 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add c in specific position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get(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retrieve a object by giving index value.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remove(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to remove object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set(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to replace a object in specific position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indexOf(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it  returns index of first occurrence of '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lastIndexOf(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o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it returns the last occurrence of '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listIterator()</a:t>
            </a:r>
            <a:r>
              <a:rPr lang="en-US" dirty="0" smtClean="0"/>
              <a:t> to get objects one by one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void addFirst(object o)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void addLast(object o)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getFirst()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getLast()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removeFirst()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Object removeLast()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10400" cy="838200"/>
          </a:xfrm>
        </p:spPr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addElement(object o);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To Remove: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removeAllElements();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removeElement(object o);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removeElementAt( int  index);</a:t>
            </a:r>
          </a:p>
          <a:p>
            <a:pPr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To Retrieve: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elementAt();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  size();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 capacity();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Enumeration elements();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push(object o)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 To add an object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pop()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To remove and return top of stack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peek()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To return top of the stack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empty()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to check the object is empty or not 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search()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  to check the object is available or not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returns offset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Enumeration</a:t>
            </a:r>
          </a:p>
          <a:p>
            <a:pPr marL="550926" indent="-514350">
              <a:buFont typeface="+mj-lt"/>
              <a:buAutoNum type="arabicPeriod"/>
            </a:pPr>
            <a:endParaRPr lang="en-U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Iterator</a:t>
            </a:r>
          </a:p>
          <a:p>
            <a:pPr marL="550926" indent="-514350">
              <a:buFont typeface="+mj-lt"/>
              <a:buAutoNum type="arabicPeriod"/>
            </a:pPr>
            <a:endParaRPr lang="en-U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ListItertor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0926" indent="-514350"/>
            <a:r>
              <a:rPr lang="en-US" dirty="0" smtClean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Enumeration e= v.elements();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Methods:</a:t>
            </a:r>
          </a:p>
          <a:p>
            <a:pPr marL="962406" lvl="1" indent="-514350">
              <a:buNone/>
            </a:pPr>
            <a:r>
              <a:rPr lang="en-US" dirty="0" smtClean="0"/>
              <a:t>1)public boolean hasMoreElements()</a:t>
            </a:r>
          </a:p>
          <a:p>
            <a:pPr lvl="1">
              <a:buNone/>
            </a:pPr>
            <a:r>
              <a:rPr lang="en-US" dirty="0" smtClean="0"/>
              <a:t>2) public object nextElement()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for Legacy classes.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read operation.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Public Iterator iterator();</a:t>
            </a:r>
          </a:p>
          <a:p>
            <a:pPr lvl="1">
              <a:buNone/>
            </a:pPr>
            <a:r>
              <a:rPr lang="en-US" dirty="0" smtClean="0"/>
              <a:t>Iterator itr =new iterator();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Methods:-</a:t>
            </a:r>
          </a:p>
          <a:p>
            <a:pPr lvl="1">
              <a:buNone/>
            </a:pPr>
            <a:r>
              <a:rPr lang="en-US" dirty="0" smtClean="0"/>
              <a:t>public boolean hasNext();</a:t>
            </a:r>
          </a:p>
          <a:p>
            <a:pPr lvl="1">
              <a:buNone/>
            </a:pPr>
            <a:r>
              <a:rPr lang="en-US" dirty="0" smtClean="0"/>
              <a:t>public Object next();</a:t>
            </a:r>
          </a:p>
          <a:p>
            <a:pPr lvl="1">
              <a:buNone/>
            </a:pPr>
            <a:r>
              <a:rPr lang="en-US" dirty="0" smtClean="0"/>
              <a:t>public void remove();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Limitations:-</a:t>
            </a:r>
          </a:p>
          <a:p>
            <a:pPr lvl="1">
              <a:buNone/>
            </a:pPr>
            <a:r>
              <a:rPr lang="en-US" dirty="0" smtClean="0"/>
              <a:t>1)Only one direction , we can read and remove but not replace.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2)We cant add new element while reading.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38200"/>
          </a:xfrm>
        </p:spPr>
        <p:txBody>
          <a:bodyPr/>
          <a:lstStyle/>
          <a:p>
            <a:r>
              <a:rPr lang="en-US" dirty="0" smtClean="0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ListIterator ltr= l.listIterator();</a:t>
            </a:r>
          </a:p>
          <a:p>
            <a:pPr lvl="1">
              <a:buNone/>
            </a:pPr>
            <a:r>
              <a:rPr lang="en-US" dirty="0" smtClean="0"/>
              <a:t>Methods:-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boolean hasNext();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Object next();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int nextIndex();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boolean hasPrevious();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Object previous();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int previousIndex();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void remove();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void set(Object o)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>
                <a:solidFill>
                  <a:srgbClr val="00B050"/>
                </a:solidFill>
              </a:rPr>
              <a:t>public void add(Object o)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Methods:-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first()            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returns first element of sortedset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last()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         returns last element of sortedset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headSet( object obj)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 returns sortedset where elements are &lt; obj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tailSet(obj)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    returns sortedset where elements are &gt;=obj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subSet(obj1,obj2)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       returns sortedset whose elements are &gt;=obj and &lt;obj2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B0F0"/>
                </a:solidFill>
              </a:rPr>
              <a:t>comparator()</a:t>
            </a:r>
            <a:r>
              <a:rPr lang="en-US" sz="2600" dirty="0" smtClean="0">
                <a:solidFill>
                  <a:srgbClr val="92D050"/>
                </a:solidFill>
                <a:sym typeface="Wingdings" pitchFamily="2" charset="2"/>
              </a:rPr>
              <a:t> returns Comparator object that describes underlying sorting order.</a:t>
            </a:r>
            <a:endParaRPr lang="en-US" sz="26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9 Key Interfaces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1.Collection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2.List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3.Set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4.SortedSet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5.NavigableSet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6.Queue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NavigableSet: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Methods:-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floor(e) </a:t>
            </a:r>
          </a:p>
          <a:p>
            <a:pPr>
              <a:buNone/>
            </a:pPr>
            <a:r>
              <a:rPr lang="en-US" dirty="0" smtClean="0"/>
              <a:t>		  Returns highest element which is &lt;=e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lower(e)</a:t>
            </a:r>
          </a:p>
          <a:p>
            <a:pPr>
              <a:buNone/>
            </a:pPr>
            <a:r>
              <a:rPr lang="en-US" dirty="0" smtClean="0"/>
              <a:t>		  Returns highest element which is &lt;e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ceiling(e)</a:t>
            </a:r>
          </a:p>
          <a:p>
            <a:pPr>
              <a:buNone/>
            </a:pPr>
            <a:r>
              <a:rPr lang="en-US" dirty="0" smtClean="0"/>
              <a:t>		  Returns Lowest element which is &gt;=e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higher(e)</a:t>
            </a:r>
          </a:p>
          <a:p>
            <a:pPr>
              <a:buNone/>
            </a:pPr>
            <a:r>
              <a:rPr lang="en-US" dirty="0" smtClean="0"/>
              <a:t>		  Returns highest element which is &gt;e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pollFirst()</a:t>
            </a:r>
          </a:p>
          <a:p>
            <a:pPr>
              <a:buNone/>
            </a:pPr>
            <a:r>
              <a:rPr lang="en-US" dirty="0" smtClean="0"/>
              <a:t>		   remove and return first element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pollLast()</a:t>
            </a:r>
          </a:p>
          <a:p>
            <a:pPr>
              <a:buNone/>
            </a:pPr>
            <a:r>
              <a:rPr lang="en-US" dirty="0" smtClean="0"/>
              <a:t>		   remove and return last element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descendingSet()</a:t>
            </a:r>
          </a:p>
          <a:p>
            <a:pPr>
              <a:buNone/>
            </a:pPr>
            <a:r>
              <a:rPr lang="en-US" dirty="0" smtClean="0"/>
              <a:t>		   it returns NavigableSet  in reverse order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Queue(I):</a:t>
            </a:r>
          </a:p>
          <a:p>
            <a:endParaRPr lang="en-US" dirty="0" smtClean="0"/>
          </a:p>
          <a:p>
            <a:r>
              <a:rPr lang="en-US" dirty="0" smtClean="0"/>
              <a:t>poll()removes element at the head of the queue and returns </a:t>
            </a:r>
            <a:r>
              <a:rPr lang="en-US" b="1" dirty="0" smtClean="0"/>
              <a:t>null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remove()removes element at the head of the queue and throws </a:t>
            </a:r>
            <a:r>
              <a:rPr lang="en-US" b="1" dirty="0" smtClean="0"/>
              <a:t>NoSuchElementException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peek()returns the element at the head of the queue without removing it. Returns </a:t>
            </a:r>
            <a:r>
              <a:rPr lang="en-US" b="1" dirty="0" smtClean="0"/>
              <a:t>null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element()same as peek(), but throws </a:t>
            </a:r>
            <a:r>
              <a:rPr lang="en-US" b="1" dirty="0" smtClean="0"/>
              <a:t>NoSuchElementException</a:t>
            </a:r>
            <a:r>
              <a:rPr lang="en-US" dirty="0" smtClean="0"/>
              <a:t> if queue is empty</a:t>
            </a:r>
          </a:p>
          <a:p>
            <a:r>
              <a:rPr lang="en-US" dirty="0" smtClean="0"/>
              <a:t>offer( E obj )Adds object to queue.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Map(I) :</a:t>
            </a:r>
          </a:p>
          <a:p>
            <a:r>
              <a:rPr lang="en-US" sz="2400" dirty="0" smtClean="0"/>
              <a:t>MAP is not child interface of Collection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If we want to represent a group of objects as key,value pairs then we should go for </a:t>
            </a:r>
            <a:r>
              <a:rPr lang="en-US" sz="2400" dirty="0" smtClean="0"/>
              <a:t>Map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Both </a:t>
            </a:r>
            <a:r>
              <a:rPr lang="en-US" sz="2400" dirty="0" smtClean="0"/>
              <a:t>keys and values are objects only ,duplicate keys are not allowed but values can be </a:t>
            </a:r>
            <a:r>
              <a:rPr lang="en-US" sz="2400" dirty="0" smtClean="0"/>
              <a:t>duplicated.</a:t>
            </a:r>
          </a:p>
          <a:p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 smtClean="0"/>
              <a:t>key-value pair is called Entry,hence map is consider as a collection of entry objects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Map(I) :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put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, Object </a:t>
            </a:r>
            <a:r>
              <a:rPr lang="en-US" i="1" dirty="0" smtClean="0"/>
              <a:t>v</a:t>
            </a:r>
            <a:r>
              <a:rPr lang="en-US" dirty="0" smtClean="0"/>
              <a:t>) : stores an entry in map.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putAll</a:t>
            </a:r>
            <a:r>
              <a:rPr lang="en-US" dirty="0" smtClean="0"/>
              <a:t>(Map </a:t>
            </a:r>
            <a:r>
              <a:rPr lang="en-US" i="1" dirty="0" smtClean="0"/>
              <a:t>m</a:t>
            </a:r>
            <a:r>
              <a:rPr lang="en-US" dirty="0" smtClean="0"/>
              <a:t>) : put all entries from </a:t>
            </a:r>
            <a:r>
              <a:rPr lang="en-US" i="1" dirty="0" smtClean="0"/>
              <a:t>m</a:t>
            </a:r>
            <a:r>
              <a:rPr lang="en-US" dirty="0" smtClean="0"/>
              <a:t> in this map.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get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 : returns values associated with the key 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 </a:t>
            </a:r>
            <a:r>
              <a:rPr lang="en-US" b="1" dirty="0" smtClean="0"/>
              <a:t>remove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 : remove values associated with the key 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boolean </a:t>
            </a:r>
            <a:r>
              <a:rPr lang="en-US" b="1" dirty="0" smtClean="0"/>
              <a:t>containsKey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): returns true if map contain </a:t>
            </a:r>
            <a:r>
              <a:rPr lang="en-US" i="1" dirty="0" smtClean="0"/>
              <a:t>k</a:t>
            </a:r>
            <a:r>
              <a:rPr lang="en-US" dirty="0" smtClean="0"/>
              <a:t> as key. Otherwise false.</a:t>
            </a:r>
          </a:p>
          <a:p>
            <a:r>
              <a:rPr lang="en-US" dirty="0" smtClean="0"/>
              <a:t>boolean </a:t>
            </a:r>
            <a:r>
              <a:rPr lang="en-US" b="1" dirty="0" smtClean="0"/>
              <a:t>containsValue</a:t>
            </a:r>
            <a:r>
              <a:rPr lang="en-US" dirty="0" smtClean="0"/>
              <a:t>(Object </a:t>
            </a:r>
            <a:r>
              <a:rPr lang="en-US" i="1" dirty="0" smtClean="0"/>
              <a:t>k</a:t>
            </a:r>
            <a:r>
              <a:rPr lang="en-US" dirty="0" smtClean="0"/>
              <a:t>): returns true if map contain </a:t>
            </a:r>
            <a:r>
              <a:rPr lang="en-US" i="1" dirty="0" smtClean="0"/>
              <a:t>k</a:t>
            </a:r>
            <a:r>
              <a:rPr lang="en-US" dirty="0" smtClean="0"/>
              <a:t> as value, Otherwise false.</a:t>
            </a:r>
          </a:p>
          <a:p>
            <a:r>
              <a:rPr lang="en-US" dirty="0" smtClean="0"/>
              <a:t>boolean isEmpty()</a:t>
            </a:r>
          </a:p>
          <a:p>
            <a:r>
              <a:rPr lang="en-US" dirty="0" smtClean="0"/>
              <a:t>Int size()</a:t>
            </a:r>
          </a:p>
          <a:p>
            <a:r>
              <a:rPr lang="en-US" dirty="0" smtClean="0"/>
              <a:t>void clear()</a:t>
            </a:r>
          </a:p>
          <a:p>
            <a:r>
              <a:rPr lang="en-US" dirty="0" smtClean="0"/>
              <a:t>Set </a:t>
            </a:r>
            <a:r>
              <a:rPr lang="en-US" b="1" dirty="0" smtClean="0"/>
              <a:t>keySet</a:t>
            </a:r>
            <a:r>
              <a:rPr lang="en-US" dirty="0" smtClean="0"/>
              <a:t>() : returns </a:t>
            </a:r>
            <a:r>
              <a:rPr lang="en-US" b="1" dirty="0" smtClean="0"/>
              <a:t>Set</a:t>
            </a:r>
            <a:r>
              <a:rPr lang="en-US" dirty="0" smtClean="0"/>
              <a:t> that contains the key in a map.</a:t>
            </a:r>
          </a:p>
          <a:p>
            <a:r>
              <a:rPr lang="en-US" dirty="0" smtClean="0"/>
              <a:t>Set </a:t>
            </a:r>
            <a:r>
              <a:rPr lang="en-US" b="1" dirty="0" smtClean="0"/>
              <a:t>entrySet</a:t>
            </a:r>
            <a:r>
              <a:rPr lang="en-US" dirty="0" smtClean="0"/>
              <a:t>() : returns </a:t>
            </a:r>
            <a:r>
              <a:rPr lang="en-US" b="1" dirty="0" smtClean="0"/>
              <a:t>Set</a:t>
            </a:r>
            <a:r>
              <a:rPr lang="en-US" dirty="0" smtClean="0"/>
              <a:t> that contains the entries in a map.</a:t>
            </a:r>
          </a:p>
          <a:p>
            <a:r>
              <a:rPr lang="en-US" dirty="0" smtClean="0"/>
              <a:t>Collection  values()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Entry(I)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public abstract K getKey();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public abstract V getValue();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public abstract V setValue(V);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4400" dirty="0" smtClean="0"/>
              <a:t>The underlying data structure </a:t>
            </a:r>
            <a:r>
              <a:rPr lang="en-US" sz="4400" dirty="0" smtClean="0"/>
              <a:t>is </a:t>
            </a:r>
            <a:r>
              <a:rPr lang="en-US" sz="4400" dirty="0" smtClean="0"/>
              <a:t>Hashtable</a:t>
            </a:r>
            <a:endParaRPr lang="en-US" sz="44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 </a:t>
            </a:r>
            <a:r>
              <a:rPr lang="en-US" sz="4400" dirty="0" smtClean="0"/>
              <a:t>Insertion order is not </a:t>
            </a:r>
            <a:r>
              <a:rPr lang="en-US" sz="4400" dirty="0" smtClean="0"/>
              <a:t>preserved and </a:t>
            </a:r>
            <a:r>
              <a:rPr lang="en-US" sz="4400" dirty="0" smtClean="0"/>
              <a:t>it is based on hashcode of key</a:t>
            </a:r>
          </a:p>
          <a:p>
            <a:pPr>
              <a:buNone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4400" dirty="0" smtClean="0"/>
              <a:t>duplicate </a:t>
            </a:r>
            <a:r>
              <a:rPr lang="en-US" sz="4400" dirty="0" smtClean="0"/>
              <a:t>keys are not allowed but values can be duplicated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4400" dirty="0" smtClean="0"/>
              <a:t>Heterogeneous </a:t>
            </a:r>
            <a:r>
              <a:rPr lang="en-US" sz="4400" dirty="0" smtClean="0"/>
              <a:t>objects are allowed both key and value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null </a:t>
            </a:r>
            <a:r>
              <a:rPr lang="en-US" sz="3600" dirty="0" smtClean="0"/>
              <a:t>is allowed for key (only once)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null </a:t>
            </a:r>
            <a:r>
              <a:rPr lang="en-US" sz="3600" dirty="0" smtClean="0"/>
              <a:t>is allowed for values(any no.of times)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HashMap </a:t>
            </a:r>
            <a:r>
              <a:rPr lang="en-US" sz="3600" dirty="0" smtClean="0"/>
              <a:t>implements serializable,cloneable interfaces but not random access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HashMap </a:t>
            </a:r>
            <a:r>
              <a:rPr lang="en-US" sz="3600" dirty="0" smtClean="0"/>
              <a:t>is best choice if our frequent operation is search operation</a:t>
            </a:r>
            <a:endParaRPr lang="en-US" sz="3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500" dirty="0" smtClean="0"/>
              <a:t>Hashtable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Insertion order is not preserved and it is </a:t>
            </a:r>
          </a:p>
          <a:p>
            <a:pPr>
              <a:buNone/>
            </a:pPr>
            <a:r>
              <a:rPr lang="en-US" dirty="0" smtClean="0"/>
              <a:t>		based on hashcode of keys.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Duplicate </a:t>
            </a:r>
            <a:r>
              <a:rPr lang="en-US" dirty="0" smtClean="0"/>
              <a:t>keys not allowed but values can be duplicate.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Heterogeneous  </a:t>
            </a:r>
            <a:r>
              <a:rPr lang="en-US" dirty="0" smtClean="0"/>
              <a:t>values allowed for both key and value.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Null </a:t>
            </a:r>
            <a:r>
              <a:rPr lang="en-US" dirty="0" smtClean="0"/>
              <a:t>allowed for both key and value but key only one and value can be multiple.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For Hashmap </a:t>
            </a:r>
            <a:r>
              <a:rPr lang="en-US" dirty="0" smtClean="0"/>
              <a:t>and </a:t>
            </a:r>
            <a:r>
              <a:rPr lang="en-US" dirty="0" smtClean="0"/>
              <a:t>Hashset </a:t>
            </a:r>
            <a:r>
              <a:rPr lang="en-US" dirty="0" smtClean="0"/>
              <a:t>default size is </a:t>
            </a:r>
            <a:r>
              <a:rPr lang="en-US" dirty="0" smtClean="0"/>
              <a:t>16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</a:t>
            </a:r>
            <a:r>
              <a:rPr lang="en-US" dirty="0" smtClean="0"/>
              <a:t>or  Hashtable </a:t>
            </a:r>
            <a:r>
              <a:rPr lang="en-US" dirty="0" smtClean="0"/>
              <a:t>default size is 11  </a:t>
            </a:r>
            <a:r>
              <a:rPr lang="en-US" dirty="0" smtClean="0"/>
              <a:t>fill </a:t>
            </a:r>
            <a:r>
              <a:rPr lang="en-US" dirty="0" smtClean="0"/>
              <a:t>ratio is 0.75.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rgbClr val="92D050"/>
                </a:solidFill>
              </a:rPr>
              <a:t>HashMap and Hashtable and LinkedHashMap</a:t>
            </a:r>
            <a:endParaRPr lang="en-US" sz="35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HashMap methods  are not synchronized where as Hashtable are synchronized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HashMap </a:t>
            </a:r>
            <a:r>
              <a:rPr lang="en-US" sz="2400" dirty="0" smtClean="0"/>
              <a:t>introduced in 1.2 version and Hashtable in 1.0(legacy).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Null </a:t>
            </a:r>
            <a:r>
              <a:rPr lang="en-US" sz="2400" dirty="0" smtClean="0"/>
              <a:t>insertion is possible in HashMap(K,V).</a:t>
            </a:r>
          </a:p>
          <a:p>
            <a:pPr>
              <a:buNone/>
            </a:pPr>
            <a:r>
              <a:rPr lang="en-US" sz="2400" dirty="0" smtClean="0"/>
              <a:t>		but not possible in Hashtable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Insertion order not preserved in HashMap but preserved in LinkedHashMap.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HashMap </a:t>
            </a:r>
            <a:r>
              <a:rPr lang="en-US" sz="2400" dirty="0" smtClean="0"/>
              <a:t>in 1.2 and LinkedHashMap in 1.4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92D050"/>
                </a:solidFill>
              </a:rPr>
              <a:t>HashMap </a:t>
            </a:r>
            <a:r>
              <a:rPr lang="en-US" sz="3000" dirty="0" smtClean="0">
                <a:solidFill>
                  <a:srgbClr val="92D050"/>
                </a:solidFill>
              </a:rPr>
              <a:t>and IdentityHashMap and WeakHashMap </a:t>
            </a: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exactly same as hashmap including methods and constructors except the following difference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 smtClean="0"/>
              <a:t>the case of normal hashmap jvm will use .equals to </a:t>
            </a:r>
            <a:r>
              <a:rPr lang="en-US" sz="2400" dirty="0" smtClean="0"/>
              <a:t>compare.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But </a:t>
            </a:r>
            <a:r>
              <a:rPr lang="en-US" sz="2400" dirty="0" smtClean="0"/>
              <a:t>in the case of Identityhashmap jvm will use </a:t>
            </a:r>
            <a:r>
              <a:rPr lang="en-US" sz="2400" dirty="0" smtClean="0"/>
              <a:t>“==“ operator to </a:t>
            </a:r>
            <a:r>
              <a:rPr lang="en-US" sz="2400" dirty="0" smtClean="0"/>
              <a:t>identify the duplicate keys,which is meant for reference comparison(address comparison)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HashMap m = new Hashmap();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Integer i1 = new Integer(10);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Integer i2= new Integer(10);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SortedMap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Object firstKey()</a:t>
            </a:r>
          </a:p>
          <a:p>
            <a:pPr>
              <a:buNone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Object  lastKey()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SortedMap headMap(Object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SortedMap  tailMap(Object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SortedMap  subMap(Object key1, Object key2)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2D050"/>
                </a:solidFill>
              </a:rPr>
              <a:t>Comparator comparator( )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9 Key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7.Map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8.SortedMap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9.NavigableMap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Collection </a:t>
            </a:r>
            <a:r>
              <a:rPr lang="en-US" b="1" dirty="0" smtClean="0"/>
              <a:t>(Interface)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an root interface of collection frame work Interface's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Methods</a:t>
            </a:r>
            <a:r>
              <a:rPr lang="en-US" dirty="0" smtClean="0"/>
              <a:t> in Collection Interface :-</a:t>
            </a:r>
          </a:p>
          <a:p>
            <a:r>
              <a:rPr lang="en-US" dirty="0" smtClean="0"/>
              <a:t>add()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isEmpty()</a:t>
            </a:r>
          </a:p>
          <a:p>
            <a:r>
              <a:rPr lang="en-US" dirty="0" smtClean="0"/>
              <a:t>contains()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These methods are common for all collection frame work classes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smtClean="0">
                <a:solidFill>
                  <a:srgbClr val="FFC000"/>
                </a:solidFill>
              </a:rPr>
              <a:t>Collection</a:t>
            </a:r>
            <a:r>
              <a:rPr lang="en-US" dirty="0" smtClean="0"/>
              <a:t> and  </a:t>
            </a:r>
            <a:r>
              <a:rPr lang="en-US" dirty="0" smtClean="0">
                <a:solidFill>
                  <a:srgbClr val="FFC000"/>
                </a:solidFill>
              </a:rPr>
              <a:t>Collections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Collection is a interface and Collections is Utility class(which defines many utility methods Like for Sorting and Searching)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Eg: </a:t>
            </a:r>
            <a:r>
              <a:rPr lang="en-US" dirty="0" smtClean="0">
                <a:solidFill>
                  <a:srgbClr val="00B0F0"/>
                </a:solidFill>
              </a:rPr>
              <a:t>Collections.sort(al)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Suppose if al  is an object of ArrayList class then sort() method will sort all the objects which are resides in ArrayList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List</a:t>
            </a:r>
            <a:r>
              <a:rPr lang="en-US" dirty="0" smtClean="0"/>
              <a:t> (Interface)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an child interface of Collection Interface</a:t>
            </a:r>
          </a:p>
          <a:p>
            <a:r>
              <a:rPr lang="en-US" dirty="0" smtClean="0"/>
              <a:t>Duplicates are allowed</a:t>
            </a:r>
          </a:p>
          <a:p>
            <a:r>
              <a:rPr lang="en-US" dirty="0" smtClean="0"/>
              <a:t>Insertion order preserved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List Interface</a:t>
            </a:r>
          </a:p>
          <a:p>
            <a:r>
              <a:rPr lang="en-US" dirty="0" smtClean="0"/>
              <a:t>ArrayList(1.2)</a:t>
            </a:r>
          </a:p>
          <a:p>
            <a:r>
              <a:rPr lang="en-US" dirty="0" smtClean="0"/>
              <a:t>LinkedList(1.2)</a:t>
            </a:r>
          </a:p>
          <a:p>
            <a:r>
              <a:rPr lang="en-US" dirty="0" smtClean="0"/>
              <a:t>Vector(1.0)</a:t>
            </a:r>
          </a:p>
          <a:p>
            <a:r>
              <a:rPr lang="en-US" dirty="0" smtClean="0"/>
              <a:t>Stack(1.0)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 : Vector and Stack classes are legacy classes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4448</TotalTime>
  <Words>1451</Words>
  <Application>Microsoft Office PowerPoint</Application>
  <PresentationFormat>On-screen Show (4:3)</PresentationFormat>
  <Paragraphs>433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Technic</vt:lpstr>
      <vt:lpstr>   COLLECTION  FRAME  WORK</vt:lpstr>
      <vt:lpstr>Collection Frame Work </vt:lpstr>
      <vt:lpstr>Slide 3</vt:lpstr>
      <vt:lpstr>9 Key Interfaces</vt:lpstr>
      <vt:lpstr>9 Key Interfaces</vt:lpstr>
      <vt:lpstr>Collection (Interface)</vt:lpstr>
      <vt:lpstr>Slide 7</vt:lpstr>
      <vt:lpstr>Difference between Collection and  Collections</vt:lpstr>
      <vt:lpstr>List (Interface) </vt:lpstr>
      <vt:lpstr>Slide 10</vt:lpstr>
      <vt:lpstr>Set (Interface) </vt:lpstr>
      <vt:lpstr>Slide 12</vt:lpstr>
      <vt:lpstr>Differences between List and Set</vt:lpstr>
      <vt:lpstr>SortedSet (Interface)</vt:lpstr>
      <vt:lpstr>NavigableSet(Interface)</vt:lpstr>
      <vt:lpstr>Slide 16</vt:lpstr>
      <vt:lpstr>Queue(Interface)</vt:lpstr>
      <vt:lpstr>Slide 18</vt:lpstr>
      <vt:lpstr>Slide 19</vt:lpstr>
      <vt:lpstr>Map(Interface)</vt:lpstr>
      <vt:lpstr>Slide 21</vt:lpstr>
      <vt:lpstr>SortedMap (Interface)</vt:lpstr>
      <vt:lpstr>NavigableMap (Interface)</vt:lpstr>
      <vt:lpstr>Slide 24</vt:lpstr>
      <vt:lpstr>Collection overview </vt:lpstr>
      <vt:lpstr>Map overview</vt:lpstr>
      <vt:lpstr>Collection methods</vt:lpstr>
      <vt:lpstr>Slide 28</vt:lpstr>
      <vt:lpstr>Slide 29</vt:lpstr>
      <vt:lpstr>List methods</vt:lpstr>
      <vt:lpstr>Slide 31</vt:lpstr>
      <vt:lpstr>LinkedList </vt:lpstr>
      <vt:lpstr>Vector</vt:lpstr>
      <vt:lpstr>Stack</vt:lpstr>
      <vt:lpstr>Cursors</vt:lpstr>
      <vt:lpstr>Enumeration</vt:lpstr>
      <vt:lpstr>Iterator</vt:lpstr>
      <vt:lpstr>ListIterator</vt:lpstr>
      <vt:lpstr>SortedSet</vt:lpstr>
      <vt:lpstr> NavigableSet: </vt:lpstr>
      <vt:lpstr>Slide 41</vt:lpstr>
      <vt:lpstr>Slide 42</vt:lpstr>
      <vt:lpstr>Slide 43</vt:lpstr>
      <vt:lpstr>Entry(I)</vt:lpstr>
      <vt:lpstr>HashMap</vt:lpstr>
      <vt:lpstr>Slide 46</vt:lpstr>
      <vt:lpstr>HashMap and Hashtable and LinkedHashMap</vt:lpstr>
      <vt:lpstr>HashMap and IdentityHashMap and WeakHashMap </vt:lpstr>
      <vt:lpstr>SortedMap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 WORK</dc:title>
  <dc:creator>SYSTEM1</dc:creator>
  <cp:lastModifiedBy>pdw</cp:lastModifiedBy>
  <cp:revision>485</cp:revision>
  <dcterms:created xsi:type="dcterms:W3CDTF">2006-08-16T00:00:00Z</dcterms:created>
  <dcterms:modified xsi:type="dcterms:W3CDTF">2018-03-09T12:12:49Z</dcterms:modified>
</cp:coreProperties>
</file>